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6" r:id="rId9"/>
    <p:sldId id="262" r:id="rId10"/>
    <p:sldId id="263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5" autoAdjust="0"/>
    <p:restoredTop sz="94643" autoAdjust="0"/>
  </p:normalViewPr>
  <p:slideViewPr>
    <p:cSldViewPr>
      <p:cViewPr>
        <p:scale>
          <a:sx n="30" d="100"/>
          <a:sy n="30" d="100"/>
        </p:scale>
        <p:origin x="-684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0A8A1-AA17-4140-AE6E-F63BB33EB802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B6C71-6370-4DAB-AAC1-B712BDF1C5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72BE-B35E-41E6-8FD5-3B3DB7B64927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7672BE-B35E-41E6-8FD5-3B3DB7B64927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96F582-9D3D-4F51-82D2-BF2392CB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Pc-Net\Desktop\&#2438;&#2460;&#2453;&#2503;&#2480;%20&#2453;&#2509;&#2482;&#2494;&#2488;&#2503;%20&#2488;&#2476;&#2494;&#2439;&#2453;&#2503;-1256.wav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c-Net\Desktop\&#2438;&#2460;&#2453;&#2503;&#2480;%20&#2453;&#2509;&#2482;&#2494;&#2488;&#2503;%20&#2488;&#2476;&#2494;&#2439;&#2453;&#2503;-1263.wav" TargetMode="Externa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c-Net\Desktop\&#2438;&#2460;&#2453;&#2503;&#2480;%20&#2453;&#2509;&#2482;&#2494;&#2488;&#2503;%20&#2488;&#2476;&#2494;&#2439;&#2453;&#2503;-1267.wav" TargetMode="Externa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c-Net\Desktop\&#2438;&#2460;&#2453;&#2503;&#2480;%20&#2453;&#2509;&#2482;&#2494;&#2488;&#2503;%20&#2488;&#2476;&#2494;&#2439;&#2453;&#2503;-1257.wav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c-Net\Desktop\&#2438;&#2460;&#2453;&#2503;&#2480;%20&#2453;&#2509;&#2482;&#2494;&#2488;&#2503;%20&#2488;&#2476;&#2494;&#2439;&#2453;&#2503;-1258.wav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file:///C:\Users\Pc-Net\Desktop\&#2438;&#2460;&#2453;&#2503;&#2480;%20&#2453;&#2509;&#2482;&#2494;&#2488;&#2503;%20&#2488;&#2476;&#2494;&#2439;&#2453;&#2503;-1259.wav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c-Net\Desktop\&#2438;&#2460;&#2453;&#2503;&#2480;%20&#2453;&#2509;&#2482;&#2494;&#2488;&#2503;%20&#2488;&#2476;&#2494;&#2439;&#2453;&#2503;-1261.wav" TargetMode="Externa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c-Net\Desktop\&#2438;&#2460;&#2453;&#2503;&#2480;%20&#2453;&#2509;&#2482;&#2494;&#2488;&#2503;%20&#2488;&#2476;&#2494;&#2439;&#2453;&#2503;-1264.wav" TargetMode="Externa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file:///C:\Users\Pc-Net\Desktop\&#2438;&#2460;&#2453;&#2503;&#2480;%20&#2453;&#2509;&#2482;&#2494;&#2488;&#2503;%20&#2488;&#2476;&#2494;&#2439;&#2453;&#2503;-1265.wav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c-Net\Desktop\&#2438;&#2460;&#2453;&#2503;&#2480;%20&#2453;&#2509;&#2482;&#2494;&#2488;&#2503;%20&#2488;&#2476;&#2494;&#2439;&#2453;&#2503;-1266.wav" TargetMode="Externa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Pc-Net\Desktop\&#2438;&#2460;&#2453;&#2503;&#2480;%20&#2453;&#2509;&#2482;&#2494;&#2488;&#2503;%20&#2488;&#2476;&#2494;&#2439;&#2453;&#2503;-1262.wav" TargetMode="External"/><Relationship Id="rId1" Type="http://schemas.openxmlformats.org/officeDocument/2006/relationships/tags" Target="../tags/tag9.xml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ip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199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Arial Black" pitchFamily="34" charset="0"/>
              </a:rPr>
              <a:t>আজকের</a:t>
            </a:r>
            <a:r>
              <a:rPr lang="en-US" sz="6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Arial Black" pitchFamily="34" charset="0"/>
              </a:rPr>
              <a:t>ক্লাসে</a:t>
            </a:r>
            <a:r>
              <a:rPr lang="en-US" sz="6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Arial Black" pitchFamily="34" charset="0"/>
              </a:rPr>
              <a:t>সবাইকে</a:t>
            </a:r>
            <a:endParaRPr lang="en-US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1371600"/>
            <a:ext cx="3505200" cy="914400"/>
          </a:xfrm>
        </p:spPr>
        <p:txBody>
          <a:bodyPr>
            <a:normAutofit fontScale="85000" lnSpcReduction="20000"/>
          </a:bodyPr>
          <a:lstStyle/>
          <a:p>
            <a:r>
              <a:rPr lang="en-US" sz="7200" dirty="0" err="1" smtClean="0">
                <a:latin typeface="Arial Black" pitchFamily="34" charset="0"/>
              </a:rPr>
              <a:t>স্বাগতম</a:t>
            </a:r>
            <a:endParaRPr lang="en-US" sz="7200" dirty="0">
              <a:latin typeface="Arial Black" pitchFamily="34" charset="0"/>
            </a:endParaRPr>
          </a:p>
        </p:txBody>
      </p:sp>
      <p:pic>
        <p:nvPicPr>
          <p:cNvPr id="7" name="আজকের ক্লাসে সবাইকে-1256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বাড়ির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কাজ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4000" dirty="0" smtClean="0"/>
          </a:p>
          <a:p>
            <a:pPr marL="651510" indent="-514350">
              <a:buNone/>
            </a:pPr>
            <a:r>
              <a:rPr lang="bn-BD" sz="4000" dirty="0" smtClean="0">
                <a:latin typeface="Arial Black" pitchFamily="34" charset="0"/>
              </a:rPr>
              <a:t>কৃত্রিম চুম্বক তৈরীর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 err="1" smtClean="0">
                <a:latin typeface="Arial Black" pitchFamily="34" charset="0"/>
              </a:rPr>
              <a:t>ডায়াগ্রাম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 err="1" smtClean="0">
                <a:latin typeface="Arial Black" pitchFamily="34" charset="0"/>
              </a:rPr>
              <a:t>আঁক</a:t>
            </a:r>
            <a:r>
              <a:rPr lang="bn-BD" sz="4000" dirty="0" smtClean="0">
                <a:latin typeface="Arial Black" pitchFamily="34" charset="0"/>
              </a:rPr>
              <a:t>।</a:t>
            </a:r>
            <a:endParaRPr lang="en-US" sz="40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bn-BD" sz="4000" dirty="0" smtClean="0">
                <a:latin typeface="Arial Black" pitchFamily="34" charset="0"/>
              </a:rPr>
              <a:t>ও</a:t>
            </a:r>
            <a:endParaRPr lang="bn-BD" sz="40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bn-BD" sz="4000" dirty="0" smtClean="0">
                <a:latin typeface="Arial Black" pitchFamily="34" charset="0"/>
              </a:rPr>
              <a:t>চুম্বক বলরেখার চিত্র </a:t>
            </a:r>
            <a:r>
              <a:rPr lang="en-US" sz="4000" dirty="0" err="1" smtClean="0">
                <a:latin typeface="Arial Black" pitchFamily="34" charset="0"/>
              </a:rPr>
              <a:t>আঁক</a:t>
            </a:r>
            <a:r>
              <a:rPr lang="bn-BD" sz="4000" dirty="0" smtClean="0">
                <a:latin typeface="Arial Black" pitchFamily="34" charset="0"/>
              </a:rPr>
              <a:t>।</a:t>
            </a:r>
            <a:endParaRPr lang="en-US" sz="4000" dirty="0" smtClean="0">
              <a:latin typeface="Arial Black" pitchFamily="34" charset="0"/>
            </a:endParaRPr>
          </a:p>
        </p:txBody>
      </p:sp>
      <p:pic>
        <p:nvPicPr>
          <p:cNvPr id="6" name="আজকের ক্লাসে সবাইকে-1263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gui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সকল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কে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Arial Black" pitchFamily="34" charset="0"/>
              </a:rPr>
              <a:t>ধন্যবদ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আজকের ক্লাসে সবাইকে-1267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0"/>
            <a:ext cx="26670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4400" dirty="0" err="1" smtClean="0">
                <a:solidFill>
                  <a:srgbClr val="C00000"/>
                </a:solidFill>
                <a:latin typeface="Arial Black" pitchFamily="34" charset="0"/>
              </a:rPr>
              <a:t>পরিচিতি</a:t>
            </a:r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bn-BD" sz="4400" dirty="0" smtClean="0">
                <a:solidFill>
                  <a:schemeClr val="accent1"/>
                </a:solidFill>
              </a:rPr>
              <a:t/>
            </a:r>
            <a:br>
              <a:rPr lang="bn-BD" sz="4400" dirty="0" smtClean="0">
                <a:solidFill>
                  <a:schemeClr val="accent1"/>
                </a:solidFill>
              </a:rPr>
            </a:b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14808767690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76400" cy="21307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56388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>
                <a:latin typeface="Nokishban"/>
              </a:rPr>
              <a:t>মোঃ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আবুল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খায়ের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খন্দকার</a:t>
            </a:r>
            <a:endParaRPr lang="en-US" sz="2800" dirty="0" smtClean="0">
              <a:latin typeface="Nokishban"/>
            </a:endParaRPr>
          </a:p>
          <a:p>
            <a:pPr>
              <a:buNone/>
            </a:pPr>
            <a:r>
              <a:rPr lang="en-US" sz="2800" dirty="0" err="1" smtClean="0">
                <a:latin typeface="Nokishban"/>
              </a:rPr>
              <a:t>ট্রেড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ইন্সট্রাক্টর</a:t>
            </a:r>
            <a:r>
              <a:rPr lang="en-US" sz="2800" dirty="0" smtClean="0">
                <a:latin typeface="Nokishban"/>
              </a:rPr>
              <a:t> </a:t>
            </a:r>
          </a:p>
          <a:p>
            <a:pPr>
              <a:buNone/>
            </a:pPr>
            <a:r>
              <a:rPr lang="en-US" sz="2800" dirty="0" err="1" smtClean="0">
                <a:latin typeface="Nokishban"/>
              </a:rPr>
              <a:t>ডঃ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আখতার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  <a:cs typeface="ArhialkhanAMJ" pitchFamily="2" charset="0"/>
              </a:rPr>
              <a:t>হামদ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খান</a:t>
            </a:r>
            <a:r>
              <a:rPr lang="en-US" sz="2800" dirty="0" smtClean="0">
                <a:latin typeface="Nokishban"/>
              </a:rPr>
              <a:t> </a:t>
            </a:r>
            <a:r>
              <a:rPr lang="en-US" sz="2800" dirty="0" err="1" smtClean="0">
                <a:latin typeface="Nokishban"/>
              </a:rPr>
              <a:t>ভি,টি,আই</a:t>
            </a:r>
            <a:r>
              <a:rPr lang="en-US" sz="2800" dirty="0" smtClean="0">
                <a:latin typeface="Nokishban"/>
              </a:rPr>
              <a:t>  </a:t>
            </a:r>
          </a:p>
          <a:p>
            <a:pPr>
              <a:buNone/>
            </a:pPr>
            <a:r>
              <a:rPr lang="en-US" dirty="0" err="1" smtClean="0">
                <a:latin typeface="Arial Black" pitchFamily="34" charset="0"/>
              </a:rPr>
              <a:t>কুমিল্লা</a:t>
            </a:r>
            <a:endParaRPr lang="en-US" sz="2800" dirty="0" smtClean="0">
              <a:latin typeface="Nokishban"/>
            </a:endParaRPr>
          </a:p>
          <a:p>
            <a:pPr>
              <a:buNone/>
            </a:pPr>
            <a:r>
              <a:rPr lang="en-US" sz="2400" b="1" dirty="0" smtClean="0">
                <a:latin typeface="Arial Black" pitchFamily="34" charset="0"/>
              </a:rPr>
              <a:t>E-mail-kkhair2003@yahoo.co.i</a:t>
            </a:r>
            <a:r>
              <a:rPr lang="en-US" sz="2800" dirty="0" smtClean="0">
                <a:latin typeface="Arial Black" pitchFamily="34" charset="0"/>
              </a:rPr>
              <a:t>n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Mobile-01819867012</a:t>
            </a:r>
          </a:p>
          <a:p>
            <a:pPr>
              <a:buNone/>
            </a:pPr>
            <a:endParaRPr lang="en-US" sz="2800" dirty="0">
              <a:latin typeface="Arial Black" pitchFamily="34" charset="0"/>
            </a:endParaRPr>
          </a:p>
        </p:txBody>
      </p:sp>
      <p:pic>
        <p:nvPicPr>
          <p:cNvPr id="6" name="Picture 5" descr="Tulip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620000" y="0"/>
            <a:ext cx="1524000" cy="1676400"/>
          </a:xfrm>
          <a:prstGeom prst="rect">
            <a:avLst/>
          </a:prstGeom>
        </p:spPr>
      </p:pic>
      <p:pic>
        <p:nvPicPr>
          <p:cNvPr id="7" name="আজকের ক্লাসে সবাইকে-1257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4191000" cy="1143000"/>
          </a:xfrm>
        </p:spPr>
        <p:txBody>
          <a:bodyPr>
            <a:normAutofit/>
          </a:bodyPr>
          <a:lstStyle/>
          <a:p>
            <a:pPr algn="just"/>
            <a:r>
              <a:rPr lang="bn-BD" sz="4400" b="0" dirty="0" smtClean="0">
                <a:solidFill>
                  <a:srgbClr val="FF0000"/>
                </a:solidFill>
                <a:latin typeface="Arial Black" pitchFamily="34" charset="0"/>
              </a:rPr>
              <a:t>পূর্ব জ্ঞান যাচাই</a:t>
            </a:r>
            <a:endParaRPr lang="en-US" sz="4400" b="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আজকের ক্লাসে সবাইকে-1258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  <p:pic>
        <p:nvPicPr>
          <p:cNvPr id="6" name="Content Placeholder 5" descr="download (1)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95400" y="1676400"/>
            <a:ext cx="5467350" cy="3061716"/>
          </a:xfrm>
        </p:spPr>
      </p:pic>
    </p:spTree>
    <p:custDataLst>
      <p:tags r:id="rId1"/>
    </p:custDataLst>
  </p:cSld>
  <p:clrMapOvr>
    <a:masterClrMapping/>
  </p:clrMapOvr>
  <p:transition advTm="15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33 1.84758E-6 L 0 1.8475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  <a:cs typeface="ArhialkhanAMJ" pitchFamily="2" charset="0"/>
              </a:rPr>
              <a:t>পাঠ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cs typeface="ArhialkhanA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  <a:cs typeface="ArhialkhanAMJ" pitchFamily="2" charset="0"/>
              </a:rPr>
              <a:t>ঘোষনা</a:t>
            </a:r>
            <a:endParaRPr lang="en-US" dirty="0">
              <a:solidFill>
                <a:srgbClr val="FF0000"/>
              </a:solidFill>
              <a:latin typeface="Arial Black" pitchFamily="34" charset="0"/>
              <a:cs typeface="ArhialkhanA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9050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</a:rPr>
              <a:t>চুম্বক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6" name="আজকের ক্লাসে সবাইকে-1259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  <p:pic>
        <p:nvPicPr>
          <p:cNvPr id="8" name="Picture 7" descr="download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" y="3505200"/>
            <a:ext cx="2000250" cy="2286000"/>
          </a:xfrm>
          <a:prstGeom prst="rect">
            <a:avLst/>
          </a:prstGeom>
        </p:spPr>
      </p:pic>
      <p:pic>
        <p:nvPicPr>
          <p:cNvPr id="9" name="Picture 8" descr="download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3505200"/>
            <a:ext cx="2758362" cy="2095500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3505200"/>
            <a:ext cx="2619375" cy="21240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331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66800"/>
            <a:ext cx="5181600" cy="1143000"/>
          </a:xfrm>
        </p:spPr>
        <p:txBody>
          <a:bodyPr>
            <a:normAutofit/>
          </a:bodyPr>
          <a:lstStyle/>
          <a:p>
            <a:pPr algn="ctr"/>
            <a:r>
              <a:rPr lang="bn-BD" sz="5400" dirty="0" smtClean="0">
                <a:solidFill>
                  <a:schemeClr val="accent1"/>
                </a:solidFill>
                <a:latin typeface="Nokishban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okishban"/>
                <a:cs typeface="ArhialkhanAMJ" pitchFamily="2" charset="0"/>
              </a:rPr>
              <a:t>পাঠ</a:t>
            </a:r>
            <a:r>
              <a:rPr lang="en-US" sz="5400" dirty="0" smtClean="0">
                <a:solidFill>
                  <a:srgbClr val="FF0000"/>
                </a:solidFill>
                <a:latin typeface="Nokishban"/>
                <a:cs typeface="ArhialkhanAMJ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okishban"/>
              </a:rPr>
              <a:t>পরিচিতি</a:t>
            </a:r>
            <a:r>
              <a:rPr lang="en-US" sz="5400" dirty="0" smtClean="0">
                <a:solidFill>
                  <a:schemeClr val="accent1"/>
                </a:solidFill>
                <a:latin typeface="Nokishban"/>
              </a:rPr>
              <a:t> </a:t>
            </a:r>
            <a:endParaRPr lang="en-US" dirty="0">
              <a:latin typeface="Noki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724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err="1" smtClean="0">
                <a:latin typeface="Arial Black" pitchFamily="34" charset="0"/>
              </a:rPr>
              <a:t>জেনারেল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Arial Black" pitchFamily="34" charset="0"/>
              </a:rPr>
              <a:t>ইলেকট্রিক্যাল</a:t>
            </a:r>
            <a:r>
              <a:rPr lang="bn-BD" sz="4000" dirty="0" smtClean="0">
                <a:solidFill>
                  <a:schemeClr val="accent1"/>
                </a:solidFill>
                <a:latin typeface="Arial Black" pitchFamily="34" charset="0"/>
              </a:rPr>
              <a:t> </a:t>
            </a:r>
            <a:r>
              <a:rPr lang="en-US" sz="4000" dirty="0" err="1" smtClean="0">
                <a:latin typeface="Arial Black" pitchFamily="34" charset="0"/>
              </a:rPr>
              <a:t>ওয়ার্কস</a:t>
            </a:r>
            <a:endParaRPr lang="en-US" sz="40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Arial Black" pitchFamily="34" charset="0"/>
              </a:rPr>
              <a:t>নবম</a:t>
            </a:r>
            <a:r>
              <a:rPr lang="en-US" sz="4000" dirty="0" smtClean="0">
                <a:latin typeface="Arial Black" pitchFamily="34" charset="0"/>
              </a:rPr>
              <a:t> (</a:t>
            </a:r>
            <a:r>
              <a:rPr lang="en-US" sz="4000" dirty="0" err="1" smtClean="0">
                <a:latin typeface="Arial Black" pitchFamily="34" charset="0"/>
              </a:rPr>
              <a:t>ভক</a:t>
            </a:r>
            <a:r>
              <a:rPr lang="en-US" sz="4000" dirty="0" smtClean="0">
                <a:latin typeface="Arial Black" pitchFamily="34" charset="0"/>
              </a:rPr>
              <a:t>)-২</a:t>
            </a:r>
            <a:r>
              <a:rPr lang="bn-BD" sz="4000" dirty="0" smtClean="0">
                <a:latin typeface="Arial Black" pitchFamily="34" charset="0"/>
              </a:rPr>
              <a:t>-১</a:t>
            </a:r>
            <a:endParaRPr lang="en-US" sz="40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জব-১</a:t>
            </a:r>
            <a:r>
              <a:rPr lang="bn-BD" sz="4000" dirty="0" smtClean="0">
                <a:latin typeface="Arial Black" pitchFamily="34" charset="0"/>
              </a:rPr>
              <a:t>৩</a:t>
            </a:r>
            <a:endParaRPr lang="en-US" sz="40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bn-BD" sz="4000" dirty="0" smtClean="0">
                <a:solidFill>
                  <a:srgbClr val="00B050"/>
                </a:solidFill>
              </a:rPr>
              <a:t>চুম্বক</a:t>
            </a:r>
            <a:endParaRPr lang="en-US" sz="4000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bn-BD" sz="4000" dirty="0" smtClean="0"/>
              <a:t> </a:t>
            </a:r>
            <a:r>
              <a:rPr lang="bn-BD" sz="4000" dirty="0" smtClean="0"/>
              <a:t>সম্পর্কে </a:t>
            </a:r>
            <a:r>
              <a:rPr lang="en-US" sz="4000" dirty="0" err="1" smtClean="0">
                <a:solidFill>
                  <a:schemeClr val="accent1"/>
                </a:solidFill>
                <a:latin typeface="Nokishban"/>
              </a:rPr>
              <a:t>দক্ষতা</a:t>
            </a:r>
            <a:r>
              <a:rPr lang="en-US" sz="4000" dirty="0" smtClean="0">
                <a:solidFill>
                  <a:schemeClr val="accent1"/>
                </a:solidFill>
                <a:latin typeface="Nokishban"/>
              </a:rPr>
              <a:t>  </a:t>
            </a:r>
            <a:r>
              <a:rPr lang="en-US" sz="4000" dirty="0" err="1" smtClean="0">
                <a:solidFill>
                  <a:schemeClr val="accent1"/>
                </a:solidFill>
                <a:latin typeface="Nokishban"/>
              </a:rPr>
              <a:t>অর্জন</a:t>
            </a:r>
            <a:endParaRPr lang="bn-BD" sz="4000" dirty="0" smtClean="0">
              <a:latin typeface="Arial Black" pitchFamily="34" charset="0"/>
            </a:endParaRPr>
          </a:p>
          <a:p>
            <a:pPr algn="ctr">
              <a:buNone/>
            </a:pPr>
            <a:endParaRPr lang="en-US" sz="4000" dirty="0" smtClean="0">
              <a:latin typeface="Arial Black" pitchFamily="34" charset="0"/>
            </a:endParaRPr>
          </a:p>
          <a:p>
            <a:pPr>
              <a:buNone/>
            </a:pPr>
            <a:endParaRPr lang="en-US" sz="4000" dirty="0">
              <a:latin typeface="Nokishban"/>
            </a:endParaRPr>
          </a:p>
        </p:txBody>
      </p:sp>
      <p:pic>
        <p:nvPicPr>
          <p:cNvPr id="6" name="আজকের ক্লাসে সবাইকে-1261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4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okishban"/>
              </a:rPr>
              <a:t/>
            </a:r>
            <a:br>
              <a:rPr lang="bn-BD" dirty="0" smtClean="0">
                <a:latin typeface="Nokishban"/>
              </a:rPr>
            </a:br>
            <a:r>
              <a:rPr lang="bn-BD" sz="4400" dirty="0" smtClean="0">
                <a:solidFill>
                  <a:srgbClr val="FF0000"/>
                </a:solidFill>
                <a:latin typeface="Arial Black" pitchFamily="34" charset="0"/>
              </a:rPr>
              <a:t>শিখনফল</a:t>
            </a:r>
            <a:r>
              <a:rPr lang="bn-BD" dirty="0" smtClean="0">
                <a:latin typeface="Nokishban"/>
              </a:rPr>
              <a:t> </a:t>
            </a:r>
            <a:br>
              <a:rPr lang="bn-BD" dirty="0" smtClean="0">
                <a:latin typeface="Nokishban"/>
              </a:rPr>
            </a:br>
            <a:r>
              <a:rPr lang="en-US" dirty="0" smtClean="0">
                <a:latin typeface="Nokishban"/>
              </a:rPr>
              <a:t/>
            </a:r>
            <a:br>
              <a:rPr lang="en-US" dirty="0" smtClean="0">
                <a:latin typeface="Nokishban"/>
              </a:rPr>
            </a:br>
            <a:endParaRPr lang="en-US" dirty="0">
              <a:latin typeface="Noki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971800"/>
            <a:ext cx="7696200" cy="3886200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bn-BD" sz="4000" dirty="0" smtClean="0">
                <a:solidFill>
                  <a:srgbClr val="00B050"/>
                </a:solidFill>
                <a:latin typeface="Arial Black" pitchFamily="34" charset="0"/>
              </a:rPr>
              <a:t>চুম্বক </a:t>
            </a:r>
            <a:r>
              <a:rPr lang="en-US" sz="4000" dirty="0" err="1" smtClean="0">
                <a:solidFill>
                  <a:srgbClr val="00B050"/>
                </a:solidFill>
                <a:latin typeface="Arial Black" pitchFamily="34" charset="0"/>
              </a:rPr>
              <a:t>কি</a:t>
            </a:r>
            <a:r>
              <a:rPr lang="en-US" sz="4000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Arial Black" pitchFamily="34" charset="0"/>
              </a:rPr>
              <a:t>বলতে</a:t>
            </a:r>
            <a:r>
              <a:rPr lang="en-US" sz="4000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Arial Black" pitchFamily="34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Arial Black" pitchFamily="34" charset="0"/>
              </a:rPr>
              <a:t>।</a:t>
            </a:r>
            <a:endParaRPr lang="bn-BD" sz="4000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 marL="514350" indent="-514350" algn="just">
              <a:buFont typeface="Wingdings 2"/>
              <a:buAutoNum type="arabicPeriod"/>
            </a:pPr>
            <a:r>
              <a:rPr lang="bn-BD" sz="4000" dirty="0" smtClean="0">
                <a:solidFill>
                  <a:srgbClr val="00B050"/>
                </a:solidFill>
              </a:rPr>
              <a:t>চুম্বক বলরেখা </a:t>
            </a:r>
            <a:r>
              <a:rPr lang="bn-BD" sz="4000" dirty="0" smtClean="0">
                <a:solidFill>
                  <a:srgbClr val="00B050"/>
                </a:solidFill>
                <a:latin typeface="Arial Black" pitchFamily="34" charset="0"/>
              </a:rPr>
              <a:t>কি বলতে</a:t>
            </a:r>
            <a:r>
              <a:rPr lang="en-US" sz="4000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Arial Black" pitchFamily="34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Arial Black" pitchFamily="34" charset="0"/>
              </a:rPr>
              <a:t> ।</a:t>
            </a:r>
          </a:p>
          <a:p>
            <a:pPr marL="514350" indent="-514350" algn="just">
              <a:buFont typeface="+mj-lt"/>
              <a:buAutoNum type="arabicPeriod"/>
            </a:pPr>
            <a:endParaRPr lang="en-US" sz="3200" dirty="0">
              <a:latin typeface="Noki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4478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okishban"/>
              </a:rPr>
              <a:t>এই</a:t>
            </a:r>
            <a:r>
              <a:rPr lang="en-US" sz="4000" dirty="0" smtClean="0">
                <a:latin typeface="Nokishban"/>
              </a:rPr>
              <a:t> </a:t>
            </a:r>
            <a:r>
              <a:rPr lang="en-US" sz="4000" dirty="0" err="1" smtClean="0">
                <a:latin typeface="Nokishban"/>
              </a:rPr>
              <a:t>পাঠ</a:t>
            </a:r>
            <a:r>
              <a:rPr lang="en-US" sz="4000" dirty="0" smtClean="0">
                <a:latin typeface="Nokishban"/>
              </a:rPr>
              <a:t> </a:t>
            </a:r>
            <a:r>
              <a:rPr lang="en-US" sz="4000" dirty="0" err="1" smtClean="0">
                <a:latin typeface="Nokishban"/>
              </a:rPr>
              <a:t>শেষে</a:t>
            </a:r>
            <a:r>
              <a:rPr lang="en-US" sz="4000" dirty="0" smtClean="0">
                <a:latin typeface="Nokishban"/>
              </a:rPr>
              <a:t> </a:t>
            </a:r>
            <a:r>
              <a:rPr lang="en-US" sz="4000" dirty="0" err="1" smtClean="0">
                <a:latin typeface="Nokishban"/>
              </a:rPr>
              <a:t>শিক্ষর্থির</a:t>
            </a:r>
            <a:r>
              <a:rPr lang="en-US" sz="4000" dirty="0" smtClean="0">
                <a:latin typeface="Nokishban"/>
              </a:rPr>
              <a:t> </a:t>
            </a:r>
            <a:r>
              <a:rPr lang="en-US" sz="4000" dirty="0" err="1" smtClean="0">
                <a:latin typeface="Nokishban"/>
              </a:rPr>
              <a:t>যা</a:t>
            </a:r>
            <a:r>
              <a:rPr lang="en-US" sz="4000" dirty="0" smtClean="0">
                <a:latin typeface="Nokishban"/>
              </a:rPr>
              <a:t> </a:t>
            </a:r>
            <a:r>
              <a:rPr lang="en-US" sz="4000" dirty="0" err="1" smtClean="0">
                <a:latin typeface="Nokishban"/>
              </a:rPr>
              <a:t>বলতে</a:t>
            </a:r>
            <a:r>
              <a:rPr lang="en-US" sz="4000" dirty="0" smtClean="0">
                <a:latin typeface="Nokishban"/>
              </a:rPr>
              <a:t> </a:t>
            </a:r>
            <a:r>
              <a:rPr lang="en-US" sz="4000" dirty="0" err="1" smtClean="0">
                <a:latin typeface="Nokishban"/>
              </a:rPr>
              <a:t>পারবে</a:t>
            </a:r>
            <a:endParaRPr lang="en-US" sz="4000" dirty="0">
              <a:latin typeface="Arial Black" pitchFamily="34" charset="0"/>
            </a:endParaRPr>
          </a:p>
        </p:txBody>
      </p:sp>
      <p:pic>
        <p:nvPicPr>
          <p:cNvPr id="7" name="আজকের ক্লাসে সবাইকে-1264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352800" cy="1143000"/>
          </a:xfrm>
        </p:spPr>
        <p:txBody>
          <a:bodyPr/>
          <a:lstStyle/>
          <a:p>
            <a:r>
              <a:rPr lang="bn-BD" sz="3200" dirty="0" smtClean="0">
                <a:solidFill>
                  <a:schemeClr val="accent1"/>
                </a:solidFill>
                <a:latin typeface="Nokishban"/>
              </a:rPr>
              <a:t>পাঠ বিশ্লেষণ</a:t>
            </a:r>
            <a:endParaRPr lang="en-US" sz="3200" dirty="0">
              <a:solidFill>
                <a:schemeClr val="accent1"/>
              </a:solidFill>
              <a:latin typeface="Noki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006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okishban"/>
              </a:rPr>
              <a:t>বর্ননাঃ-</a:t>
            </a:r>
          </a:p>
          <a:p>
            <a:endParaRPr lang="bn-BD" sz="3200" dirty="0" smtClean="0">
              <a:latin typeface="Nokishban"/>
            </a:endParaRPr>
          </a:p>
          <a:p>
            <a:endParaRPr lang="bn-BD" sz="3200" dirty="0" smtClean="0">
              <a:latin typeface="Nokishban"/>
            </a:endParaRPr>
          </a:p>
          <a:p>
            <a:endParaRPr lang="en-US" sz="3200" dirty="0">
              <a:latin typeface="Nokishban"/>
            </a:endParaRPr>
          </a:p>
        </p:txBody>
      </p:sp>
      <p:pic>
        <p:nvPicPr>
          <p:cNvPr id="6" name="আজকের ক্লাসে সবাইকে-1265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  <p:pic>
        <p:nvPicPr>
          <p:cNvPr id="8" name="Content Placeholder 7" descr="images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43000" y="1676400"/>
            <a:ext cx="2619375" cy="1743075"/>
          </a:xfrm>
        </p:spPr>
      </p:pic>
      <p:pic>
        <p:nvPicPr>
          <p:cNvPr id="10" name="Picture 9" descr="downlo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1524000"/>
            <a:ext cx="2143125" cy="2133600"/>
          </a:xfrm>
          <a:prstGeom prst="rect">
            <a:avLst/>
          </a:prstGeom>
        </p:spPr>
      </p:pic>
      <p:pic>
        <p:nvPicPr>
          <p:cNvPr id="11" name="Picture 10" descr="images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1600200"/>
            <a:ext cx="2143125" cy="2143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okishban"/>
              </a:rPr>
              <a:t>জোরায় কাজ</a:t>
            </a:r>
            <a:endParaRPr lang="en-US" dirty="0">
              <a:solidFill>
                <a:srgbClr val="FF0000"/>
              </a:solidFill>
              <a:latin typeface="Noki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bn-BD" sz="4000" dirty="0" smtClean="0">
              <a:latin typeface="Arial Black" pitchFamily="34" charset="0"/>
            </a:endParaRPr>
          </a:p>
          <a:p>
            <a:pPr marL="651510" indent="-514350">
              <a:buNone/>
            </a:pPr>
            <a:r>
              <a:rPr lang="bn-BD" sz="4000" dirty="0" smtClean="0">
                <a:latin typeface="Arial Black" pitchFamily="34" charset="0"/>
              </a:rPr>
              <a:t>কৃত্রিম চুম্বক তৈরীর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 err="1" smtClean="0">
                <a:latin typeface="Arial Black" pitchFamily="34" charset="0"/>
              </a:rPr>
              <a:t>ডায়াগ্রাম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 err="1" smtClean="0">
                <a:latin typeface="Arial Black" pitchFamily="34" charset="0"/>
              </a:rPr>
              <a:t>আঁক</a:t>
            </a:r>
            <a:r>
              <a:rPr lang="bn-BD" sz="4000" dirty="0" smtClean="0">
                <a:latin typeface="Arial Black" pitchFamily="34" charset="0"/>
              </a:rPr>
              <a:t>।</a:t>
            </a:r>
            <a:endParaRPr lang="en-US" sz="4000" dirty="0">
              <a:latin typeface="Arial Black" pitchFamily="34" charset="0"/>
            </a:endParaRPr>
          </a:p>
        </p:txBody>
      </p:sp>
      <p:pic>
        <p:nvPicPr>
          <p:cNvPr id="6" name="আজকের ক্লাসে সবাইকে-1266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প্রশ্নোত্তর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পর্ব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G_20160317_10144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  <p:pic>
        <p:nvPicPr>
          <p:cNvPr id="5" name="আজকের ক্লাসে সবাইকে-1262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7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4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4|0.3|0.3|0.3|0.3|0.4|0.1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4|0.3|0.3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2|1.2|0.3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390</TotalTime>
  <Words>91</Words>
  <Application>Microsoft Office PowerPoint</Application>
  <PresentationFormat>On-screen Show (4:3)</PresentationFormat>
  <Paragraphs>36</Paragraphs>
  <Slides>11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আজকের ক্লাসে সবাইকে</vt:lpstr>
      <vt:lpstr>  পরিচিতি  </vt:lpstr>
      <vt:lpstr>পূর্ব জ্ঞান যাচাই</vt:lpstr>
      <vt:lpstr>পাঠ ঘোষনা</vt:lpstr>
      <vt:lpstr> পাঠ পরিচিতি </vt:lpstr>
      <vt:lpstr> শিখনফল   </vt:lpstr>
      <vt:lpstr>পাঠ বিশ্লেষণ</vt:lpstr>
      <vt:lpstr>জোরায় কাজ</vt:lpstr>
      <vt:lpstr>প্রশ্নোত্তর পর্ব</vt:lpstr>
      <vt:lpstr>বাড়ির কাজ</vt:lpstr>
      <vt:lpstr>সকল কে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</dc:title>
  <dc:creator>Pc-Net</dc:creator>
  <cp:lastModifiedBy>Pc-Net</cp:lastModifiedBy>
  <cp:revision>61</cp:revision>
  <dcterms:created xsi:type="dcterms:W3CDTF">2021-07-02T07:45:01Z</dcterms:created>
  <dcterms:modified xsi:type="dcterms:W3CDTF">2021-07-06T09:57:16Z</dcterms:modified>
</cp:coreProperties>
</file>