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5"/>
  </p:notesMasterIdLst>
  <p:sldIdLst>
    <p:sldId id="321" r:id="rId2"/>
    <p:sldId id="295" r:id="rId3"/>
    <p:sldId id="258" r:id="rId4"/>
    <p:sldId id="318" r:id="rId5"/>
    <p:sldId id="272" r:id="rId6"/>
    <p:sldId id="262" r:id="rId7"/>
    <p:sldId id="303" r:id="rId8"/>
    <p:sldId id="304" r:id="rId9"/>
    <p:sldId id="261" r:id="rId10"/>
    <p:sldId id="310" r:id="rId11"/>
    <p:sldId id="319" r:id="rId12"/>
    <p:sldId id="320" r:id="rId13"/>
    <p:sldId id="325" r:id="rId14"/>
    <p:sldId id="311" r:id="rId15"/>
    <p:sldId id="322" r:id="rId16"/>
    <p:sldId id="312" r:id="rId17"/>
    <p:sldId id="323" r:id="rId18"/>
    <p:sldId id="313" r:id="rId19"/>
    <p:sldId id="324" r:id="rId20"/>
    <p:sldId id="260" r:id="rId21"/>
    <p:sldId id="326" r:id="rId22"/>
    <p:sldId id="293" r:id="rId23"/>
    <p:sldId id="31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67" d="100"/>
          <a:sy n="67" d="100"/>
        </p:scale>
        <p:origin x="78" y="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71561-C810-4B7F-9646-A0CC3E6F891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96748-693C-4089-AC6F-AADD28C385C1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54E4DC-3E49-47AB-8B2B-9A83C2FA6638}" type="parTrans" cxnId="{813BD754-902C-4C6F-9154-F570B0C7A762}">
      <dgm:prSet/>
      <dgm:spPr/>
      <dgm:t>
        <a:bodyPr/>
        <a:lstStyle/>
        <a:p>
          <a:endParaRPr lang="en-US"/>
        </a:p>
      </dgm:t>
    </dgm:pt>
    <dgm:pt modelId="{E3F1B93B-44EA-4169-A397-9491DB8F3B15}" type="sibTrans" cxnId="{813BD754-902C-4C6F-9154-F570B0C7A762}">
      <dgm:prSet/>
      <dgm:spPr/>
      <dgm:t>
        <a:bodyPr/>
        <a:lstStyle/>
        <a:p>
          <a:endParaRPr lang="en-US"/>
        </a:p>
      </dgm:t>
    </dgm:pt>
    <dgm:pt modelId="{FA22BB50-0E9B-4F9E-A0A5-3EDD6006DF94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E1878-A924-442C-AD96-9499A66B9521}" type="parTrans" cxnId="{21D9D10C-E6A5-46FD-8571-34493838268A}">
      <dgm:prSet/>
      <dgm:spPr/>
      <dgm:t>
        <a:bodyPr/>
        <a:lstStyle/>
        <a:p>
          <a:endParaRPr lang="en-US"/>
        </a:p>
      </dgm:t>
    </dgm:pt>
    <dgm:pt modelId="{2761F181-148E-40FC-97DA-CD553AB22A0D}" type="sibTrans" cxnId="{21D9D10C-E6A5-46FD-8571-34493838268A}">
      <dgm:prSet/>
      <dgm:spPr/>
      <dgm:t>
        <a:bodyPr/>
        <a:lstStyle/>
        <a:p>
          <a:endParaRPr lang="en-US"/>
        </a:p>
      </dgm:t>
    </dgm:pt>
    <dgm:pt modelId="{15806FF3-4F5E-4670-B7C4-072B5BC52FEC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ফাঁকা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0303B9-99EF-4847-9B5D-B7C9CE335DF5}" type="parTrans" cxnId="{C71A0ECD-8DCE-4ED9-85A6-C476DFB81DBF}">
      <dgm:prSet/>
      <dgm:spPr/>
      <dgm:t>
        <a:bodyPr/>
        <a:lstStyle/>
        <a:p>
          <a:endParaRPr lang="en-US"/>
        </a:p>
      </dgm:t>
    </dgm:pt>
    <dgm:pt modelId="{21384346-C2C4-461A-816D-5598B952E346}" type="sibTrans" cxnId="{C71A0ECD-8DCE-4ED9-85A6-C476DFB81DBF}">
      <dgm:prSet/>
      <dgm:spPr/>
      <dgm:t>
        <a:bodyPr/>
        <a:lstStyle/>
        <a:p>
          <a:endParaRPr lang="en-US"/>
        </a:p>
      </dgm:t>
    </dgm:pt>
    <dgm:pt modelId="{F328C421-F32C-4E56-9A02-C5D1DD4CA0F1}">
      <dgm:prSet phldrT="[Text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8123F0-F1F2-419C-ABA7-31996463D6CA}" type="parTrans" cxnId="{98D6882D-2C56-4D54-A51A-991BA9B738C3}">
      <dgm:prSet/>
      <dgm:spPr/>
      <dgm:t>
        <a:bodyPr/>
        <a:lstStyle/>
        <a:p>
          <a:endParaRPr lang="en-US"/>
        </a:p>
      </dgm:t>
    </dgm:pt>
    <dgm:pt modelId="{28172DF7-A3EE-40EB-AAE1-8C020723BA55}" type="sibTrans" cxnId="{98D6882D-2C56-4D54-A51A-991BA9B738C3}">
      <dgm:prSet/>
      <dgm:spPr/>
      <dgm:t>
        <a:bodyPr/>
        <a:lstStyle/>
        <a:p>
          <a:endParaRPr lang="en-US"/>
        </a:p>
      </dgm:t>
    </dgm:pt>
    <dgm:pt modelId="{96CE8472-0B41-4025-947F-08275C760748}">
      <dgm:prSet phldrT="[Text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F33B26-C61C-4202-A403-1B2BC79DE00C}" type="parTrans" cxnId="{FEFF45A9-3EF3-4083-96FB-27B959127D90}">
      <dgm:prSet/>
      <dgm:spPr/>
      <dgm:t>
        <a:bodyPr/>
        <a:lstStyle/>
        <a:p>
          <a:endParaRPr lang="en-US"/>
        </a:p>
      </dgm:t>
    </dgm:pt>
    <dgm:pt modelId="{7E90710E-4660-48E0-BABA-B2A88716D451}" type="sibTrans" cxnId="{FEFF45A9-3EF3-4083-96FB-27B959127D90}">
      <dgm:prSet/>
      <dgm:spPr/>
      <dgm:t>
        <a:bodyPr/>
        <a:lstStyle/>
        <a:p>
          <a:endParaRPr lang="en-US"/>
        </a:p>
      </dgm:t>
    </dgm:pt>
    <dgm:pt modelId="{93CFE743-B05B-41F9-BBE8-769C3162B70B}" type="pres">
      <dgm:prSet presAssocID="{47171561-C810-4B7F-9646-A0CC3E6F89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14C8C-BDB5-487B-9836-6E59DADC2893}" type="pres">
      <dgm:prSet presAssocID="{19B96748-693C-4089-AC6F-AADD28C385C1}" presName="node" presStyleLbl="node1" presStyleIdx="0" presStyleCnt="5" custScaleX="158012" custRadScaleRad="100132" custRadScaleInc="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4FCF7-2667-49B2-A137-821407EE60F0}" type="pres">
      <dgm:prSet presAssocID="{19B96748-693C-4089-AC6F-AADD28C385C1}" presName="spNode" presStyleCnt="0"/>
      <dgm:spPr/>
    </dgm:pt>
    <dgm:pt modelId="{55A4F0DA-B6C0-4AAE-B5CE-68F9880D4019}" type="pres">
      <dgm:prSet presAssocID="{E3F1B93B-44EA-4169-A397-9491DB8F3B1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C2FBD99-6D63-4164-B619-EFC6B4741822}" type="pres">
      <dgm:prSet presAssocID="{FA22BB50-0E9B-4F9E-A0A5-3EDD6006DF94}" presName="node" presStyleLbl="node1" presStyleIdx="1" presStyleCnt="5" custScaleX="158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7443D-F251-4DBF-8041-D6460F31F81E}" type="pres">
      <dgm:prSet presAssocID="{FA22BB50-0E9B-4F9E-A0A5-3EDD6006DF94}" presName="spNode" presStyleCnt="0"/>
      <dgm:spPr/>
    </dgm:pt>
    <dgm:pt modelId="{D3A48842-4EA3-494A-AE0C-81BD6CA6926A}" type="pres">
      <dgm:prSet presAssocID="{2761F181-148E-40FC-97DA-CD553AB22A0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13AAB6E-FC62-460E-9245-DEAC357C3E5A}" type="pres">
      <dgm:prSet presAssocID="{15806FF3-4F5E-4670-B7C4-072B5BC52FEC}" presName="node" presStyleLbl="node1" presStyleIdx="2" presStyleCnt="5" custScaleX="148279" custScaleY="97845" custRadScaleRad="103551" custRadScaleInc="-82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FDBDD-1C93-4A9D-AD42-ED73FA5C1E1C}" type="pres">
      <dgm:prSet presAssocID="{15806FF3-4F5E-4670-B7C4-072B5BC52FEC}" presName="spNode" presStyleCnt="0"/>
      <dgm:spPr/>
    </dgm:pt>
    <dgm:pt modelId="{8E2B5625-1261-4AF6-ACA2-542459B8C1DF}" type="pres">
      <dgm:prSet presAssocID="{21384346-C2C4-461A-816D-5598B952E34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7A77834-2712-4C02-8E9C-3F0BF2794A05}" type="pres">
      <dgm:prSet presAssocID="{F328C421-F32C-4E56-9A02-C5D1DD4CA0F1}" presName="node" presStyleLbl="node1" presStyleIdx="3" presStyleCnt="5" custScaleX="143863" custRadScaleRad="101855" custRadScaleInc="77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82D55-34C6-4F0D-883C-86FE1EBB1A81}" type="pres">
      <dgm:prSet presAssocID="{F328C421-F32C-4E56-9A02-C5D1DD4CA0F1}" presName="spNode" presStyleCnt="0"/>
      <dgm:spPr/>
    </dgm:pt>
    <dgm:pt modelId="{566C2D54-5ED6-494C-ACC0-E5DAD44F82B0}" type="pres">
      <dgm:prSet presAssocID="{28172DF7-A3EE-40EB-AAE1-8C020723BA5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A33C07E-78F1-4EF6-9A10-1633B7062014}" type="pres">
      <dgm:prSet presAssocID="{96CE8472-0B41-4025-947F-08275C760748}" presName="node" presStyleLbl="node1" presStyleIdx="4" presStyleCnt="5" custScaleX="155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D9D90-BFDF-42F1-A7F7-AFD44707EDB4}" type="pres">
      <dgm:prSet presAssocID="{96CE8472-0B41-4025-947F-08275C760748}" presName="spNode" presStyleCnt="0"/>
      <dgm:spPr/>
    </dgm:pt>
    <dgm:pt modelId="{71CB99B7-E2B1-4228-AA8E-7197A8D047D1}" type="pres">
      <dgm:prSet presAssocID="{7E90710E-4660-48E0-BABA-B2A88716D45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1DEC1ED-00D0-43A6-85C1-2160E673EE11}" type="presOf" srcId="{15806FF3-4F5E-4670-B7C4-072B5BC52FEC}" destId="{513AAB6E-FC62-460E-9245-DEAC357C3E5A}" srcOrd="0" destOrd="0" presId="urn:microsoft.com/office/officeart/2005/8/layout/cycle6"/>
    <dgm:cxn modelId="{DE6D5E9C-1F28-4F67-B6B9-E6CCD83ECE11}" type="presOf" srcId="{19B96748-693C-4089-AC6F-AADD28C385C1}" destId="{D0814C8C-BDB5-487B-9836-6E59DADC2893}" srcOrd="0" destOrd="0" presId="urn:microsoft.com/office/officeart/2005/8/layout/cycle6"/>
    <dgm:cxn modelId="{D4AF7C03-2CF6-4AD7-BAB7-9CD1EB508C43}" type="presOf" srcId="{7E90710E-4660-48E0-BABA-B2A88716D451}" destId="{71CB99B7-E2B1-4228-AA8E-7197A8D047D1}" srcOrd="0" destOrd="0" presId="urn:microsoft.com/office/officeart/2005/8/layout/cycle6"/>
    <dgm:cxn modelId="{DFA8AC58-CB36-4CB0-B76A-9B50B57CBD77}" type="presOf" srcId="{F328C421-F32C-4E56-9A02-C5D1DD4CA0F1}" destId="{77A77834-2712-4C02-8E9C-3F0BF2794A05}" srcOrd="0" destOrd="0" presId="urn:microsoft.com/office/officeart/2005/8/layout/cycle6"/>
    <dgm:cxn modelId="{FEFF45A9-3EF3-4083-96FB-27B959127D90}" srcId="{47171561-C810-4B7F-9646-A0CC3E6F8918}" destId="{96CE8472-0B41-4025-947F-08275C760748}" srcOrd="4" destOrd="0" parTransId="{44F33B26-C61C-4202-A403-1B2BC79DE00C}" sibTransId="{7E90710E-4660-48E0-BABA-B2A88716D451}"/>
    <dgm:cxn modelId="{F1D82D06-D542-4D43-A810-5978F1BC3815}" type="presOf" srcId="{21384346-C2C4-461A-816D-5598B952E346}" destId="{8E2B5625-1261-4AF6-ACA2-542459B8C1DF}" srcOrd="0" destOrd="0" presId="urn:microsoft.com/office/officeart/2005/8/layout/cycle6"/>
    <dgm:cxn modelId="{98D6882D-2C56-4D54-A51A-991BA9B738C3}" srcId="{47171561-C810-4B7F-9646-A0CC3E6F8918}" destId="{F328C421-F32C-4E56-9A02-C5D1DD4CA0F1}" srcOrd="3" destOrd="0" parTransId="{158123F0-F1F2-419C-ABA7-31996463D6CA}" sibTransId="{28172DF7-A3EE-40EB-AAE1-8C020723BA55}"/>
    <dgm:cxn modelId="{22936473-BC98-4242-AAAB-889E046EDCD2}" type="presOf" srcId="{28172DF7-A3EE-40EB-AAE1-8C020723BA55}" destId="{566C2D54-5ED6-494C-ACC0-E5DAD44F82B0}" srcOrd="0" destOrd="0" presId="urn:microsoft.com/office/officeart/2005/8/layout/cycle6"/>
    <dgm:cxn modelId="{813BD754-902C-4C6F-9154-F570B0C7A762}" srcId="{47171561-C810-4B7F-9646-A0CC3E6F8918}" destId="{19B96748-693C-4089-AC6F-AADD28C385C1}" srcOrd="0" destOrd="0" parTransId="{1854E4DC-3E49-47AB-8B2B-9A83C2FA6638}" sibTransId="{E3F1B93B-44EA-4169-A397-9491DB8F3B15}"/>
    <dgm:cxn modelId="{C71A0ECD-8DCE-4ED9-85A6-C476DFB81DBF}" srcId="{47171561-C810-4B7F-9646-A0CC3E6F8918}" destId="{15806FF3-4F5E-4670-B7C4-072B5BC52FEC}" srcOrd="2" destOrd="0" parTransId="{D30303B9-99EF-4847-9B5D-B7C9CE335DF5}" sibTransId="{21384346-C2C4-461A-816D-5598B952E346}"/>
    <dgm:cxn modelId="{18BE1ECD-CFBC-4D0E-89A6-8A9E353130C5}" type="presOf" srcId="{2761F181-148E-40FC-97DA-CD553AB22A0D}" destId="{D3A48842-4EA3-494A-AE0C-81BD6CA6926A}" srcOrd="0" destOrd="0" presId="urn:microsoft.com/office/officeart/2005/8/layout/cycle6"/>
    <dgm:cxn modelId="{21D9D10C-E6A5-46FD-8571-34493838268A}" srcId="{47171561-C810-4B7F-9646-A0CC3E6F8918}" destId="{FA22BB50-0E9B-4F9E-A0A5-3EDD6006DF94}" srcOrd="1" destOrd="0" parTransId="{CFEE1878-A924-442C-AD96-9499A66B9521}" sibTransId="{2761F181-148E-40FC-97DA-CD553AB22A0D}"/>
    <dgm:cxn modelId="{176CC256-B7A7-45EF-8480-CA793C521F6E}" type="presOf" srcId="{E3F1B93B-44EA-4169-A397-9491DB8F3B15}" destId="{55A4F0DA-B6C0-4AAE-B5CE-68F9880D4019}" srcOrd="0" destOrd="0" presId="urn:microsoft.com/office/officeart/2005/8/layout/cycle6"/>
    <dgm:cxn modelId="{99182346-5205-47AD-9F3C-04B354E2DDE4}" type="presOf" srcId="{FA22BB50-0E9B-4F9E-A0A5-3EDD6006DF94}" destId="{7C2FBD99-6D63-4164-B619-EFC6B4741822}" srcOrd="0" destOrd="0" presId="urn:microsoft.com/office/officeart/2005/8/layout/cycle6"/>
    <dgm:cxn modelId="{74749C4F-1E2D-4F67-B47B-4071C717B64F}" type="presOf" srcId="{47171561-C810-4B7F-9646-A0CC3E6F8918}" destId="{93CFE743-B05B-41F9-BBE8-769C3162B70B}" srcOrd="0" destOrd="0" presId="urn:microsoft.com/office/officeart/2005/8/layout/cycle6"/>
    <dgm:cxn modelId="{0D9941DD-B8AD-48FD-9936-EBEB752CCD28}" type="presOf" srcId="{96CE8472-0B41-4025-947F-08275C760748}" destId="{BA33C07E-78F1-4EF6-9A10-1633B7062014}" srcOrd="0" destOrd="0" presId="urn:microsoft.com/office/officeart/2005/8/layout/cycle6"/>
    <dgm:cxn modelId="{1FD90064-C598-4551-ABD0-75CF9C9E3248}" type="presParOf" srcId="{93CFE743-B05B-41F9-BBE8-769C3162B70B}" destId="{D0814C8C-BDB5-487B-9836-6E59DADC2893}" srcOrd="0" destOrd="0" presId="urn:microsoft.com/office/officeart/2005/8/layout/cycle6"/>
    <dgm:cxn modelId="{F1B7A5EC-532F-4DCE-8267-23C85AEB8D00}" type="presParOf" srcId="{93CFE743-B05B-41F9-BBE8-769C3162B70B}" destId="{9A94FCF7-2667-49B2-A137-821407EE60F0}" srcOrd="1" destOrd="0" presId="urn:microsoft.com/office/officeart/2005/8/layout/cycle6"/>
    <dgm:cxn modelId="{A41EAAD2-35D7-495B-AEB8-A4D2021A2D80}" type="presParOf" srcId="{93CFE743-B05B-41F9-BBE8-769C3162B70B}" destId="{55A4F0DA-B6C0-4AAE-B5CE-68F9880D4019}" srcOrd="2" destOrd="0" presId="urn:microsoft.com/office/officeart/2005/8/layout/cycle6"/>
    <dgm:cxn modelId="{403DDC6F-B549-4536-AAC5-1B025FEDA2E7}" type="presParOf" srcId="{93CFE743-B05B-41F9-BBE8-769C3162B70B}" destId="{7C2FBD99-6D63-4164-B619-EFC6B4741822}" srcOrd="3" destOrd="0" presId="urn:microsoft.com/office/officeart/2005/8/layout/cycle6"/>
    <dgm:cxn modelId="{CE5B2CAC-FD40-4E3E-A7C5-ED90ED120D97}" type="presParOf" srcId="{93CFE743-B05B-41F9-BBE8-769C3162B70B}" destId="{F927443D-F251-4DBF-8041-D6460F31F81E}" srcOrd="4" destOrd="0" presId="urn:microsoft.com/office/officeart/2005/8/layout/cycle6"/>
    <dgm:cxn modelId="{09140C19-961F-4F5F-8BD8-61C5F8B15A62}" type="presParOf" srcId="{93CFE743-B05B-41F9-BBE8-769C3162B70B}" destId="{D3A48842-4EA3-494A-AE0C-81BD6CA6926A}" srcOrd="5" destOrd="0" presId="urn:microsoft.com/office/officeart/2005/8/layout/cycle6"/>
    <dgm:cxn modelId="{4AEADDAB-67C9-4B2E-97A8-ECC897CF6DBF}" type="presParOf" srcId="{93CFE743-B05B-41F9-BBE8-769C3162B70B}" destId="{513AAB6E-FC62-460E-9245-DEAC357C3E5A}" srcOrd="6" destOrd="0" presId="urn:microsoft.com/office/officeart/2005/8/layout/cycle6"/>
    <dgm:cxn modelId="{BCD32634-D377-44B3-B82F-DBB114B64E5E}" type="presParOf" srcId="{93CFE743-B05B-41F9-BBE8-769C3162B70B}" destId="{5E6FDBDD-1C93-4A9D-AD42-ED73FA5C1E1C}" srcOrd="7" destOrd="0" presId="urn:microsoft.com/office/officeart/2005/8/layout/cycle6"/>
    <dgm:cxn modelId="{3B0C6AFC-D7BA-405C-AFE5-C55C9AD58FE1}" type="presParOf" srcId="{93CFE743-B05B-41F9-BBE8-769C3162B70B}" destId="{8E2B5625-1261-4AF6-ACA2-542459B8C1DF}" srcOrd="8" destOrd="0" presId="urn:microsoft.com/office/officeart/2005/8/layout/cycle6"/>
    <dgm:cxn modelId="{5DE63388-3E0A-4036-B0F8-20A6D708B8F9}" type="presParOf" srcId="{93CFE743-B05B-41F9-BBE8-769C3162B70B}" destId="{77A77834-2712-4C02-8E9C-3F0BF2794A05}" srcOrd="9" destOrd="0" presId="urn:microsoft.com/office/officeart/2005/8/layout/cycle6"/>
    <dgm:cxn modelId="{52D3ACE4-3CAC-4B9C-A635-6FE8875610A8}" type="presParOf" srcId="{93CFE743-B05B-41F9-BBE8-769C3162B70B}" destId="{37982D55-34C6-4F0D-883C-86FE1EBB1A81}" srcOrd="10" destOrd="0" presId="urn:microsoft.com/office/officeart/2005/8/layout/cycle6"/>
    <dgm:cxn modelId="{41F0722C-39B9-4012-A1EB-968F1E46F461}" type="presParOf" srcId="{93CFE743-B05B-41F9-BBE8-769C3162B70B}" destId="{566C2D54-5ED6-494C-ACC0-E5DAD44F82B0}" srcOrd="11" destOrd="0" presId="urn:microsoft.com/office/officeart/2005/8/layout/cycle6"/>
    <dgm:cxn modelId="{37E3542D-89D6-49DC-9A6C-4136F8B5D531}" type="presParOf" srcId="{93CFE743-B05B-41F9-BBE8-769C3162B70B}" destId="{BA33C07E-78F1-4EF6-9A10-1633B7062014}" srcOrd="12" destOrd="0" presId="urn:microsoft.com/office/officeart/2005/8/layout/cycle6"/>
    <dgm:cxn modelId="{21DBFE9F-958D-4EF7-A478-E4E8710D7829}" type="presParOf" srcId="{93CFE743-B05B-41F9-BBE8-769C3162B70B}" destId="{CF2D9D90-BFDF-42F1-A7F7-AFD44707EDB4}" srcOrd="13" destOrd="0" presId="urn:microsoft.com/office/officeart/2005/8/layout/cycle6"/>
    <dgm:cxn modelId="{B441C2E9-261D-4916-BF1C-D34B6127D5C5}" type="presParOf" srcId="{93CFE743-B05B-41F9-BBE8-769C3162B70B}" destId="{71CB99B7-E2B1-4228-AA8E-7197A8D047D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14C8C-BDB5-487B-9836-6E59DADC2893}">
      <dsp:nvSpPr>
        <dsp:cNvPr id="0" name=""/>
        <dsp:cNvSpPr/>
      </dsp:nvSpPr>
      <dsp:spPr>
        <a:xfrm>
          <a:off x="2186142" y="0"/>
          <a:ext cx="2333319" cy="95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সসীম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2997" y="46855"/>
        <a:ext cx="2239609" cy="866127"/>
      </dsp:txXfrm>
    </dsp:sp>
    <dsp:sp modelId="{55A4F0DA-B6C0-4AAE-B5CE-68F9880D4019}">
      <dsp:nvSpPr>
        <dsp:cNvPr id="0" name=""/>
        <dsp:cNvSpPr/>
      </dsp:nvSpPr>
      <dsp:spPr>
        <a:xfrm>
          <a:off x="1419727" y="475670"/>
          <a:ext cx="3833704" cy="3833704"/>
        </a:xfrm>
        <a:custGeom>
          <a:avLst/>
          <a:gdLst/>
          <a:ahLst/>
          <a:cxnLst/>
          <a:rect l="0" t="0" r="0" b="0"/>
          <a:pathLst>
            <a:path>
              <a:moveTo>
                <a:pt x="3104481" y="412239"/>
              </a:moveTo>
              <a:arcTo wR="1916852" hR="1916852" stAng="18497096" swAng="106583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BD99-6D63-4164-B619-EFC6B4741822}">
      <dsp:nvSpPr>
        <dsp:cNvPr id="0" name=""/>
        <dsp:cNvSpPr/>
      </dsp:nvSpPr>
      <dsp:spPr>
        <a:xfrm>
          <a:off x="3991986" y="1327000"/>
          <a:ext cx="2344306" cy="95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অসীম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8841" y="1373855"/>
        <a:ext cx="2250596" cy="866127"/>
      </dsp:txXfrm>
    </dsp:sp>
    <dsp:sp modelId="{D3A48842-4EA3-494A-AE0C-81BD6CA6926A}">
      <dsp:nvSpPr>
        <dsp:cNvPr id="0" name=""/>
        <dsp:cNvSpPr/>
      </dsp:nvSpPr>
      <dsp:spPr>
        <a:xfrm>
          <a:off x="1442680" y="657776"/>
          <a:ext cx="3833704" cy="3833704"/>
        </a:xfrm>
        <a:custGeom>
          <a:avLst/>
          <a:gdLst/>
          <a:ahLst/>
          <a:cxnLst/>
          <a:rect l="0" t="0" r="0" b="0"/>
          <a:pathLst>
            <a:path>
              <a:moveTo>
                <a:pt x="3813106" y="1636598"/>
              </a:moveTo>
              <a:arcTo wR="1916852" hR="1916852" stAng="21095575" swAng="13486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AAB6E-FC62-460E-9245-DEAC357C3E5A}">
      <dsp:nvSpPr>
        <dsp:cNvPr id="0" name=""/>
        <dsp:cNvSpPr/>
      </dsp:nvSpPr>
      <dsp:spPr>
        <a:xfrm>
          <a:off x="3886203" y="3048005"/>
          <a:ext cx="2189595" cy="939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ফাঁকা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2049" y="3093851"/>
        <a:ext cx="2097903" cy="847460"/>
      </dsp:txXfrm>
    </dsp:sp>
    <dsp:sp modelId="{8E2B5625-1261-4AF6-ACA2-542459B8C1DF}">
      <dsp:nvSpPr>
        <dsp:cNvPr id="0" name=""/>
        <dsp:cNvSpPr/>
      </dsp:nvSpPr>
      <dsp:spPr>
        <a:xfrm>
          <a:off x="1452684" y="546246"/>
          <a:ext cx="3833704" cy="3833704"/>
        </a:xfrm>
        <a:custGeom>
          <a:avLst/>
          <a:gdLst/>
          <a:ahLst/>
          <a:cxnLst/>
          <a:rect l="0" t="0" r="0" b="0"/>
          <a:pathLst>
            <a:path>
              <a:moveTo>
                <a:pt x="3061070" y="3454736"/>
              </a:moveTo>
              <a:arcTo wR="1916852" hR="1916852" stAng="3200998" swAng="433610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77834-2712-4C02-8E9C-3F0BF2794A05}">
      <dsp:nvSpPr>
        <dsp:cNvPr id="0" name=""/>
        <dsp:cNvSpPr/>
      </dsp:nvSpPr>
      <dsp:spPr>
        <a:xfrm>
          <a:off x="685796" y="3048006"/>
          <a:ext cx="2124385" cy="95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সংযোগ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651" y="3094861"/>
        <a:ext cx="2030675" cy="866127"/>
      </dsp:txXfrm>
    </dsp:sp>
    <dsp:sp modelId="{566C2D54-5ED6-494C-ACC0-E5DAD44F82B0}">
      <dsp:nvSpPr>
        <dsp:cNvPr id="0" name=""/>
        <dsp:cNvSpPr/>
      </dsp:nvSpPr>
      <dsp:spPr>
        <a:xfrm>
          <a:off x="1416718" y="573495"/>
          <a:ext cx="3833704" cy="3833704"/>
        </a:xfrm>
        <a:custGeom>
          <a:avLst/>
          <a:gdLst/>
          <a:ahLst/>
          <a:cxnLst/>
          <a:rect l="0" t="0" r="0" b="0"/>
          <a:pathLst>
            <a:path>
              <a:moveTo>
                <a:pt x="80701" y="2467191"/>
              </a:moveTo>
              <a:arcTo wR="1916852" hR="1916852" stAng="9798914" swAng="135304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3C07E-78F1-4EF6-9A10-1633B7062014}">
      <dsp:nvSpPr>
        <dsp:cNvPr id="0" name=""/>
        <dsp:cNvSpPr/>
      </dsp:nvSpPr>
      <dsp:spPr>
        <a:xfrm>
          <a:off x="369307" y="1327000"/>
          <a:ext cx="2297525" cy="9598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ছেদ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162" y="1373855"/>
        <a:ext cx="2203815" cy="866127"/>
      </dsp:txXfrm>
    </dsp:sp>
    <dsp:sp modelId="{71CB99B7-E2B1-4228-AA8E-7197A8D047D1}">
      <dsp:nvSpPr>
        <dsp:cNvPr id="0" name=""/>
        <dsp:cNvSpPr/>
      </dsp:nvSpPr>
      <dsp:spPr>
        <a:xfrm>
          <a:off x="1428576" y="475971"/>
          <a:ext cx="3833704" cy="3833704"/>
        </a:xfrm>
        <a:custGeom>
          <a:avLst/>
          <a:gdLst/>
          <a:ahLst/>
          <a:cxnLst/>
          <a:rect l="0" t="0" r="0" b="0"/>
          <a:pathLst>
            <a:path>
              <a:moveTo>
                <a:pt x="327162" y="845773"/>
              </a:moveTo>
              <a:arcTo wR="1916852" hR="1916852" stAng="12838244" swAng="111759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0F162-831E-4899-B402-953312031F5B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EF-FFA1-4B7E-9F26-4439E64A94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3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7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274642"/>
            <a:ext cx="14630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1" y="6245225"/>
            <a:ext cx="3793067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54135" y="6245225"/>
            <a:ext cx="5147733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50133" y="6245225"/>
            <a:ext cx="3793067" cy="476250"/>
          </a:xfrm>
        </p:spPr>
        <p:txBody>
          <a:bodyPr/>
          <a:lstStyle>
            <a:lvl1pPr>
              <a:defRPr/>
            </a:lvl1pPr>
          </a:lstStyle>
          <a:p>
            <a:fld id="{5700CA67-B756-4E9F-9C75-AE24AD697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4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1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3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2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পর্দা ব্যাকগ্রাউন্ড বিনামূল্যে ছবি ডাউনলোড করুন_ছবি নম্বর  400788510_bd.lovepik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-52251" y="0"/>
            <a:ext cx="12244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57600" y="81109"/>
            <a:ext cx="5867399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scene3d>
            <a:camera prst="perspectiveRelaxed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 সেট </a:t>
            </a:r>
            <a:endParaRPr lang="en-US" sz="8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2800" y="4702850"/>
            <a:ext cx="45436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{1,</a:t>
            </a:r>
            <a:r>
              <a:rPr lang="bn-BD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2, 3,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……}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Rectangle 3"/>
          <p:cNvSpPr>
            <a:spLocks noChangeArrowheads="1"/>
          </p:cNvSpPr>
          <p:nvPr/>
        </p:nvSpPr>
        <p:spPr bwMode="auto">
          <a:xfrm>
            <a:off x="1524001" y="510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23972" y="5632834"/>
            <a:ext cx="2960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endParaRPr lang="en-US" sz="36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987538" y="2060791"/>
            <a:ext cx="471895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সুনির্দিষ্ট্য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447460" y="3962400"/>
            <a:ext cx="3799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সমুদ্রের জল লবণাক্ত হয় কেন? - banglanews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2" y="1404548"/>
            <a:ext cx="6478616" cy="416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036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4" grpId="0"/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3450" y="5791200"/>
            <a:ext cx="438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bn-BD" sz="48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86600" y="40386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B </a:t>
            </a:r>
            <a:r>
              <a:rPr lang="en-US" sz="3600" b="1" dirty="0">
                <a:solidFill>
                  <a:srgbClr val="FF0000"/>
                </a:solidFill>
              </a:rPr>
              <a:t>= {1,</a:t>
            </a:r>
            <a:r>
              <a:rPr lang="bn-BD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2,</a:t>
            </a:r>
            <a:r>
              <a:rPr lang="bn-BD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3,</a:t>
            </a:r>
            <a:r>
              <a:rPr lang="bn-BD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4}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62400" y="152400"/>
            <a:ext cx="465720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perspectiveRelaxed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 সেট 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ফসলী জমিতে সেচ মাধ্যমে নালা দিয়ে পানি সরবরাহ করা হচ্ছে।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22249"/>
            <a:ext cx="5981967" cy="446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781800" y="1801279"/>
            <a:ext cx="4838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সুনির্দিষ্ট্য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242135" y="4777264"/>
            <a:ext cx="579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</a:rPr>
              <a:t>{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বিভাগগুলো</a:t>
            </a:r>
            <a:r>
              <a:rPr lang="en-US" sz="36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}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4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5" grpId="0" animBg="1"/>
      <p:bldP spid="21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39627"/>
            <a:ext cx="4572000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 সেট </a:t>
            </a:r>
            <a:endParaRPr lang="en-US" sz="72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3996501"/>
            <a:ext cx="56816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={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নিঃসন্তান </a:t>
            </a:r>
            <a:r>
              <a:rPr lang="bn-BD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দম্পতির সন্তান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697050" y="5235575"/>
            <a:ext cx="914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{  }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869839" y="5283673"/>
            <a:ext cx="68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564539" y="4696420"/>
            <a:ext cx="5517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 সেটকে প্রকাশ কারতে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পারি-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611450" y="5270216"/>
            <a:ext cx="1437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6000" y="5989783"/>
            <a:ext cx="15287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শূণ্য  </a:t>
            </a:r>
            <a:endParaRPr lang="en-US" sz="3600" b="1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মরুভ‍ূমি কীভাবে গড়ে ওঠে, কী থাকে? - banglanews24.com"/>
          <p:cNvSpPr>
            <a:spLocks noChangeAspect="1" noChangeArrowheads="1"/>
          </p:cNvSpPr>
          <p:nvPr/>
        </p:nvSpPr>
        <p:spPr bwMode="auto">
          <a:xfrm>
            <a:off x="155574" y="-144463"/>
            <a:ext cx="2430455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মরুভ‍ূমি কীভাবে গড়ে ওঠে, কী থাকে? - banglanews24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মরুভ‍ূমি কীভাবে গড়ে ওঠে, কী থাকে? - banglanews24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206223"/>
            <a:ext cx="6092825" cy="4783560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96071" y="1020518"/>
            <a:ext cx="51054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অসম্ভব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80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9" grpId="0"/>
      <p:bldP spid="20" grpId="0"/>
      <p:bldP spid="22" grpId="0"/>
      <p:bldP spid="23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393879"/>
            <a:ext cx="3886200" cy="1676400"/>
            <a:chOff x="133350" y="236548"/>
            <a:chExt cx="3886200" cy="1676400"/>
          </a:xfrm>
          <a:solidFill>
            <a:schemeClr val="accent2">
              <a:lumMod val="50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438150" y="236548"/>
              <a:ext cx="3314700" cy="1676400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33350" y="474583"/>
              <a:ext cx="3886200" cy="120032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72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7200" b="1" dirty="0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00600" y="2081165"/>
            <a:ext cx="68580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Amxg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539847"/>
            <a:ext cx="6858000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mxg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mxg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99509" y="2085520"/>
            <a:ext cx="1943100" cy="1195974"/>
          </a:xfrm>
          <a:prstGeom prst="rightArrow">
            <a:avLst>
              <a:gd name="adj1" fmla="val 63107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629988" y="3492312"/>
            <a:ext cx="1943100" cy="1295400"/>
          </a:xfrm>
          <a:prstGeom prst="rightArrow">
            <a:avLst>
              <a:gd name="adj1" fmla="val 62101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101045"/>
            <a:ext cx="6858000" cy="120032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36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3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629988" y="5105400"/>
            <a:ext cx="1943100" cy="1195974"/>
          </a:xfrm>
          <a:prstGeom prst="rightArrow">
            <a:avLst>
              <a:gd name="adj1" fmla="val 63107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15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5-Point Star 45"/>
          <p:cNvSpPr/>
          <p:nvPr/>
        </p:nvSpPr>
        <p:spPr>
          <a:xfrm>
            <a:off x="8297429" y="1511990"/>
            <a:ext cx="1311969" cy="1014222"/>
          </a:xfrm>
          <a:prstGeom prst="star5">
            <a:avLst>
              <a:gd name="adj" fmla="val 30748"/>
              <a:gd name="hf" fmla="val 105146"/>
              <a:gd name="vf" fmla="val 11055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তারকা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6786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7076076" y="3287986"/>
            <a:ext cx="1232534" cy="713681"/>
          </a:xfrm>
          <a:prstGeom prst="cub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ঘনক</a:t>
            </a:r>
            <a:endParaRPr lang="en-US" sz="2800" dirty="0"/>
          </a:p>
        </p:txBody>
      </p:sp>
      <p:sp>
        <p:nvSpPr>
          <p:cNvPr id="7" name="Can 6"/>
          <p:cNvSpPr/>
          <p:nvPr/>
        </p:nvSpPr>
        <p:spPr>
          <a:xfrm>
            <a:off x="6775026" y="1646337"/>
            <a:ext cx="1042307" cy="926741"/>
          </a:xfrm>
          <a:prstGeom prst="ca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an 20"/>
          <p:cNvSpPr/>
          <p:nvPr/>
        </p:nvSpPr>
        <p:spPr>
          <a:xfrm>
            <a:off x="8520560" y="3210066"/>
            <a:ext cx="1079953" cy="933050"/>
          </a:xfrm>
          <a:prstGeom prst="ca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1547" y="1742032"/>
            <a:ext cx="8382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2535281" y="1974025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524328" y="2217865"/>
            <a:ext cx="762000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6766323" y="1633374"/>
            <a:ext cx="1042307" cy="929789"/>
          </a:xfrm>
          <a:prstGeom prst="ca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5187527" y="1783610"/>
            <a:ext cx="1066190" cy="685800"/>
          </a:xfrm>
          <a:prstGeom prst="cub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ঘনক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3398016" y="1688499"/>
            <a:ext cx="170253" cy="90780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0800000">
            <a:off x="9903909" y="1611556"/>
            <a:ext cx="383091" cy="994203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8288726" y="1514096"/>
            <a:ext cx="1311969" cy="1014222"/>
          </a:xfrm>
          <a:prstGeom prst="star5">
            <a:avLst>
              <a:gd name="adj" fmla="val 30748"/>
              <a:gd name="hf" fmla="val 105146"/>
              <a:gd name="vf" fmla="val 11055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তারকা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9612" y="3072216"/>
            <a:ext cx="1092788" cy="110642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774170" y="3199070"/>
            <a:ext cx="1350446" cy="859262"/>
          </a:xfrm>
          <a:prstGeom prst="hexagon">
            <a:avLst>
              <a:gd name="adj" fmla="val 22639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ষড়ভূজ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24328" y="3409906"/>
            <a:ext cx="762000" cy="922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526150" y="3668985"/>
            <a:ext cx="762000" cy="7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7071790" y="3287986"/>
            <a:ext cx="1241105" cy="730372"/>
          </a:xfrm>
          <a:prstGeom prst="cub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2800" dirty="0"/>
          </a:p>
        </p:txBody>
      </p:sp>
      <p:sp>
        <p:nvSpPr>
          <p:cNvPr id="31" name="Can 30"/>
          <p:cNvSpPr/>
          <p:nvPr/>
        </p:nvSpPr>
        <p:spPr>
          <a:xfrm>
            <a:off x="8520560" y="3217609"/>
            <a:ext cx="1056048" cy="902751"/>
          </a:xfrm>
          <a:prstGeom prst="ca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Left Brace 33"/>
          <p:cNvSpPr/>
          <p:nvPr/>
        </p:nvSpPr>
        <p:spPr>
          <a:xfrm rot="10800000">
            <a:off x="10287000" y="2735549"/>
            <a:ext cx="381000" cy="1659636"/>
          </a:xfrm>
          <a:prstGeom prst="leftBrac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3505200" y="2848929"/>
            <a:ext cx="381000" cy="1371600"/>
          </a:xfrm>
          <a:prstGeom prst="leftBrac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/>
          <p:cNvSpPr/>
          <p:nvPr/>
        </p:nvSpPr>
        <p:spPr>
          <a:xfrm>
            <a:off x="3744551" y="3170036"/>
            <a:ext cx="1380065" cy="893052"/>
          </a:xfrm>
          <a:prstGeom prst="hexagon">
            <a:avLst>
              <a:gd name="adj" fmla="val 22639"/>
              <a:gd name="vf" fmla="val 11547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ষড়ভূজ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89474" y="3063351"/>
            <a:ext cx="1092926" cy="1106424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5487" y="333677"/>
            <a:ext cx="578473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7767" y="1497426"/>
            <a:ext cx="59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33615" y="2942787"/>
            <a:ext cx="59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B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11437" y="5851971"/>
            <a:ext cx="1104899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নিয়ে গঠিত সেটকে সংযোগ সেট বলে।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Left Brace 42"/>
          <p:cNvSpPr/>
          <p:nvPr/>
        </p:nvSpPr>
        <p:spPr>
          <a:xfrm>
            <a:off x="3379306" y="3211786"/>
            <a:ext cx="172008" cy="94343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 rot="10800000">
            <a:off x="10088469" y="3130894"/>
            <a:ext cx="174626" cy="971338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724" y="4599829"/>
            <a:ext cx="10924502" cy="1107996"/>
            <a:chOff x="527724" y="4599829"/>
            <a:chExt cx="10924502" cy="1107996"/>
          </a:xfrm>
        </p:grpSpPr>
        <p:sp>
          <p:nvSpPr>
            <p:cNvPr id="25" name="Rounded Rectangle 24"/>
            <p:cNvSpPr/>
            <p:nvPr/>
          </p:nvSpPr>
          <p:spPr>
            <a:xfrm>
              <a:off x="2362200" y="5042549"/>
              <a:ext cx="537587" cy="471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362200" y="5184063"/>
              <a:ext cx="537587" cy="471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3037196" y="4680259"/>
              <a:ext cx="249132" cy="89984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7724" y="4599829"/>
              <a:ext cx="1828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dirty="0">
                  <a:solidFill>
                    <a:srgbClr val="002060"/>
                  </a:solidFill>
                  <a:cs typeface="NikoshBAN" pitchFamily="2" charset="0"/>
                </a:rPr>
                <a:t>AUB</a:t>
              </a:r>
              <a:endParaRPr lang="en-US" sz="6600" dirty="0"/>
            </a:p>
          </p:txBody>
        </p:sp>
        <p:sp>
          <p:nvSpPr>
            <p:cNvPr id="45" name="Left Brace 44"/>
            <p:cNvSpPr/>
            <p:nvPr/>
          </p:nvSpPr>
          <p:spPr>
            <a:xfrm rot="10800000">
              <a:off x="11277600" y="4668158"/>
              <a:ext cx="174626" cy="971338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832844" y="1710685"/>
            <a:ext cx="838200" cy="77381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বর্গ</a:t>
            </a:r>
            <a:endParaRPr lang="en-US" dirty="0"/>
          </a:p>
        </p:txBody>
      </p:sp>
      <p:sp>
        <p:nvSpPr>
          <p:cNvPr id="47" name="Cube 46"/>
          <p:cNvSpPr/>
          <p:nvPr/>
        </p:nvSpPr>
        <p:spPr>
          <a:xfrm>
            <a:off x="5192353" y="1792475"/>
            <a:ext cx="1066190" cy="685800"/>
          </a:xfrm>
          <a:prstGeom prst="cub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ঘনক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03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336 0.4363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05834 0.2030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532 L 0.04479 0.2081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7071 0.4259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2129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0963 0.210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648 L 0.14687 0.4229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145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00234 0.2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2214 0.4273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 animBg="1"/>
      <p:bldP spid="7" grpId="0" animBg="1"/>
      <p:bldP spid="21" grpId="0" animBg="1"/>
      <p:bldP spid="4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29" grpId="1" animBg="1"/>
      <p:bldP spid="27" grpId="0" animBg="1"/>
      <p:bldP spid="35" grpId="0" animBg="1"/>
      <p:bldP spid="3" grpId="0" animBg="1"/>
      <p:bldP spid="3" grpId="1" animBg="1"/>
      <p:bldP spid="6" grpId="0" animBg="1"/>
      <p:bldP spid="8" grpId="0" animBg="1"/>
      <p:bldP spid="18" grpId="0" animBg="1"/>
      <p:bldP spid="19" grpId="0" animBg="1"/>
      <p:bldP spid="30" grpId="0" animBg="1"/>
      <p:bldP spid="30" grpId="1" animBg="1"/>
      <p:bldP spid="31" grpId="0" animBg="1"/>
      <p:bldP spid="31" grpId="1" animBg="1"/>
      <p:bldP spid="37" grpId="0"/>
      <p:bldP spid="39" grpId="0" animBg="1"/>
      <p:bldP spid="39" grpId="1" animBg="1"/>
      <p:bldP spid="40" grpId="0" animBg="1"/>
      <p:bldP spid="40" grpId="1" animBg="1"/>
      <p:bldP spid="11" grpId="0" animBg="1"/>
      <p:bldP spid="16" grpId="0"/>
      <p:bldP spid="41" grpId="0"/>
      <p:bldP spid="42" grpId="0" animBg="1"/>
      <p:bldP spid="43" grpId="0" animBg="1"/>
      <p:bldP spid="44" grpId="0" animBg="1"/>
      <p:bldP spid="36" grpId="0" animBg="1"/>
      <p:bldP spid="36" grpId="1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7862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Left Brace 33"/>
          <p:cNvSpPr/>
          <p:nvPr/>
        </p:nvSpPr>
        <p:spPr>
          <a:xfrm rot="10800000">
            <a:off x="10287000" y="2735549"/>
            <a:ext cx="381000" cy="1659636"/>
          </a:xfrm>
          <a:prstGeom prst="leftBrac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>
            <a:off x="3505200" y="2848929"/>
            <a:ext cx="381000" cy="1371600"/>
          </a:xfrm>
          <a:prstGeom prst="leftBrace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35487" y="333677"/>
            <a:ext cx="578473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07591" y="5830669"/>
            <a:ext cx="1104899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নিয়ে গঠিত সেটকে সংযোগ সেট বলে।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75567" y="4125492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1, 2, 3, 4, 5, 6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a, d,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7591" y="4072133"/>
            <a:ext cx="11497552" cy="1107996"/>
            <a:chOff x="507591" y="4072133"/>
            <a:chExt cx="11497552" cy="1107996"/>
          </a:xfrm>
        </p:grpSpPr>
        <p:sp>
          <p:nvSpPr>
            <p:cNvPr id="25" name="Rounded Rectangle 24"/>
            <p:cNvSpPr/>
            <p:nvPr/>
          </p:nvSpPr>
          <p:spPr>
            <a:xfrm>
              <a:off x="2342067" y="4514853"/>
              <a:ext cx="537587" cy="471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342067" y="4656367"/>
              <a:ext cx="537587" cy="471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3017063" y="4152563"/>
              <a:ext cx="249132" cy="89984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7591" y="4072133"/>
              <a:ext cx="1828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dirty="0">
                  <a:solidFill>
                    <a:srgbClr val="002060"/>
                  </a:solidFill>
                  <a:cs typeface="NikoshBAN" pitchFamily="2" charset="0"/>
                </a:rPr>
                <a:t>AUB</a:t>
              </a:r>
              <a:endParaRPr lang="en-US" sz="6600" dirty="0"/>
            </a:p>
          </p:txBody>
        </p:sp>
        <p:sp>
          <p:nvSpPr>
            <p:cNvPr id="45" name="Left Brace 44"/>
            <p:cNvSpPr/>
            <p:nvPr/>
          </p:nvSpPr>
          <p:spPr>
            <a:xfrm rot="10800000">
              <a:off x="9881104" y="4125492"/>
              <a:ext cx="174626" cy="971338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457367" y="4195662"/>
              <a:ext cx="1547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4254" y="1032575"/>
            <a:ext cx="9689583" cy="2883586"/>
            <a:chOff x="474254" y="1032575"/>
            <a:chExt cx="9689583" cy="2883586"/>
          </a:xfrm>
        </p:grpSpPr>
        <p:sp>
          <p:nvSpPr>
            <p:cNvPr id="14" name="Rounded Rectangle 13"/>
            <p:cNvSpPr/>
            <p:nvPr/>
          </p:nvSpPr>
          <p:spPr>
            <a:xfrm>
              <a:off x="2535281" y="1974025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524328" y="2217865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3398016" y="1688499"/>
              <a:ext cx="170253" cy="907802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Left Brace 34"/>
            <p:cNvSpPr/>
            <p:nvPr/>
          </p:nvSpPr>
          <p:spPr>
            <a:xfrm rot="10800000">
              <a:off x="7620000" y="1618667"/>
              <a:ext cx="383091" cy="994203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524328" y="3170851"/>
              <a:ext cx="762000" cy="922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526150" y="3429930"/>
              <a:ext cx="762000" cy="754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57767" y="1497426"/>
              <a:ext cx="595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03345" y="2685614"/>
              <a:ext cx="595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/>
                <a:t>B</a:t>
              </a: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3379306" y="2972731"/>
              <a:ext cx="172008" cy="94343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Brace 43"/>
            <p:cNvSpPr/>
            <p:nvPr/>
          </p:nvSpPr>
          <p:spPr>
            <a:xfrm rot="10800000">
              <a:off x="7991885" y="2819400"/>
              <a:ext cx="174626" cy="971338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79153" y="1618667"/>
              <a:ext cx="441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1, 2, 3, 4, 5, 6</a:t>
              </a:r>
              <a:endPara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10105" y="2849220"/>
              <a:ext cx="4419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 5, 6, a, d, f</a:t>
              </a:r>
              <a:endParaRPr 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4254" y="2880175"/>
              <a:ext cx="1547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endPara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16061" y="2888180"/>
              <a:ext cx="1547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5734" y="1032575"/>
              <a:ext cx="1547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48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endPara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1437" y="5851971"/>
            <a:ext cx="11048999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নিয়ে গঠিত সেটকে সংযোগ সেট বলে।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0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an 68"/>
          <p:cNvSpPr/>
          <p:nvPr/>
        </p:nvSpPr>
        <p:spPr>
          <a:xfrm>
            <a:off x="8602809" y="2571469"/>
            <a:ext cx="1190450" cy="728756"/>
          </a:xfrm>
          <a:prstGeom prst="can">
            <a:avLst>
              <a:gd name="adj" fmla="val 2969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3766" y="200217"/>
            <a:ext cx="5185434" cy="830997"/>
          </a:xfrm>
          <a:prstGeom prst="rect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7027059" y="2571469"/>
            <a:ext cx="1275646" cy="626009"/>
          </a:xfrm>
          <a:prstGeom prst="cub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5883998" y="1414722"/>
            <a:ext cx="1240604" cy="639700"/>
          </a:xfrm>
          <a:prstGeom prst="cub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ঘনক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an 42"/>
          <p:cNvSpPr/>
          <p:nvPr/>
        </p:nvSpPr>
        <p:spPr>
          <a:xfrm>
            <a:off x="8631861" y="1413975"/>
            <a:ext cx="1208376" cy="709215"/>
          </a:xfrm>
          <a:prstGeom prst="can">
            <a:avLst>
              <a:gd name="adj" fmla="val 2224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37526" y="1306363"/>
            <a:ext cx="969763" cy="84697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7099" y="1171730"/>
            <a:ext cx="1261535" cy="92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A= </a:t>
            </a:r>
          </a:p>
        </p:txBody>
      </p:sp>
      <p:sp>
        <p:nvSpPr>
          <p:cNvPr id="40" name="Can 39"/>
          <p:cNvSpPr/>
          <p:nvPr/>
        </p:nvSpPr>
        <p:spPr>
          <a:xfrm>
            <a:off x="8631861" y="1413976"/>
            <a:ext cx="1233294" cy="739364"/>
          </a:xfrm>
          <a:prstGeom prst="can">
            <a:avLst>
              <a:gd name="adj" fmla="val 2837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0216" y="1351604"/>
            <a:ext cx="810858" cy="745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5881517" y="1413976"/>
            <a:ext cx="1243085" cy="640445"/>
          </a:xfrm>
          <a:prstGeom prst="cub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10032175" y="1174134"/>
            <a:ext cx="327882" cy="121262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3333552" y="1146567"/>
            <a:ext cx="320214" cy="106271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7039564" y="2572307"/>
            <a:ext cx="1298120" cy="625929"/>
          </a:xfrm>
          <a:prstGeom prst="cub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3709138" y="2379552"/>
            <a:ext cx="1537005" cy="752691"/>
          </a:xfrm>
          <a:prstGeom prst="star5">
            <a:avLst>
              <a:gd name="adj" fmla="val 29462"/>
              <a:gd name="hf" fmla="val 105146"/>
              <a:gd name="vf" fmla="val 11055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Hexagon 71"/>
          <p:cNvSpPr/>
          <p:nvPr/>
        </p:nvSpPr>
        <p:spPr>
          <a:xfrm>
            <a:off x="5349597" y="2523245"/>
            <a:ext cx="1164228" cy="682542"/>
          </a:xfrm>
          <a:prstGeom prst="hexagon">
            <a:avLst>
              <a:gd name="adj" fmla="val 19643"/>
              <a:gd name="vf" fmla="val 11547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ষড়ভুজ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9022" y="2351523"/>
            <a:ext cx="1287942" cy="731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B = </a:t>
            </a:r>
          </a:p>
        </p:txBody>
      </p:sp>
      <p:sp>
        <p:nvSpPr>
          <p:cNvPr id="30" name="Can 29"/>
          <p:cNvSpPr/>
          <p:nvPr/>
        </p:nvSpPr>
        <p:spPr>
          <a:xfrm>
            <a:off x="8602809" y="2599587"/>
            <a:ext cx="1202761" cy="700638"/>
          </a:xfrm>
          <a:prstGeom prst="can">
            <a:avLst>
              <a:gd name="adj" fmla="val 2870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0040655" y="2471934"/>
            <a:ext cx="319402" cy="90730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3296964" y="2349797"/>
            <a:ext cx="456951" cy="1029439"/>
          </a:xfrm>
          <a:prstGeom prst="leftBrace">
            <a:avLst>
              <a:gd name="adj1" fmla="val 0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07822" y="4006188"/>
            <a:ext cx="8795327" cy="1304060"/>
            <a:chOff x="997932" y="3823989"/>
            <a:chExt cx="8795327" cy="1304060"/>
          </a:xfrm>
        </p:grpSpPr>
        <p:sp>
          <p:nvSpPr>
            <p:cNvPr id="16" name="TextBox 15"/>
            <p:cNvSpPr txBox="1"/>
            <p:nvPr/>
          </p:nvSpPr>
          <p:spPr>
            <a:xfrm>
              <a:off x="997932" y="4090973"/>
              <a:ext cx="8374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5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3198" y="4105870"/>
              <a:ext cx="8865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54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0800000">
              <a:off x="1814558" y="4066338"/>
              <a:ext cx="4886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cs typeface="NikoshBAN" panose="02000000000000000000" pitchFamily="2" charset="0"/>
                </a:rPr>
                <a:t>U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31301" y="3994490"/>
              <a:ext cx="5262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=</a:t>
              </a:r>
            </a:p>
          </p:txBody>
        </p:sp>
        <p:sp>
          <p:nvSpPr>
            <p:cNvPr id="67" name="Left Brace 66"/>
            <p:cNvSpPr/>
            <p:nvPr/>
          </p:nvSpPr>
          <p:spPr>
            <a:xfrm>
              <a:off x="3943769" y="3828184"/>
              <a:ext cx="459604" cy="1299865"/>
            </a:xfrm>
            <a:prstGeom prst="leftBrace">
              <a:avLst>
                <a:gd name="adj1" fmla="val 0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Brace 72"/>
            <p:cNvSpPr/>
            <p:nvPr/>
          </p:nvSpPr>
          <p:spPr>
            <a:xfrm>
              <a:off x="9473857" y="3823989"/>
              <a:ext cx="319402" cy="1301521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533400" y="5821451"/>
            <a:ext cx="1120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উপাদান নিয়ে গঠিত সেটকে ছেদ সেট বলে।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03142" y="2614106"/>
            <a:ext cx="883575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ঘনক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57856" y="2783894"/>
            <a:ext cx="1149675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18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2847 L -0.1095 0.3979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18472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1389 L -0.2056 0.228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2847 L -0.11341 0.3928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1821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2847 L -0.11029 0.22755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" grpId="0" animBg="1"/>
      <p:bldP spid="29" grpId="0" animBg="1"/>
      <p:bldP spid="29" grpId="1" animBg="1"/>
      <p:bldP spid="31" grpId="0" animBg="1"/>
      <p:bldP spid="31" grpId="1" animBg="1"/>
      <p:bldP spid="43" grpId="0" animBg="1"/>
      <p:bldP spid="43" grpId="1" animBg="1"/>
      <p:bldP spid="71" grpId="0" animBg="1"/>
      <p:bldP spid="2" grpId="0"/>
      <p:bldP spid="40" grpId="0" animBg="1"/>
      <p:bldP spid="5" grpId="0" animBg="1"/>
      <p:bldP spid="42" grpId="0" animBg="1"/>
      <p:bldP spid="9" grpId="0" animBg="1"/>
      <p:bldP spid="10" grpId="0" animBg="1"/>
      <p:bldP spid="68" grpId="0" animBg="1"/>
      <p:bldP spid="70" grpId="0" animBg="1"/>
      <p:bldP spid="72" grpId="0" animBg="1"/>
      <p:bldP spid="4" grpId="0"/>
      <p:bldP spid="30" grpId="0" animBg="1"/>
      <p:bldP spid="8" grpId="0" animBg="1"/>
      <p:bldP spid="12" grpId="0" animBg="1"/>
      <p:bldP spid="32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3766" y="207868"/>
            <a:ext cx="5185434" cy="830997"/>
          </a:xfrm>
          <a:prstGeom prst="rect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68627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22303" y="4047982"/>
            <a:ext cx="232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4, 5, 6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18768" y="4027823"/>
            <a:ext cx="7719953" cy="1102289"/>
            <a:chOff x="1818768" y="4027823"/>
            <a:chExt cx="7719953" cy="1102289"/>
          </a:xfrm>
        </p:grpSpPr>
        <p:sp>
          <p:nvSpPr>
            <p:cNvPr id="16" name="TextBox 15"/>
            <p:cNvSpPr txBox="1"/>
            <p:nvPr/>
          </p:nvSpPr>
          <p:spPr>
            <a:xfrm>
              <a:off x="1818768" y="4098624"/>
              <a:ext cx="8374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6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9535" y="4114449"/>
              <a:ext cx="8865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60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0800000">
              <a:off x="2635394" y="4027823"/>
              <a:ext cx="4886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cs typeface="NikoshBAN" panose="02000000000000000000" pitchFamily="2" charset="0"/>
                </a:rPr>
                <a:t>U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940849" y="4522504"/>
              <a:ext cx="537587" cy="471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940849" y="4664018"/>
              <a:ext cx="537587" cy="4717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Left Brace 40"/>
            <p:cNvSpPr/>
            <p:nvPr/>
          </p:nvSpPr>
          <p:spPr>
            <a:xfrm>
              <a:off x="4707036" y="4148629"/>
              <a:ext cx="249132" cy="89984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Left Brace 54"/>
            <p:cNvSpPr/>
            <p:nvPr/>
          </p:nvSpPr>
          <p:spPr>
            <a:xfrm rot="10800000">
              <a:off x="7456690" y="4068701"/>
              <a:ext cx="174626" cy="971338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44982" y="4116710"/>
              <a:ext cx="1493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09545" y="1109666"/>
            <a:ext cx="9449110" cy="3187954"/>
            <a:chOff x="1295090" y="1040226"/>
            <a:chExt cx="9449110" cy="3187954"/>
          </a:xfrm>
        </p:grpSpPr>
        <p:sp>
          <p:nvSpPr>
            <p:cNvPr id="34" name="Rounded Rectangle 33"/>
            <p:cNvSpPr/>
            <p:nvPr/>
          </p:nvSpPr>
          <p:spPr>
            <a:xfrm>
              <a:off x="3356117" y="1981676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345164" y="2225516"/>
              <a:ext cx="762000" cy="76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218852" y="1696150"/>
              <a:ext cx="170253" cy="907802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Left Brace 38"/>
            <p:cNvSpPr/>
            <p:nvPr/>
          </p:nvSpPr>
          <p:spPr>
            <a:xfrm rot="10800000">
              <a:off x="9053806" y="1609749"/>
              <a:ext cx="383091" cy="994203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345164" y="3178502"/>
              <a:ext cx="762000" cy="9220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346986" y="3437581"/>
              <a:ext cx="762000" cy="7543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Left Brace 46"/>
            <p:cNvSpPr/>
            <p:nvPr/>
          </p:nvSpPr>
          <p:spPr>
            <a:xfrm>
              <a:off x="4326036" y="2856580"/>
              <a:ext cx="381000" cy="1371600"/>
            </a:xfrm>
            <a:prstGeom prst="leftBrace">
              <a:avLst/>
            </a:prstGeom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8603" y="1505077"/>
              <a:ext cx="5956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A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424181" y="2693265"/>
              <a:ext cx="5956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B</a:t>
              </a:r>
            </a:p>
          </p:txBody>
        </p:sp>
        <p:sp>
          <p:nvSpPr>
            <p:cNvPr id="53" name="Left Brace 52"/>
            <p:cNvSpPr/>
            <p:nvPr/>
          </p:nvSpPr>
          <p:spPr>
            <a:xfrm>
              <a:off x="4200142" y="2980382"/>
              <a:ext cx="172008" cy="943430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Left Brace 53"/>
            <p:cNvSpPr/>
            <p:nvPr/>
          </p:nvSpPr>
          <p:spPr>
            <a:xfrm rot="10800000">
              <a:off x="8812721" y="2827051"/>
              <a:ext cx="174626" cy="971338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99989" y="1626318"/>
              <a:ext cx="4553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1, 2, 3, 4, 5, 6</a:t>
              </a:r>
              <a:endPara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492723" y="2841659"/>
              <a:ext cx="4419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 5, 6, a, d, f</a:t>
              </a:r>
              <a:endParaRPr lang="en-US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95090" y="2887826"/>
              <a:ext cx="1547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436897" y="2895831"/>
              <a:ext cx="13073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56570" y="1040226"/>
              <a:ext cx="1547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33400" y="5821451"/>
            <a:ext cx="112014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উপাদান নিয়ে গঠিত সেটকে ছেদ সেট বলে।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7359" y="367345"/>
            <a:ext cx="603324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692003" y="1282472"/>
            <a:ext cx="6690288" cy="2514600"/>
            <a:chOff x="1168003" y="1612053"/>
            <a:chExt cx="6690288" cy="3041618"/>
          </a:xfrm>
        </p:grpSpPr>
        <p:sp>
          <p:nvSpPr>
            <p:cNvPr id="29" name="Cube 28"/>
            <p:cNvSpPr/>
            <p:nvPr/>
          </p:nvSpPr>
          <p:spPr>
            <a:xfrm>
              <a:off x="4859981" y="1770706"/>
              <a:ext cx="1110699" cy="770550"/>
            </a:xfrm>
            <a:prstGeom prst="cub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elaxedModerately"/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441492" y="3353806"/>
              <a:ext cx="958829" cy="1077799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elaxedModerately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0799" y="1693211"/>
              <a:ext cx="1195384" cy="111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A= </a:t>
              </a:r>
            </a:p>
          </p:txBody>
        </p:sp>
        <p:sp>
          <p:nvSpPr>
            <p:cNvPr id="40" name="Can 39"/>
            <p:cNvSpPr/>
            <p:nvPr/>
          </p:nvSpPr>
          <p:spPr>
            <a:xfrm>
              <a:off x="6381770" y="1706028"/>
              <a:ext cx="1018551" cy="835228"/>
            </a:xfrm>
            <a:prstGeom prst="ca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elaxedModerately"/>
              <a:lightRig rig="soft" dir="t">
                <a:rot lat="0" lon="0" rev="0"/>
              </a:lightRig>
            </a:scene3d>
            <a:sp3d contourW="44450" prstMaterial="matte">
              <a:contourClr>
                <a:srgbClr val="FFFFFF"/>
              </a:contourClr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83645" y="1770706"/>
              <a:ext cx="899194" cy="74540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elaxedModerately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Brace 8"/>
            <p:cNvSpPr/>
            <p:nvPr/>
          </p:nvSpPr>
          <p:spPr>
            <a:xfrm>
              <a:off x="7455411" y="1655479"/>
              <a:ext cx="324185" cy="1212629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2689899" y="1612053"/>
              <a:ext cx="316604" cy="1062712"/>
            </a:xfrm>
            <a:prstGeom prst="lef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5-Point Star 69"/>
            <p:cNvSpPr/>
            <p:nvPr/>
          </p:nvSpPr>
          <p:spPr>
            <a:xfrm>
              <a:off x="3200400" y="3353806"/>
              <a:ext cx="1386681" cy="1159724"/>
            </a:xfrm>
            <a:prstGeom prst="star5">
              <a:avLst>
                <a:gd name="adj" fmla="val 23657"/>
                <a:gd name="hf" fmla="val 105146"/>
                <a:gd name="vf" fmla="val 11055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elaxedModerately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>
              <a:off x="4865444" y="3364804"/>
              <a:ext cx="1238375" cy="1066800"/>
            </a:xfrm>
            <a:prstGeom prst="hexagon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perspectiveRelaxedModerately"/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68003" y="3467791"/>
              <a:ext cx="1307227" cy="111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 = </a:t>
              </a:r>
            </a:p>
          </p:txBody>
        </p:sp>
        <p:sp>
          <p:nvSpPr>
            <p:cNvPr id="8" name="Right Brace 7"/>
            <p:cNvSpPr/>
            <p:nvPr/>
          </p:nvSpPr>
          <p:spPr>
            <a:xfrm>
              <a:off x="7534106" y="3367886"/>
              <a:ext cx="324185" cy="1145644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476622" y="3353806"/>
              <a:ext cx="463793" cy="1299865"/>
            </a:xfrm>
            <a:prstGeom prst="leftBrace">
              <a:avLst>
                <a:gd name="adj1" fmla="val 0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1" y="4117868"/>
            <a:ext cx="7607810" cy="1140577"/>
            <a:chOff x="455204" y="4925617"/>
            <a:chExt cx="6450763" cy="1299864"/>
          </a:xfrm>
        </p:grpSpPr>
        <p:sp>
          <p:nvSpPr>
            <p:cNvPr id="16" name="TextBox 15"/>
            <p:cNvSpPr txBox="1"/>
            <p:nvPr/>
          </p:nvSpPr>
          <p:spPr>
            <a:xfrm>
              <a:off x="455204" y="5130035"/>
              <a:ext cx="845051" cy="1052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5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2365" y="5144932"/>
              <a:ext cx="894635" cy="105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5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0800000">
              <a:off x="1279273" y="5111093"/>
              <a:ext cx="493092" cy="105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3">
                      <a:lumMod val="75000"/>
                    </a:schemeClr>
                  </a:solidFill>
                  <a:cs typeface="NikoshBAN" panose="02000000000000000000" pitchFamily="2" charset="0"/>
                </a:rPr>
                <a:t>U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08015" y="5033552"/>
              <a:ext cx="531095" cy="105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accent3">
                      <a:lumMod val="75000"/>
                    </a:schemeClr>
                  </a:solidFill>
                </a:rPr>
                <a:t>=</a:t>
              </a:r>
            </a:p>
          </p:txBody>
        </p:sp>
        <p:sp>
          <p:nvSpPr>
            <p:cNvPr id="67" name="Left Brace 66"/>
            <p:cNvSpPr/>
            <p:nvPr/>
          </p:nvSpPr>
          <p:spPr>
            <a:xfrm>
              <a:off x="3143263" y="4925617"/>
              <a:ext cx="463793" cy="1299864"/>
            </a:xfrm>
            <a:prstGeom prst="leftBrace">
              <a:avLst>
                <a:gd name="adj1" fmla="val 0"/>
                <a:gd name="adj2" fmla="val 5000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Brace 72"/>
            <p:cNvSpPr/>
            <p:nvPr/>
          </p:nvSpPr>
          <p:spPr>
            <a:xfrm>
              <a:off x="6581782" y="4986868"/>
              <a:ext cx="324185" cy="1145644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2000" y="5830669"/>
            <a:ext cx="1066799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8691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0" y="5830669"/>
            <a:ext cx="1066799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18768" y="4231711"/>
            <a:ext cx="8244860" cy="1102289"/>
            <a:chOff x="1818768" y="4231711"/>
            <a:chExt cx="8244860" cy="1102289"/>
          </a:xfrm>
        </p:grpSpPr>
        <p:grpSp>
          <p:nvGrpSpPr>
            <p:cNvPr id="4" name="Group 3"/>
            <p:cNvGrpSpPr/>
            <p:nvPr/>
          </p:nvGrpSpPr>
          <p:grpSpPr>
            <a:xfrm>
              <a:off x="1818768" y="4231711"/>
              <a:ext cx="4451859" cy="1102289"/>
              <a:chOff x="1818768" y="4231711"/>
              <a:chExt cx="4451859" cy="110228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818768" y="4302512"/>
                <a:ext cx="83741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6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29535" y="4318337"/>
                <a:ext cx="8865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6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0800000">
                <a:off x="2635394" y="4231711"/>
                <a:ext cx="4886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cs typeface="NikoshBAN" panose="02000000000000000000" pitchFamily="2" charset="0"/>
                  </a:rPr>
                  <a:t>U</a:t>
                </a: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940849" y="4726392"/>
                <a:ext cx="537587" cy="4717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940849" y="4867906"/>
                <a:ext cx="537587" cy="4717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5" name="Left Brace 34"/>
              <p:cNvSpPr/>
              <p:nvPr/>
            </p:nvSpPr>
            <p:spPr>
              <a:xfrm>
                <a:off x="4707036" y="4352517"/>
                <a:ext cx="249132" cy="899840"/>
              </a:xfrm>
              <a:prstGeom prst="lef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4" name="Left Brace 43"/>
              <p:cNvSpPr/>
              <p:nvPr/>
            </p:nvSpPr>
            <p:spPr>
              <a:xfrm rot="10800000">
                <a:off x="6096001" y="4272589"/>
                <a:ext cx="174626" cy="971338"/>
              </a:xfrm>
              <a:prstGeom prst="lef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8569889" y="4320598"/>
              <a:ext cx="14937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5090" y="1040226"/>
            <a:ext cx="8897282" cy="3187954"/>
            <a:chOff x="1295090" y="1040226"/>
            <a:chExt cx="8897282" cy="3187954"/>
          </a:xfrm>
        </p:grpSpPr>
        <p:grpSp>
          <p:nvGrpSpPr>
            <p:cNvPr id="2" name="Group 1"/>
            <p:cNvGrpSpPr/>
            <p:nvPr/>
          </p:nvGrpSpPr>
          <p:grpSpPr>
            <a:xfrm>
              <a:off x="1295090" y="1505077"/>
              <a:ext cx="8897282" cy="2723103"/>
              <a:chOff x="1295090" y="1505077"/>
              <a:chExt cx="8897282" cy="2723103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3356117" y="1981676"/>
                <a:ext cx="762000" cy="76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345164" y="2225516"/>
                <a:ext cx="762000" cy="76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3" name="Left Brace 32"/>
              <p:cNvSpPr/>
              <p:nvPr/>
            </p:nvSpPr>
            <p:spPr>
              <a:xfrm>
                <a:off x="4372150" y="1722478"/>
                <a:ext cx="170253" cy="907802"/>
              </a:xfrm>
              <a:prstGeom prst="lef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4" name="Left Brace 33"/>
              <p:cNvSpPr/>
              <p:nvPr/>
            </p:nvSpPr>
            <p:spPr>
              <a:xfrm rot="10800000">
                <a:off x="9053806" y="1609749"/>
                <a:ext cx="383091" cy="994203"/>
              </a:xfrm>
              <a:prstGeom prst="lef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345164" y="3178502"/>
                <a:ext cx="762000" cy="9220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346986" y="3437581"/>
                <a:ext cx="762000" cy="754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Left Brace 37"/>
              <p:cNvSpPr/>
              <p:nvPr/>
            </p:nvSpPr>
            <p:spPr>
              <a:xfrm>
                <a:off x="4326036" y="2856580"/>
                <a:ext cx="381000" cy="1371600"/>
              </a:xfrm>
              <a:prstGeom prst="leftBrace">
                <a:avLst/>
              </a:prstGeom>
              <a:ln w="57150"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378603" y="1505077"/>
                <a:ext cx="5956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/>
                  <a:t>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24181" y="2693265"/>
                <a:ext cx="5956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dirty="0"/>
                  <a:t>B</a:t>
                </a:r>
              </a:p>
            </p:txBody>
          </p:sp>
          <p:sp>
            <p:nvSpPr>
              <p:cNvPr id="42" name="Left Brace 41"/>
              <p:cNvSpPr/>
              <p:nvPr/>
            </p:nvSpPr>
            <p:spPr>
              <a:xfrm>
                <a:off x="4328275" y="2952474"/>
                <a:ext cx="172008" cy="943430"/>
              </a:xfrm>
              <a:prstGeom prst="lef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3" name="Left Brace 42"/>
              <p:cNvSpPr/>
              <p:nvPr/>
            </p:nvSpPr>
            <p:spPr>
              <a:xfrm rot="10800000">
                <a:off x="8320086" y="2952474"/>
                <a:ext cx="174626" cy="971338"/>
              </a:xfrm>
              <a:prstGeom prst="leftBrac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649883" y="1615631"/>
                <a:ext cx="455381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1, 2, 3, 4, 5, 6</a:t>
                </a:r>
                <a:endParaRPr lang="en-US" sz="4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659408" y="2855555"/>
                <a:ext cx="366067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c, d, e, f</a:t>
                </a:r>
                <a:endParaRPr lang="en-US" sz="4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295090" y="2887826"/>
                <a:ext cx="15477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endParaRPr lang="en-US" sz="4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885069" y="2952474"/>
                <a:ext cx="13073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5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4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1356570" y="1040226"/>
              <a:ext cx="15477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54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endPara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884089" y="4356330"/>
            <a:ext cx="68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636343" y="4474487"/>
            <a:ext cx="12477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67359" y="367345"/>
            <a:ext cx="6033243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imaryandsecondarytex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80962"/>
            <a:ext cx="11887200" cy="670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00600" y="1985962"/>
            <a:ext cx="3124200" cy="14478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98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250" y="3733800"/>
            <a:ext cx="5676900" cy="186204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8993"/>
                <a:gd name="adj2" fmla="val -23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92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1.11111E-6 L -0.37813 -0.27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59259E-6 L -0.27188 0.1643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8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486400" y="267599"/>
            <a:ext cx="6477000" cy="22059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4400" u="sng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4400" u="sng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wbY</a:t>
            </a:r>
            <a:r>
              <a:rPr lang="en-US" sz="4400" u="sng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©©q </a:t>
            </a:r>
            <a:r>
              <a:rPr lang="en-US" sz="4400" u="sng" dirty="0" err="1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u="sng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>
              <a:defRPr/>
            </a:pPr>
            <a:r>
              <a:rPr lang="en-US" sz="5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hw`</a:t>
            </a: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A={1,3,5} , B={2,4,6,}</a:t>
            </a:r>
            <a:r>
              <a:rPr lang="en-US" sz="4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1,3,4,5} </a:t>
            </a:r>
            <a:r>
              <a:rPr lang="en-US" sz="4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nq, </a:t>
            </a:r>
            <a:r>
              <a:rPr lang="en-US" sz="4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4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</a:t>
            </a:r>
            <a:endParaRPr lang="en-US" sz="4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364877" y="2743200"/>
            <a:ext cx="1600200" cy="8382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জোড়া-২</a:t>
            </a:r>
            <a:endParaRPr lang="en-US" sz="3600" dirty="0"/>
          </a:p>
        </p:txBody>
      </p:sp>
      <p:sp>
        <p:nvSpPr>
          <p:cNvPr id="6" name="Right Arrow 5"/>
          <p:cNvSpPr/>
          <p:nvPr/>
        </p:nvSpPr>
        <p:spPr>
          <a:xfrm>
            <a:off x="475706" y="2743200"/>
            <a:ext cx="1600200" cy="8382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জোড়া-১</a:t>
            </a:r>
            <a:endParaRPr lang="en-US" sz="3600" dirty="0"/>
          </a:p>
        </p:txBody>
      </p:sp>
      <p:sp>
        <p:nvSpPr>
          <p:cNvPr id="7" name="Right Arrow 6"/>
          <p:cNvSpPr/>
          <p:nvPr/>
        </p:nvSpPr>
        <p:spPr>
          <a:xfrm>
            <a:off x="475706" y="4114800"/>
            <a:ext cx="1600200" cy="8382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জোড়া-৩</a:t>
            </a:r>
            <a:endParaRPr lang="en-US" sz="3400" dirty="0"/>
          </a:p>
        </p:txBody>
      </p:sp>
      <p:sp>
        <p:nvSpPr>
          <p:cNvPr id="8" name="Right Arrow 7"/>
          <p:cNvSpPr/>
          <p:nvPr/>
        </p:nvSpPr>
        <p:spPr>
          <a:xfrm>
            <a:off x="6364877" y="4114800"/>
            <a:ext cx="1600200" cy="8382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জোড়া-৪</a:t>
            </a:r>
            <a:endParaRPr lang="en-US" sz="3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362405" y="4108904"/>
            <a:ext cx="2689497" cy="84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AUC=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438399" y="4191000"/>
            <a:ext cx="266930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∩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=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362405" y="2743200"/>
            <a:ext cx="2689497" cy="790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∩B=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38399" y="2790748"/>
            <a:ext cx="2590801" cy="743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AUB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=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5706" y="403530"/>
            <a:ext cx="4192089" cy="1560920"/>
            <a:chOff x="1876459" y="216855"/>
            <a:chExt cx="4033939" cy="1168795"/>
          </a:xfrm>
        </p:grpSpPr>
        <p:sp>
          <p:nvSpPr>
            <p:cNvPr id="17" name="Flowchart: Sequential Access Storage 16"/>
            <p:cNvSpPr/>
            <p:nvPr/>
          </p:nvSpPr>
          <p:spPr>
            <a:xfrm rot="5400000">
              <a:off x="3309031" y="-1215717"/>
              <a:ext cx="1168795" cy="4033939"/>
            </a:xfrm>
            <a:prstGeom prst="flowChartMagneticTap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/>
            <p:cNvSpPr/>
            <p:nvPr/>
          </p:nvSpPr>
          <p:spPr>
            <a:xfrm flipH="1">
              <a:off x="2075905" y="355204"/>
              <a:ext cx="3687841" cy="880795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475706" y="5492296"/>
            <a:ext cx="1600200" cy="8382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জোড়া-5</a:t>
            </a:r>
            <a:endParaRPr lang="en-US" sz="3400" dirty="0"/>
          </a:p>
        </p:txBody>
      </p:sp>
      <p:sp>
        <p:nvSpPr>
          <p:cNvPr id="18" name="Right Arrow 17"/>
          <p:cNvSpPr/>
          <p:nvPr/>
        </p:nvSpPr>
        <p:spPr>
          <a:xfrm>
            <a:off x="6324600" y="5492296"/>
            <a:ext cx="1640477" cy="838200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জোড়া-6</a:t>
            </a:r>
            <a:endParaRPr lang="en-US" sz="360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362405" y="5486400"/>
            <a:ext cx="2689497" cy="84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B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UC=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438399" y="5568496"/>
            <a:ext cx="2669309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B∩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=</a:t>
            </a:r>
            <a:r>
              <a:rPr lang="bn-BD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8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33400"/>
            <a:ext cx="3314700" cy="1676400"/>
            <a:chOff x="438150" y="236548"/>
            <a:chExt cx="3314700" cy="1676400"/>
          </a:xfrm>
        </p:grpSpPr>
        <p:sp>
          <p:nvSpPr>
            <p:cNvPr id="3" name="Oval 2"/>
            <p:cNvSpPr/>
            <p:nvPr/>
          </p:nvSpPr>
          <p:spPr>
            <a:xfrm>
              <a:off x="438150" y="236548"/>
              <a:ext cx="3314700" cy="16764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33450" y="474583"/>
              <a:ext cx="2819400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7200" b="1" u="sng" dirty="0" err="1">
                  <a:ln/>
                  <a:solidFill>
                    <a:schemeClr val="accent3"/>
                  </a:solidFill>
                  <a:latin typeface="SutonnyMJ" pitchFamily="2" charset="0"/>
                  <a:cs typeface="SutonnyMJ" pitchFamily="2" charset="0"/>
                </a:rPr>
                <a:t>g~j¨vqb</a:t>
              </a:r>
              <a:endParaRPr lang="en-US" sz="72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00600" y="4407988"/>
            <a:ext cx="6858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221069"/>
            <a:ext cx="685800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780153"/>
            <a:ext cx="6858000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594907"/>
            <a:ext cx="68580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†Q`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13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457200"/>
            <a:ext cx="4572000" cy="914400"/>
          </a:xfrm>
          <a:prstGeom prst="roundRect">
            <a:avLst>
              <a:gd name="adj" fmla="val 3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76400" y="2895600"/>
            <a:ext cx="9753600" cy="304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A={7,9,11} , B={7,8,12,}</a:t>
            </a:r>
            <a:r>
              <a:rPr lang="en-US" sz="6000" b="1" dirty="0">
                <a:solidFill>
                  <a:srgbClr val="00B050"/>
                </a:solidFill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00B050"/>
                </a:solidFill>
                <a:cs typeface="NikoshBAN" pitchFamily="2" charset="0"/>
              </a:rPr>
              <a:t>এবং</a:t>
            </a:r>
            <a:r>
              <a:rPr lang="en-US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C={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11,12,14,15} 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 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7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LvI</a:t>
            </a:r>
            <a:r>
              <a:rPr lang="en-US" sz="7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†h</a:t>
            </a:r>
            <a:r>
              <a:rPr lang="en-US" sz="4800" dirty="0">
                <a:solidFill>
                  <a:srgbClr val="009900"/>
                </a:solidFill>
                <a:latin typeface="NikoshBAN" pitchFamily="2" charset="0"/>
                <a:cs typeface="SutonnyMJ" pitchFamily="2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cs typeface="NikoshBAN" pitchFamily="2" charset="0"/>
              </a:rPr>
              <a:t>AU(BUC)=(AUB)UC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286000"/>
            <a:ext cx="9601200" cy="37702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BD" sz="23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303">
            <a:off x="462235" y="2091631"/>
            <a:ext cx="2390274" cy="2270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6200" y="5456098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72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path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C 2.77556E-17 0.16574 0.06602 0.30139 0.14779 0.30139 C 0.24388 0.30139 0.27865 0.1507 0.29323 0.05996 L 0.3082 -0.06088 C 0.32331 -0.15139 0.36016 -0.30115 0.46862 -0.30115 C 0.53841 -0.30115 0.61797 -0.16666 0.61797 -3.7037E-6 C 0.61797 0.16574 0.53841 0.30139 0.46862 0.30139 C 0.36016 0.30139 0.32331 0.1507 0.3082 0.05996 L 0.29323 -0.06088 C 0.27865 -0.15139 0.24388 -0.30115 0.14779 -0.30115 C 0.06602 -0.30115 2.77556E-17 -0.16666 2.77556E-17 -3.7037E-6 Z " pathEditMode="relative" rAng="0" ptsTypes="AAAAAAAAA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333" y="4076581"/>
            <a:ext cx="4086960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KvRx</a:t>
            </a:r>
            <a:r>
              <a:rPr lang="en-US" sz="32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Avwidzi</a:t>
            </a:r>
            <a:r>
              <a:rPr lang="en-US" sz="32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ingvb</a:t>
            </a:r>
            <a:endParaRPr lang="en-US" sz="3200" dirty="0">
              <a:ln w="0"/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16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16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16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16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bn-BD" sz="16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Z_¨ I ‡hvMv‡hvM cÖhyw³</a:t>
            </a:r>
            <a:r>
              <a:rPr lang="en-US" sz="16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28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sz="28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YeZx</a:t>
            </a:r>
            <a:r>
              <a:rPr lang="en-US" sz="28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28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28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2800" dirty="0">
              <a:ln w="0"/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PŠÏMÖvg</a:t>
            </a:r>
            <a:r>
              <a:rPr lang="en-US" sz="24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400" dirty="0">
                <a:ln w="0"/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2400" dirty="0">
              <a:ln w="0"/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০১৮১৫৭০৫২৭০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cs typeface="NikoshBAN" panose="02000000000000000000" pitchFamily="2" charset="0"/>
              </a:rPr>
              <a:t>kaziarifrahman44@gmail.com</a:t>
            </a:r>
            <a:endParaRPr lang="en-US" sz="2400" dirty="0">
              <a:solidFill>
                <a:srgbClr val="00B050"/>
              </a:solidFill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0420" y="399168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6855" y="4292732"/>
            <a:ext cx="3974306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b="1" dirty="0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- beg </a:t>
            </a:r>
            <a:r>
              <a:rPr lang="bn-IN" sz="3600" b="1" dirty="0">
                <a:ln/>
                <a:solidFill>
                  <a:schemeClr val="accent4"/>
                </a:solidFill>
                <a:latin typeface="NikoshBAN" panose="02000000000000000000" pitchFamily="2" charset="0"/>
                <a:ea typeface="SimSun" panose="02010600030101010101" pitchFamily="2" charset="-122"/>
                <a:cs typeface="NikoshBAN" panose="02000000000000000000" pitchFamily="2" charset="0"/>
              </a:rPr>
              <a:t>ও দশম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ea typeface="SimSun" panose="02010600030101010101" pitchFamily="2" charset="-122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welq-MwYZ</a:t>
            </a:r>
            <a:endParaRPr lang="en-US" sz="3600" b="1" dirty="0">
              <a:ln/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2800" b="1" dirty="0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SutonnyMJ" pitchFamily="2" charset="0"/>
                <a:cs typeface="SutonnyMJ" pitchFamily="2" charset="0"/>
              </a:rPr>
              <a:t>mU</a:t>
            </a:r>
            <a:endParaRPr lang="en-US" sz="2800" b="1" dirty="0" smtClean="0">
              <a:ln/>
              <a:solidFill>
                <a:schemeClr val="accent4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4"/>
                </a:solidFill>
                <a:latin typeface="SutonnyMJ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n/>
                <a:solidFill>
                  <a:schemeClr val="accent4"/>
                </a:solidFill>
                <a:latin typeface="SutonnyMJ" pitchFamily="2" charset="0"/>
                <a:cs typeface="NikoshBAN" pitchFamily="2" charset="0"/>
              </a:rPr>
              <a:t>প্রকারভেদ</a:t>
            </a:r>
            <a:r>
              <a:rPr lang="en-US" sz="2800" b="1" dirty="0">
                <a:ln/>
                <a:solidFill>
                  <a:schemeClr val="accent4"/>
                </a:solidFill>
                <a:latin typeface="SutonnyMJ" pitchFamily="2" charset="0"/>
                <a:cs typeface="NikoshBAN" pitchFamily="2" charset="0"/>
              </a:rPr>
              <a:t>)</a:t>
            </a:r>
            <a:endParaRPr lang="en-US" sz="28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79108" y="41440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t="2712" r="2846" b="14739"/>
          <a:stretch/>
        </p:blipFill>
        <p:spPr>
          <a:xfrm>
            <a:off x="8367956" y="1043419"/>
            <a:ext cx="2694587" cy="2973338"/>
          </a:xfrm>
          <a:prstGeom prst="ellips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cxnSp>
        <p:nvCxnSpPr>
          <p:cNvPr id="9" name="Straight Connector 8"/>
          <p:cNvCxnSpPr/>
          <p:nvPr/>
        </p:nvCxnSpPr>
        <p:spPr>
          <a:xfrm>
            <a:off x="6096000" y="1828803"/>
            <a:ext cx="0" cy="2463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48400" y="1498474"/>
            <a:ext cx="0" cy="3073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0800" y="1828803"/>
            <a:ext cx="0" cy="2463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2703" r="52945" b="30514"/>
          <a:stretch/>
        </p:blipFill>
        <p:spPr>
          <a:xfrm rot="5400000">
            <a:off x="702001" y="1169572"/>
            <a:ext cx="2973338" cy="2721030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 rot="16200000">
            <a:off x="6248401" y="1803273"/>
            <a:ext cx="0" cy="2463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>
            <a:off x="6235636" y="1642656"/>
            <a:ext cx="0" cy="30735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6248402" y="2091638"/>
            <a:ext cx="0" cy="2463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spresso Cup Set OL 0-49619.jpg"/>
          <p:cNvPicPr>
            <a:picLocks noChangeAspect="1"/>
          </p:cNvPicPr>
          <p:nvPr/>
        </p:nvPicPr>
        <p:blipFill rotWithShape="1">
          <a:blip r:embed="rId2" cstate="print"/>
          <a:srcRect l="3692" t="18636" r="5769" b="10681"/>
          <a:stretch/>
        </p:blipFill>
        <p:spPr>
          <a:xfrm>
            <a:off x="8551112" y="1456825"/>
            <a:ext cx="3131960" cy="204564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27660" y="3511787"/>
            <a:ext cx="176354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27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40" name="Picture 4" descr="I: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848" y="4038600"/>
            <a:ext cx="3319334" cy="21289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1" name="Picture 5" descr="I:\tuberos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1111" y="4038600"/>
            <a:ext cx="3211826" cy="21289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3" name="Picture 7" descr="I:\diner.jpg"/>
          <p:cNvPicPr>
            <a:picLocks noChangeAspect="1" noChangeArrowheads="1"/>
          </p:cNvPicPr>
          <p:nvPr/>
        </p:nvPicPr>
        <p:blipFill rotWithShape="1">
          <a:blip r:embed="rId5"/>
          <a:srcRect t="6913" b="8581"/>
          <a:stretch/>
        </p:blipFill>
        <p:spPr bwMode="auto">
          <a:xfrm>
            <a:off x="4652848" y="1456825"/>
            <a:ext cx="3319334" cy="20359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344" name="Picture 8" descr="I:\sof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6706" y="4038600"/>
            <a:ext cx="3105458" cy="20725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29638" y="3530769"/>
            <a:ext cx="22631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ডিনার </a:t>
            </a:r>
            <a:r>
              <a:rPr lang="bn-BD" sz="27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0882" y="6130181"/>
            <a:ext cx="22631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সোফা সেট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84484" y="6167519"/>
            <a:ext cx="22631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পাল জেব্রা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091074" y="6132262"/>
            <a:ext cx="22631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27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27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091074" y="3530769"/>
            <a:ext cx="226314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en-US" sz="27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</a:t>
            </a:r>
            <a:endParaRPr lang="en-US" sz="27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73222"/>
            <a:ext cx="10820400" cy="1326978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20000"/>
                <a:gd name="adj2" fmla="val -434"/>
              </a:avLst>
            </a:prstTxWarp>
            <a:spAutoFit/>
          </a:bodyPr>
          <a:lstStyle/>
          <a:p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15" name="Picture 14" descr="primaryandsecondarytex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706" y="1405712"/>
            <a:ext cx="3105458" cy="20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2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971800"/>
            <a:ext cx="5105400" cy="2271207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0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04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304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242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11698941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itchFamily="2" charset="0"/>
              </a:rPr>
              <a:t>আজকে</a:t>
            </a:r>
            <a:r>
              <a:rPr lang="en-US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itchFamily="2" charset="0"/>
              </a:rPr>
              <a:t>i</a:t>
            </a:r>
            <a:r>
              <a:rPr lang="bn-IN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NikoshBAN" pitchFamily="2" charset="0"/>
              </a:rPr>
              <a:t> আলোচ্য বিষয় হলো ...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482" y="2362200"/>
            <a:ext cx="115062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>
              <a:buFont typeface="Arial" charset="0"/>
              <a:buChar char="•"/>
            </a:pPr>
            <a:r>
              <a:rPr lang="bn-IN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Arial" charset="0"/>
              <a:buChar char="•"/>
            </a:pPr>
            <a:r>
              <a:rPr lang="bn-IN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bn-BD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Arial" charset="0"/>
              <a:buChar char="•"/>
            </a:pPr>
            <a:r>
              <a:rPr lang="bn-IN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, †Q` †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duvKv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800" b="1" dirty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4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288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70466"/>
            <a:ext cx="11582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7367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" y="874713"/>
            <a:ext cx="10820400" cy="2286000"/>
            <a:chOff x="-436064" y="1179513"/>
            <a:chExt cx="10820400" cy="3200400"/>
          </a:xfrm>
        </p:grpSpPr>
        <p:sp>
          <p:nvSpPr>
            <p:cNvPr id="4" name="Rounded Rectangle 3"/>
            <p:cNvSpPr/>
            <p:nvPr/>
          </p:nvSpPr>
          <p:spPr>
            <a:xfrm>
              <a:off x="21136" y="1560513"/>
              <a:ext cx="10287000" cy="2819400"/>
            </a:xfrm>
            <a:prstGeom prst="roundRect">
              <a:avLst>
                <a:gd name="adj" fmla="val 2572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517525" y="11795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669925" y="13319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>
            <a:xfrm>
              <a:off x="-436064" y="1600200"/>
              <a:ext cx="10820400" cy="2514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342900" indent="-342900" algn="ctr" defTabSz="914400">
                <a:spcBef>
                  <a:spcPct val="20000"/>
                </a:spcBef>
                <a:defRPr/>
              </a:pPr>
              <a:r>
                <a:rPr lang="en-US" sz="6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বাস্তব</a:t>
              </a:r>
              <a:r>
                <a:rPr lang="bn-BD" sz="6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বা চিন্তা</a:t>
              </a:r>
              <a:r>
                <a:rPr lang="en-US" sz="6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জগতের</a:t>
              </a:r>
              <a:r>
                <a:rPr lang="en-US" sz="6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বস্তুর যেকোনো  </a:t>
              </a:r>
              <a:r>
                <a:rPr lang="en-US" sz="6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সুনির্ধারিত সংগ্রহকে সেট বলে।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59469" y="3657600"/>
            <a:ext cx="914926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A= { a, b, c, d, e}</a:t>
            </a:r>
          </a:p>
        </p:txBody>
      </p:sp>
    </p:spTree>
    <p:extLst>
      <p:ext uri="{BB962C8B-B14F-4D97-AF65-F5344CB8AC3E}">
        <p14:creationId xmlns:p14="http://schemas.microsoft.com/office/powerpoint/2010/main" val="104628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81000"/>
            <a:ext cx="4267200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3245647"/>
              </p:ext>
            </p:extLst>
          </p:nvPr>
        </p:nvGraphicFramePr>
        <p:xfrm>
          <a:off x="2819400" y="1828800"/>
          <a:ext cx="6705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48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814C8C-BDB5-487B-9836-6E59DADC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D0814C8C-BDB5-487B-9836-6E59DADC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D0814C8C-BDB5-487B-9836-6E59DADC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D0814C8C-BDB5-487B-9836-6E59DADC2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D0814C8C-BDB5-487B-9836-6E59DADC2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A4F0DA-B6C0-4AAE-B5CE-68F9880D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55A4F0DA-B6C0-4AAE-B5CE-68F9880D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55A4F0DA-B6C0-4AAE-B5CE-68F9880D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55A4F0DA-B6C0-4AAE-B5CE-68F9880D4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55A4F0DA-B6C0-4AAE-B5CE-68F9880D4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2FBD99-6D63-4164-B619-EFC6B474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7C2FBD99-6D63-4164-B619-EFC6B474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7C2FBD99-6D63-4164-B619-EFC6B474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7C2FBD99-6D63-4164-B619-EFC6B474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7C2FBD99-6D63-4164-B619-EFC6B4741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A48842-4EA3-494A-AE0C-81BD6CA6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D3A48842-4EA3-494A-AE0C-81BD6CA6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D3A48842-4EA3-494A-AE0C-81BD6CA6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D3A48842-4EA3-494A-AE0C-81BD6CA69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graphicEl>
                                              <a:dgm id="{D3A48842-4EA3-494A-AE0C-81BD6CA69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3AAB6E-FC62-460E-9245-DEAC357C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513AAB6E-FC62-460E-9245-DEAC357C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513AAB6E-FC62-460E-9245-DEAC357C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513AAB6E-FC62-460E-9245-DEAC357C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513AAB6E-FC62-460E-9245-DEAC357C3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2B5625-1261-4AF6-ACA2-542459B8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8E2B5625-1261-4AF6-ACA2-542459B8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8E2B5625-1261-4AF6-ACA2-542459B8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E2B5625-1261-4AF6-ACA2-542459B8C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8E2B5625-1261-4AF6-ACA2-542459B8C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77834-2712-4C02-8E9C-3F0BF279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77A77834-2712-4C02-8E9C-3F0BF279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77A77834-2712-4C02-8E9C-3F0BF279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77A77834-2712-4C02-8E9C-3F0BF279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77A77834-2712-4C02-8E9C-3F0BF279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6C2D54-5ED6-494C-ACC0-E5DAD44F8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566C2D54-5ED6-494C-ACC0-E5DAD44F8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66C2D54-5ED6-494C-ACC0-E5DAD44F8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66C2D54-5ED6-494C-ACC0-E5DAD44F8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566C2D54-5ED6-494C-ACC0-E5DAD44F8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33C07E-78F1-4EF6-9A10-1633B7062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BA33C07E-78F1-4EF6-9A10-1633B7062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BA33C07E-78F1-4EF6-9A10-1633B7062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BA33C07E-78F1-4EF6-9A10-1633B7062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graphicEl>
                                              <a:dgm id="{BA33C07E-78F1-4EF6-9A10-1633B7062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CB99B7-E2B1-4228-AA8E-7197A8D04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71CB99B7-E2B1-4228-AA8E-7197A8D04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71CB99B7-E2B1-4228-AA8E-7197A8D04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71CB99B7-E2B1-4228-AA8E-7197A8D04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71CB99B7-E2B1-4228-AA8E-7197A8D04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724058"/>
            <a:ext cx="2084977" cy="1818069"/>
            <a:chOff x="438150" y="236547"/>
            <a:chExt cx="1941120" cy="2116753"/>
          </a:xfrm>
        </p:grpSpPr>
        <p:sp>
          <p:nvSpPr>
            <p:cNvPr id="3" name="Oval 2"/>
            <p:cNvSpPr/>
            <p:nvPr/>
          </p:nvSpPr>
          <p:spPr>
            <a:xfrm>
              <a:off x="438150" y="236547"/>
              <a:ext cx="1941120" cy="2116753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89489" y="273654"/>
              <a:ext cx="1399255" cy="204253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একক</a:t>
              </a:r>
              <a:endPara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 smtClean="0">
                  <a:ln/>
                  <a:solidFill>
                    <a:schemeClr val="accent3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34200" y="3657600"/>
            <a:ext cx="4648200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mU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40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4583201"/>
            <a:ext cx="46482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m‡Ui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u="sng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4000" u="sng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1" y="5447247"/>
            <a:ext cx="46482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1935</TotalTime>
  <Words>745</Words>
  <Application>Microsoft Office PowerPoint</Application>
  <PresentationFormat>Widescreen</PresentationFormat>
  <Paragraphs>187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SimSun</vt:lpstr>
      <vt:lpstr>Arial</vt:lpstr>
      <vt:lpstr>Calibri</vt:lpstr>
      <vt:lpstr>Corbel</vt:lpstr>
      <vt:lpstr>NikoshBAN</vt:lpstr>
      <vt:lpstr>SutonnyMJ</vt:lpstr>
      <vt:lpstr>Times New Roman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‡mU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KAZI ARIF</dc:creator>
  <cp:lastModifiedBy>KAZI ARIF</cp:lastModifiedBy>
  <cp:revision>231</cp:revision>
  <dcterms:created xsi:type="dcterms:W3CDTF">2006-08-16T00:00:00Z</dcterms:created>
  <dcterms:modified xsi:type="dcterms:W3CDTF">2021-07-06T05:45:57Z</dcterms:modified>
</cp:coreProperties>
</file>