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87" r:id="rId2"/>
    <p:sldId id="264" r:id="rId3"/>
    <p:sldId id="263" r:id="rId4"/>
    <p:sldId id="270" r:id="rId5"/>
    <p:sldId id="258" r:id="rId6"/>
    <p:sldId id="265" r:id="rId7"/>
    <p:sldId id="259" r:id="rId8"/>
    <p:sldId id="260" r:id="rId9"/>
    <p:sldId id="261" r:id="rId10"/>
    <p:sldId id="262" r:id="rId11"/>
    <p:sldId id="276" r:id="rId12"/>
    <p:sldId id="277" r:id="rId13"/>
    <p:sldId id="279" r:id="rId14"/>
    <p:sldId id="284" r:id="rId15"/>
    <p:sldId id="285" r:id="rId16"/>
    <p:sldId id="272" r:id="rId17"/>
    <p:sldId id="257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A0D64-D6C1-4FA9-A2A4-9EED36C741AD}" v="52" dt="2020-11-14T09:35:49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>
        <p:scale>
          <a:sx n="79" d="100"/>
          <a:sy n="79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bal Hossain" userId="17f62947aa8236bc" providerId="LiveId" clId="{834A0D64-D6C1-4FA9-A2A4-9EED36C741AD}"/>
    <pc:docChg chg="custSel addSld delSld modSld modMainMaster">
      <pc:chgData name="Ekbal Hossain" userId="17f62947aa8236bc" providerId="LiveId" clId="{834A0D64-D6C1-4FA9-A2A4-9EED36C741AD}" dt="2020-11-14T09:35:49.575" v="1017"/>
      <pc:docMkLst>
        <pc:docMk/>
      </pc:docMkLst>
      <pc:sldChg chg="modSp">
        <pc:chgData name="Ekbal Hossain" userId="17f62947aa8236bc" providerId="LiveId" clId="{834A0D64-D6C1-4FA9-A2A4-9EED36C741AD}" dt="2020-11-14T08:47:15.169" v="308"/>
        <pc:sldMkLst>
          <pc:docMk/>
          <pc:sldMk cId="4113199895" sldId="271"/>
        </pc:sldMkLst>
        <pc:spChg chg="mod">
          <ac:chgData name="Ekbal Hossain" userId="17f62947aa8236bc" providerId="LiveId" clId="{834A0D64-D6C1-4FA9-A2A4-9EED36C741AD}" dt="2020-11-14T08:47:15.169" v="308"/>
          <ac:spMkLst>
            <pc:docMk/>
            <pc:sldMk cId="4113199895" sldId="271"/>
            <ac:spMk id="2" creationId="{00000000-0000-0000-0000-000000000000}"/>
          </ac:spMkLst>
        </pc:spChg>
        <pc:spChg chg="mod">
          <ac:chgData name="Ekbal Hossain" userId="17f62947aa8236bc" providerId="LiveId" clId="{834A0D64-D6C1-4FA9-A2A4-9EED36C741AD}" dt="2020-11-14T08:47:15.169" v="308"/>
          <ac:spMkLst>
            <pc:docMk/>
            <pc:sldMk cId="4113199895" sldId="271"/>
            <ac:spMk id="3" creationId="{00000000-0000-0000-0000-000000000000}"/>
          </ac:spMkLst>
        </pc:spChg>
      </pc:sldChg>
      <pc:sldChg chg="modSp">
        <pc:chgData name="Ekbal Hossain" userId="17f62947aa8236bc" providerId="LiveId" clId="{834A0D64-D6C1-4FA9-A2A4-9EED36C741AD}" dt="2020-11-14T08:47:15.169" v="308"/>
        <pc:sldMkLst>
          <pc:docMk/>
          <pc:sldMk cId="2663048072" sldId="273"/>
        </pc:sldMkLst>
        <pc:spChg chg="mod">
          <ac:chgData name="Ekbal Hossain" userId="17f62947aa8236bc" providerId="LiveId" clId="{834A0D64-D6C1-4FA9-A2A4-9EED36C741AD}" dt="2020-11-14T08:47:15.169" v="308"/>
          <ac:spMkLst>
            <pc:docMk/>
            <pc:sldMk cId="2663048072" sldId="273"/>
            <ac:spMk id="2" creationId="{00000000-0000-0000-0000-000000000000}"/>
          </ac:spMkLst>
        </pc:spChg>
      </pc:sldChg>
      <pc:sldChg chg="addSp delSp modSp del mod">
        <pc:chgData name="Ekbal Hossain" userId="17f62947aa8236bc" providerId="LiveId" clId="{834A0D64-D6C1-4FA9-A2A4-9EED36C741AD}" dt="2020-11-14T03:42:14.326" v="14" actId="2696"/>
        <pc:sldMkLst>
          <pc:docMk/>
          <pc:sldMk cId="2065649818" sldId="275"/>
        </pc:sldMkLst>
        <pc:spChg chg="del">
          <ac:chgData name="Ekbal Hossain" userId="17f62947aa8236bc" providerId="LiveId" clId="{834A0D64-D6C1-4FA9-A2A4-9EED36C741AD}" dt="2020-11-14T03:13:45.572" v="5" actId="21"/>
          <ac:spMkLst>
            <pc:docMk/>
            <pc:sldMk cId="2065649818" sldId="275"/>
            <ac:spMk id="2" creationId="{06D93970-04E8-4B1B-9CEF-C7E6C7B77FD9}"/>
          </ac:spMkLst>
        </pc:spChg>
        <pc:spChg chg="del">
          <ac:chgData name="Ekbal Hossain" userId="17f62947aa8236bc" providerId="LiveId" clId="{834A0D64-D6C1-4FA9-A2A4-9EED36C741AD}" dt="2020-11-14T03:13:57.999" v="7" actId="21"/>
          <ac:spMkLst>
            <pc:docMk/>
            <pc:sldMk cId="2065649818" sldId="275"/>
            <ac:spMk id="3" creationId="{D605AF05-0C13-4EB8-9D73-47AEABE7B75D}"/>
          </ac:spMkLst>
        </pc:spChg>
        <pc:spChg chg="add mod">
          <ac:chgData name="Ekbal Hossain" userId="17f62947aa8236bc" providerId="LiveId" clId="{834A0D64-D6C1-4FA9-A2A4-9EED36C741AD}" dt="2020-11-14T03:13:45.572" v="5" actId="21"/>
          <ac:spMkLst>
            <pc:docMk/>
            <pc:sldMk cId="2065649818" sldId="275"/>
            <ac:spMk id="5" creationId="{739DA02B-8C06-4F73-98AA-2B6BA384B115}"/>
          </ac:spMkLst>
        </pc:spChg>
        <pc:spChg chg="add del mod">
          <ac:chgData name="Ekbal Hossain" userId="17f62947aa8236bc" providerId="LiveId" clId="{834A0D64-D6C1-4FA9-A2A4-9EED36C741AD}" dt="2020-11-14T03:37:49.880" v="11" actId="931"/>
          <ac:spMkLst>
            <pc:docMk/>
            <pc:sldMk cId="2065649818" sldId="275"/>
            <ac:spMk id="7" creationId="{32C3A1AB-17E2-4700-A92D-1BC5626D08FB}"/>
          </ac:spMkLst>
        </pc:spChg>
        <pc:picChg chg="add mod">
          <ac:chgData name="Ekbal Hossain" userId="17f62947aa8236bc" providerId="LiveId" clId="{834A0D64-D6C1-4FA9-A2A4-9EED36C741AD}" dt="2020-11-14T03:37:54.280" v="13" actId="962"/>
          <ac:picMkLst>
            <pc:docMk/>
            <pc:sldMk cId="2065649818" sldId="275"/>
            <ac:picMk id="9" creationId="{B0D116D2-A3FF-4C00-8DA2-245F46E22832}"/>
          </ac:picMkLst>
        </pc:picChg>
      </pc:sldChg>
      <pc:sldChg chg="addSp delSp modSp add mod modTransition">
        <pc:chgData name="Ekbal Hossain" userId="17f62947aa8236bc" providerId="LiveId" clId="{834A0D64-D6C1-4FA9-A2A4-9EED36C741AD}" dt="2020-11-14T03:16:11.206" v="10"/>
        <pc:sldMkLst>
          <pc:docMk/>
          <pc:sldMk cId="1928994740" sldId="276"/>
        </pc:sldMkLst>
        <pc:spChg chg="del mod">
          <ac:chgData name="Ekbal Hossain" userId="17f62947aa8236bc" providerId="LiveId" clId="{834A0D64-D6C1-4FA9-A2A4-9EED36C741AD}" dt="2020-11-14T03:13:24.816" v="2" actId="478"/>
          <ac:spMkLst>
            <pc:docMk/>
            <pc:sldMk cId="1928994740" sldId="276"/>
            <ac:spMk id="3" creationId="{5B627DC8-6910-4C15-83B6-BCDC3F7D5AFE}"/>
          </ac:spMkLst>
        </pc:spChg>
        <pc:spChg chg="del">
          <ac:chgData name="Ekbal Hossain" userId="17f62947aa8236bc" providerId="LiveId" clId="{834A0D64-D6C1-4FA9-A2A4-9EED36C741AD}" dt="2020-11-14T03:13:29.487" v="3" actId="478"/>
          <ac:spMkLst>
            <pc:docMk/>
            <pc:sldMk cId="1928994740" sldId="276"/>
            <ac:spMk id="4" creationId="{8B04A852-B233-4EAF-AD0C-39B1F1DAD8C8}"/>
          </ac:spMkLst>
        </pc:spChg>
        <pc:spChg chg="add mod">
          <ac:chgData name="Ekbal Hossain" userId="17f62947aa8236bc" providerId="LiveId" clId="{834A0D64-D6C1-4FA9-A2A4-9EED36C741AD}" dt="2020-11-14T03:13:49.713" v="6"/>
          <ac:spMkLst>
            <pc:docMk/>
            <pc:sldMk cId="1928994740" sldId="276"/>
            <ac:spMk id="5" creationId="{453FC611-1FBB-467D-86F9-628F12DB455E}"/>
          </ac:spMkLst>
        </pc:spChg>
        <pc:spChg chg="add mod">
          <ac:chgData name="Ekbal Hossain" userId="17f62947aa8236bc" providerId="LiveId" clId="{834A0D64-D6C1-4FA9-A2A4-9EED36C741AD}" dt="2020-11-14T03:14:02.809" v="8"/>
          <ac:spMkLst>
            <pc:docMk/>
            <pc:sldMk cId="1928994740" sldId="276"/>
            <ac:spMk id="6" creationId="{01DDDCD6-4E00-4E71-8F0F-F76E479A33A9}"/>
          </ac:spMkLst>
        </pc:spChg>
      </pc:sldChg>
      <pc:sldChg chg="addSp modSp add mod">
        <pc:chgData name="Ekbal Hossain" userId="17f62947aa8236bc" providerId="LiveId" clId="{834A0D64-D6C1-4FA9-A2A4-9EED36C741AD}" dt="2020-11-14T08:49:19.186" v="321" actId="22"/>
        <pc:sldMkLst>
          <pc:docMk/>
          <pc:sldMk cId="3359429427" sldId="277"/>
        </pc:sldMkLst>
        <pc:spChg chg="add mod">
          <ac:chgData name="Ekbal Hossain" userId="17f62947aa8236bc" providerId="LiveId" clId="{834A0D64-D6C1-4FA9-A2A4-9EED36C741AD}" dt="2020-11-14T08:48:09.876" v="311"/>
          <ac:spMkLst>
            <pc:docMk/>
            <pc:sldMk cId="3359429427" sldId="277"/>
            <ac:spMk id="3" creationId="{A4E20E06-4EE9-4F57-B70F-ADE6FE53F2DA}"/>
          </ac:spMkLst>
        </pc:spChg>
        <pc:spChg chg="add">
          <ac:chgData name="Ekbal Hossain" userId="17f62947aa8236bc" providerId="LiveId" clId="{834A0D64-D6C1-4FA9-A2A4-9EED36C741AD}" dt="2020-11-14T08:48:19.232" v="313" actId="22"/>
          <ac:spMkLst>
            <pc:docMk/>
            <pc:sldMk cId="3359429427" sldId="277"/>
            <ac:spMk id="5" creationId="{86338066-B9D8-4624-935D-31F310383144}"/>
          </ac:spMkLst>
        </pc:spChg>
        <pc:spChg chg="add">
          <ac:chgData name="Ekbal Hossain" userId="17f62947aa8236bc" providerId="LiveId" clId="{834A0D64-D6C1-4FA9-A2A4-9EED36C741AD}" dt="2020-11-14T08:48:38.616" v="315" actId="22"/>
          <ac:spMkLst>
            <pc:docMk/>
            <pc:sldMk cId="3359429427" sldId="277"/>
            <ac:spMk id="7" creationId="{B5D28C76-0A1D-432B-AAD1-03654D87741F}"/>
          </ac:spMkLst>
        </pc:spChg>
        <pc:spChg chg="add">
          <ac:chgData name="Ekbal Hossain" userId="17f62947aa8236bc" providerId="LiveId" clId="{834A0D64-D6C1-4FA9-A2A4-9EED36C741AD}" dt="2020-11-14T08:48:52.298" v="317" actId="22"/>
          <ac:spMkLst>
            <pc:docMk/>
            <pc:sldMk cId="3359429427" sldId="277"/>
            <ac:spMk id="9" creationId="{68960EE6-C4C6-4D5E-B100-C4E4EDA4FFBB}"/>
          </ac:spMkLst>
        </pc:spChg>
        <pc:spChg chg="add">
          <ac:chgData name="Ekbal Hossain" userId="17f62947aa8236bc" providerId="LiveId" clId="{834A0D64-D6C1-4FA9-A2A4-9EED36C741AD}" dt="2020-11-14T08:49:04.180" v="319" actId="22"/>
          <ac:spMkLst>
            <pc:docMk/>
            <pc:sldMk cId="3359429427" sldId="277"/>
            <ac:spMk id="11" creationId="{83A221D9-7542-4638-B415-84BEE9D88014}"/>
          </ac:spMkLst>
        </pc:spChg>
        <pc:spChg chg="add">
          <ac:chgData name="Ekbal Hossain" userId="17f62947aa8236bc" providerId="LiveId" clId="{834A0D64-D6C1-4FA9-A2A4-9EED36C741AD}" dt="2020-11-14T08:49:19.186" v="321" actId="22"/>
          <ac:spMkLst>
            <pc:docMk/>
            <pc:sldMk cId="3359429427" sldId="277"/>
            <ac:spMk id="13" creationId="{1B4BD642-CF7C-4AD9-A5BF-CBB6CB40EEAD}"/>
          </ac:spMkLst>
        </pc:spChg>
      </pc:sldChg>
      <pc:sldChg chg="addSp delSp modSp new mod setBg modClrScheme chgLayout">
        <pc:chgData name="Ekbal Hossain" userId="17f62947aa8236bc" providerId="LiveId" clId="{834A0D64-D6C1-4FA9-A2A4-9EED36C741AD}" dt="2020-11-14T09:32:07.134" v="1010" actId="21"/>
        <pc:sldMkLst>
          <pc:docMk/>
          <pc:sldMk cId="2855468316" sldId="278"/>
        </pc:sldMkLst>
        <pc:spChg chg="add del mod">
          <ac:chgData name="Ekbal Hossain" userId="17f62947aa8236bc" providerId="LiveId" clId="{834A0D64-D6C1-4FA9-A2A4-9EED36C741AD}" dt="2020-11-14T08:48:05.495" v="310" actId="21"/>
          <ac:spMkLst>
            <pc:docMk/>
            <pc:sldMk cId="2855468316" sldId="278"/>
            <ac:spMk id="2" creationId="{93947CAE-34FE-44EC-A89B-034044DB58A7}"/>
          </ac:spMkLst>
        </pc:spChg>
        <pc:spChg chg="add del mod">
          <ac:chgData name="Ekbal Hossain" userId="17f62947aa8236bc" providerId="LiveId" clId="{834A0D64-D6C1-4FA9-A2A4-9EED36C741AD}" dt="2020-11-14T04:04:14.534" v="106" actId="478"/>
          <ac:spMkLst>
            <pc:docMk/>
            <pc:sldMk cId="2855468316" sldId="278"/>
            <ac:spMk id="3" creationId="{6FFA922E-B174-4336-8AC0-780B85FE5072}"/>
          </ac:spMkLst>
        </pc:spChg>
        <pc:spChg chg="add del mod">
          <ac:chgData name="Ekbal Hossain" userId="17f62947aa8236bc" providerId="LiveId" clId="{834A0D64-D6C1-4FA9-A2A4-9EED36C741AD}" dt="2020-11-14T08:19:44.654" v="107" actId="478"/>
          <ac:spMkLst>
            <pc:docMk/>
            <pc:sldMk cId="2855468316" sldId="278"/>
            <ac:spMk id="5" creationId="{3578CE1D-86D6-4C24-B099-17830A2A2173}"/>
          </ac:spMkLst>
        </pc:spChg>
        <pc:spChg chg="add del mod">
          <ac:chgData name="Ekbal Hossain" userId="17f62947aa8236bc" providerId="LiveId" clId="{834A0D64-D6C1-4FA9-A2A4-9EED36C741AD}" dt="2020-11-14T08:48:34.052" v="314" actId="21"/>
          <ac:spMkLst>
            <pc:docMk/>
            <pc:sldMk cId="2855468316" sldId="278"/>
            <ac:spMk id="6" creationId="{0888C082-89E2-4C06-8FA4-51126B62A3B8}"/>
          </ac:spMkLst>
        </pc:spChg>
        <pc:spChg chg="add del mod">
          <ac:chgData name="Ekbal Hossain" userId="17f62947aa8236bc" providerId="LiveId" clId="{834A0D64-D6C1-4FA9-A2A4-9EED36C741AD}" dt="2020-11-14T08:48:15.272" v="312" actId="21"/>
          <ac:spMkLst>
            <pc:docMk/>
            <pc:sldMk cId="2855468316" sldId="278"/>
            <ac:spMk id="7" creationId="{1FCD655F-3AEB-40BE-B0B1-DD001C294995}"/>
          </ac:spMkLst>
        </pc:spChg>
        <pc:spChg chg="add del mod">
          <ac:chgData name="Ekbal Hossain" userId="17f62947aa8236bc" providerId="LiveId" clId="{834A0D64-D6C1-4FA9-A2A4-9EED36C741AD}" dt="2020-11-14T08:48:45.314" v="316" actId="21"/>
          <ac:spMkLst>
            <pc:docMk/>
            <pc:sldMk cId="2855468316" sldId="278"/>
            <ac:spMk id="8" creationId="{BF37966D-1EAF-40E6-8613-A69F19ACF21B}"/>
          </ac:spMkLst>
        </pc:spChg>
        <pc:spChg chg="add del mod">
          <ac:chgData name="Ekbal Hossain" userId="17f62947aa8236bc" providerId="LiveId" clId="{834A0D64-D6C1-4FA9-A2A4-9EED36C741AD}" dt="2020-11-14T08:48:58.546" v="318" actId="21"/>
          <ac:spMkLst>
            <pc:docMk/>
            <pc:sldMk cId="2855468316" sldId="278"/>
            <ac:spMk id="9" creationId="{1215A6B1-BB80-44C1-BBBC-30043D6A634C}"/>
          </ac:spMkLst>
        </pc:spChg>
        <pc:spChg chg="add del mod">
          <ac:chgData name="Ekbal Hossain" userId="17f62947aa8236bc" providerId="LiveId" clId="{834A0D64-D6C1-4FA9-A2A4-9EED36C741AD}" dt="2020-11-14T08:49:12.776" v="320" actId="21"/>
          <ac:spMkLst>
            <pc:docMk/>
            <pc:sldMk cId="2855468316" sldId="278"/>
            <ac:spMk id="10" creationId="{E63EE885-EC2C-4B8B-ABF6-CC92DFA769FD}"/>
          </ac:spMkLst>
        </pc:spChg>
        <pc:spChg chg="add del mod">
          <ac:chgData name="Ekbal Hossain" userId="17f62947aa8236bc" providerId="LiveId" clId="{834A0D64-D6C1-4FA9-A2A4-9EED36C741AD}" dt="2020-11-14T08:55:09.155" v="322" actId="700"/>
          <ac:spMkLst>
            <pc:docMk/>
            <pc:sldMk cId="2855468316" sldId="278"/>
            <ac:spMk id="12" creationId="{03BCD1F3-582C-4E0B-B9C8-3C4BB0CC9582}"/>
          </ac:spMkLst>
        </pc:spChg>
        <pc:spChg chg="add del mod ord">
          <ac:chgData name="Ekbal Hossain" userId="17f62947aa8236bc" providerId="LiveId" clId="{834A0D64-D6C1-4FA9-A2A4-9EED36C741AD}" dt="2020-11-14T09:32:07.134" v="1010" actId="21"/>
          <ac:spMkLst>
            <pc:docMk/>
            <pc:sldMk cId="2855468316" sldId="278"/>
            <ac:spMk id="13" creationId="{DCC9DC5F-D064-4C46-AC9B-BCB6EC6F9AA0}"/>
          </ac:spMkLst>
        </pc:spChg>
        <pc:spChg chg="add del mod ord">
          <ac:chgData name="Ekbal Hossain" userId="17f62947aa8236bc" providerId="LiveId" clId="{834A0D64-D6C1-4FA9-A2A4-9EED36C741AD}" dt="2020-11-14T09:21:02.161" v="733" actId="21"/>
          <ac:spMkLst>
            <pc:docMk/>
            <pc:sldMk cId="2855468316" sldId="278"/>
            <ac:spMk id="14" creationId="{BA013DF8-A828-464E-B8EB-511A091A7D73}"/>
          </ac:spMkLst>
        </pc:spChg>
        <pc:spChg chg="add del mod">
          <ac:chgData name="Ekbal Hossain" userId="17f62947aa8236bc" providerId="LiveId" clId="{834A0D64-D6C1-4FA9-A2A4-9EED36C741AD}" dt="2020-11-14T09:05:43.534" v="460" actId="478"/>
          <ac:spMkLst>
            <pc:docMk/>
            <pc:sldMk cId="2855468316" sldId="278"/>
            <ac:spMk id="15" creationId="{2B72B1B3-C93B-443F-BF92-FBF9429099F0}"/>
          </ac:spMkLst>
        </pc:spChg>
        <pc:spChg chg="add del mod">
          <ac:chgData name="Ekbal Hossain" userId="17f62947aa8236bc" providerId="LiveId" clId="{834A0D64-D6C1-4FA9-A2A4-9EED36C741AD}" dt="2020-11-14T09:05:19.110" v="452" actId="478"/>
          <ac:spMkLst>
            <pc:docMk/>
            <pc:sldMk cId="2855468316" sldId="278"/>
            <ac:spMk id="16" creationId="{5F0FF4D0-EE24-4917-817D-81A2AE2AEF26}"/>
          </ac:spMkLst>
        </pc:spChg>
        <pc:spChg chg="add del mod">
          <ac:chgData name="Ekbal Hossain" userId="17f62947aa8236bc" providerId="LiveId" clId="{834A0D64-D6C1-4FA9-A2A4-9EED36C741AD}" dt="2020-11-14T09:05:17.115" v="451" actId="478"/>
          <ac:spMkLst>
            <pc:docMk/>
            <pc:sldMk cId="2855468316" sldId="278"/>
            <ac:spMk id="17" creationId="{E3364212-7BD3-42AA-98C2-2189A1823AEA}"/>
          </ac:spMkLst>
        </pc:spChg>
        <pc:spChg chg="add del mod">
          <ac:chgData name="Ekbal Hossain" userId="17f62947aa8236bc" providerId="LiveId" clId="{834A0D64-D6C1-4FA9-A2A4-9EED36C741AD}" dt="2020-11-14T09:05:14.268" v="450" actId="478"/>
          <ac:spMkLst>
            <pc:docMk/>
            <pc:sldMk cId="2855468316" sldId="278"/>
            <ac:spMk id="18" creationId="{51D6564F-78DA-4FC0-A9B1-43E90D9D0B03}"/>
          </ac:spMkLst>
        </pc:spChg>
        <pc:spChg chg="add del mod">
          <ac:chgData name="Ekbal Hossain" userId="17f62947aa8236bc" providerId="LiveId" clId="{834A0D64-D6C1-4FA9-A2A4-9EED36C741AD}" dt="2020-11-14T09:05:42.037" v="459" actId="478"/>
          <ac:spMkLst>
            <pc:docMk/>
            <pc:sldMk cId="2855468316" sldId="278"/>
            <ac:spMk id="19" creationId="{E75D2C05-F203-432E-A630-95DE4FEE260B}"/>
          </ac:spMkLst>
        </pc:spChg>
        <pc:spChg chg="add del mod">
          <ac:chgData name="Ekbal Hossain" userId="17f62947aa8236bc" providerId="LiveId" clId="{834A0D64-D6C1-4FA9-A2A4-9EED36C741AD}" dt="2020-11-14T09:05:46.587" v="461" actId="478"/>
          <ac:spMkLst>
            <pc:docMk/>
            <pc:sldMk cId="2855468316" sldId="278"/>
            <ac:spMk id="20" creationId="{24C082D1-6A7F-4711-A7C7-4BC372D8B566}"/>
          </ac:spMkLst>
        </pc:spChg>
        <pc:spChg chg="add del mod">
          <ac:chgData name="Ekbal Hossain" userId="17f62947aa8236bc" providerId="LiveId" clId="{834A0D64-D6C1-4FA9-A2A4-9EED36C741AD}" dt="2020-11-14T09:21:40.912" v="736" actId="21"/>
          <ac:spMkLst>
            <pc:docMk/>
            <pc:sldMk cId="2855468316" sldId="278"/>
            <ac:spMk id="21" creationId="{97209B77-FF2B-4EAA-8DB5-10E373492237}"/>
          </ac:spMkLst>
        </pc:spChg>
        <pc:spChg chg="add del mod">
          <ac:chgData name="Ekbal Hossain" userId="17f62947aa8236bc" providerId="LiveId" clId="{834A0D64-D6C1-4FA9-A2A4-9EED36C741AD}" dt="2020-11-14T09:23:45.628" v="755" actId="21"/>
          <ac:spMkLst>
            <pc:docMk/>
            <pc:sldMk cId="2855468316" sldId="278"/>
            <ac:spMk id="22" creationId="{F8EC96D2-01F1-48B7-A70A-99DF085BA474}"/>
          </ac:spMkLst>
        </pc:spChg>
        <pc:spChg chg="add del mod">
          <ac:chgData name="Ekbal Hossain" userId="17f62947aa8236bc" providerId="LiveId" clId="{834A0D64-D6C1-4FA9-A2A4-9EED36C741AD}" dt="2020-11-14T09:23:30.839" v="753" actId="21"/>
          <ac:spMkLst>
            <pc:docMk/>
            <pc:sldMk cId="2855468316" sldId="278"/>
            <ac:spMk id="23" creationId="{D8FC187C-9888-47F2-9050-9A5DC658DDA6}"/>
          </ac:spMkLst>
        </pc:spChg>
        <pc:spChg chg="add del mod">
          <ac:chgData name="Ekbal Hossain" userId="17f62947aa8236bc" providerId="LiveId" clId="{834A0D64-D6C1-4FA9-A2A4-9EED36C741AD}" dt="2020-11-14T09:23:10.099" v="751" actId="21"/>
          <ac:spMkLst>
            <pc:docMk/>
            <pc:sldMk cId="2855468316" sldId="278"/>
            <ac:spMk id="24" creationId="{3C932ED7-3237-4E4A-9702-30D3CB9FE4D9}"/>
          </ac:spMkLst>
        </pc:spChg>
        <pc:spChg chg="add del mod">
          <ac:chgData name="Ekbal Hossain" userId="17f62947aa8236bc" providerId="LiveId" clId="{834A0D64-D6C1-4FA9-A2A4-9EED36C741AD}" dt="2020-11-14T09:24:26.202" v="764" actId="21"/>
          <ac:spMkLst>
            <pc:docMk/>
            <pc:sldMk cId="2855468316" sldId="278"/>
            <ac:spMk id="32" creationId="{800C72E2-E40E-4CCD-A3E9-D039FB894E36}"/>
          </ac:spMkLst>
        </pc:spChg>
        <pc:spChg chg="add del mod">
          <ac:chgData name="Ekbal Hossain" userId="17f62947aa8236bc" providerId="LiveId" clId="{834A0D64-D6C1-4FA9-A2A4-9EED36C741AD}" dt="2020-11-14T09:24:41.689" v="766" actId="21"/>
          <ac:spMkLst>
            <pc:docMk/>
            <pc:sldMk cId="2855468316" sldId="278"/>
            <ac:spMk id="33" creationId="{44BC9178-06C1-4917-91CE-0DD209AD9E70}"/>
          </ac:spMkLst>
        </pc:spChg>
        <pc:spChg chg="add mod">
          <ac:chgData name="Ekbal Hossain" userId="17f62947aa8236bc" providerId="LiveId" clId="{834A0D64-D6C1-4FA9-A2A4-9EED36C741AD}" dt="2020-11-14T09:10:37.289" v="498" actId="1076"/>
          <ac:spMkLst>
            <pc:docMk/>
            <pc:sldMk cId="2855468316" sldId="278"/>
            <ac:spMk id="34" creationId="{1FFCCC46-9725-4FC8-8780-BB91FA82C415}"/>
          </ac:spMkLst>
        </pc:spChg>
        <pc:spChg chg="add del mod">
          <ac:chgData name="Ekbal Hossain" userId="17f62947aa8236bc" providerId="LiveId" clId="{834A0D64-D6C1-4FA9-A2A4-9EED36C741AD}" dt="2020-11-14T09:22:01.439" v="738" actId="21"/>
          <ac:spMkLst>
            <pc:docMk/>
            <pc:sldMk cId="2855468316" sldId="278"/>
            <ac:spMk id="35" creationId="{4382A3C3-9BFE-499C-BEC1-70A83E393247}"/>
          </ac:spMkLst>
        </pc:spChg>
        <pc:spChg chg="add mod">
          <ac:chgData name="Ekbal Hossain" userId="17f62947aa8236bc" providerId="LiveId" clId="{834A0D64-D6C1-4FA9-A2A4-9EED36C741AD}" dt="2020-11-14T09:12:25.579" v="511" actId="14100"/>
          <ac:spMkLst>
            <pc:docMk/>
            <pc:sldMk cId="2855468316" sldId="278"/>
            <ac:spMk id="36" creationId="{5221A40E-3177-4659-908C-661C8F593FD3}"/>
          </ac:spMkLst>
        </pc:spChg>
        <pc:spChg chg="add mod">
          <ac:chgData name="Ekbal Hossain" userId="17f62947aa8236bc" providerId="LiveId" clId="{834A0D64-D6C1-4FA9-A2A4-9EED36C741AD}" dt="2020-11-14T09:12:15.831" v="509" actId="14100"/>
          <ac:spMkLst>
            <pc:docMk/>
            <pc:sldMk cId="2855468316" sldId="278"/>
            <ac:spMk id="37" creationId="{A7F257DF-D7E7-4DF7-B83C-B0CFD6B69880}"/>
          </ac:spMkLst>
        </pc:spChg>
        <pc:spChg chg="add del mod">
          <ac:chgData name="Ekbal Hossain" userId="17f62947aa8236bc" providerId="LiveId" clId="{834A0D64-D6C1-4FA9-A2A4-9EED36C741AD}" dt="2020-11-14T09:22:31.632" v="742" actId="21"/>
          <ac:spMkLst>
            <pc:docMk/>
            <pc:sldMk cId="2855468316" sldId="278"/>
            <ac:spMk id="38" creationId="{65F29585-47D5-4461-871E-E7CAE3507DDD}"/>
          </ac:spMkLst>
        </pc:spChg>
        <pc:spChg chg="add del mod">
          <ac:chgData name="Ekbal Hossain" userId="17f62947aa8236bc" providerId="LiveId" clId="{834A0D64-D6C1-4FA9-A2A4-9EED36C741AD}" dt="2020-11-14T09:23:58.054" v="757" actId="21"/>
          <ac:spMkLst>
            <pc:docMk/>
            <pc:sldMk cId="2855468316" sldId="278"/>
            <ac:spMk id="39" creationId="{25E36A4F-D99D-4157-A240-493FD64B8126}"/>
          </ac:spMkLst>
        </pc:spChg>
        <pc:spChg chg="add mod">
          <ac:chgData name="Ekbal Hossain" userId="17f62947aa8236bc" providerId="LiveId" clId="{834A0D64-D6C1-4FA9-A2A4-9EED36C741AD}" dt="2020-11-14T09:12:57.483" v="520" actId="1076"/>
          <ac:spMkLst>
            <pc:docMk/>
            <pc:sldMk cId="2855468316" sldId="278"/>
            <ac:spMk id="40" creationId="{2B9054C3-A698-468A-AF59-291866F9A2BE}"/>
          </ac:spMkLst>
        </pc:spChg>
        <pc:spChg chg="add mod">
          <ac:chgData name="Ekbal Hossain" userId="17f62947aa8236bc" providerId="LiveId" clId="{834A0D64-D6C1-4FA9-A2A4-9EED36C741AD}" dt="2020-11-14T09:12:59.373" v="521"/>
          <ac:spMkLst>
            <pc:docMk/>
            <pc:sldMk cId="2855468316" sldId="278"/>
            <ac:spMk id="41" creationId="{F320BE4D-3FE3-445B-A8C2-978B09867BA1}"/>
          </ac:spMkLst>
        </pc:spChg>
        <pc:spChg chg="add del mod">
          <ac:chgData name="Ekbal Hossain" userId="17f62947aa8236bc" providerId="LiveId" clId="{834A0D64-D6C1-4FA9-A2A4-9EED36C741AD}" dt="2020-11-14T09:21:32.521" v="735" actId="21"/>
          <ac:spMkLst>
            <pc:docMk/>
            <pc:sldMk cId="2855468316" sldId="278"/>
            <ac:spMk id="43" creationId="{21C5DD1C-16C7-4FD4-8A34-87DCD8782EC3}"/>
          </ac:spMkLst>
        </pc:spChg>
        <pc:spChg chg="add mod">
          <ac:chgData name="Ekbal Hossain" userId="17f62947aa8236bc" providerId="LiveId" clId="{834A0D64-D6C1-4FA9-A2A4-9EED36C741AD}" dt="2020-11-14T09:32:07.134" v="1010" actId="21"/>
          <ac:spMkLst>
            <pc:docMk/>
            <pc:sldMk cId="2855468316" sldId="278"/>
            <ac:spMk id="45" creationId="{D3C40A62-C40E-443A-8C28-5B73A4E1BEEA}"/>
          </ac:spMkLst>
        </pc:spChg>
        <pc:cxnChg chg="add del mod">
          <ac:chgData name="Ekbal Hossain" userId="17f62947aa8236bc" providerId="LiveId" clId="{834A0D64-D6C1-4FA9-A2A4-9EED36C741AD}" dt="2020-11-14T09:22:17.888" v="740" actId="21"/>
          <ac:cxnSpMkLst>
            <pc:docMk/>
            <pc:sldMk cId="2855468316" sldId="278"/>
            <ac:cxnSpMk id="26" creationId="{E72B1904-7702-4B42-B7C7-143CA5E54F0A}"/>
          </ac:cxnSpMkLst>
        </pc:cxnChg>
      </pc:sldChg>
      <pc:sldChg chg="addSp modSp add mod">
        <pc:chgData name="Ekbal Hossain" userId="17f62947aa8236bc" providerId="LiveId" clId="{834A0D64-D6C1-4FA9-A2A4-9EED36C741AD}" dt="2020-11-14T09:35:49.575" v="1017"/>
        <pc:sldMkLst>
          <pc:docMk/>
          <pc:sldMk cId="1759487074" sldId="279"/>
        </pc:sldMkLst>
        <pc:spChg chg="add mod">
          <ac:chgData name="Ekbal Hossain" userId="17f62947aa8236bc" providerId="LiveId" clId="{834A0D64-D6C1-4FA9-A2A4-9EED36C741AD}" dt="2020-11-14T09:32:39.280" v="1016" actId="14100"/>
          <ac:spMkLst>
            <pc:docMk/>
            <pc:sldMk cId="1759487074" sldId="279"/>
            <ac:spMk id="3" creationId="{B90F7F41-DA65-4DC9-B56E-FA86F7AC6218}"/>
          </ac:spMkLst>
        </pc:spChg>
        <pc:spChg chg="add">
          <ac:chgData name="Ekbal Hossain" userId="17f62947aa8236bc" providerId="LiveId" clId="{834A0D64-D6C1-4FA9-A2A4-9EED36C741AD}" dt="2020-11-14T09:21:49.355" v="737" actId="22"/>
          <ac:spMkLst>
            <pc:docMk/>
            <pc:sldMk cId="1759487074" sldId="279"/>
            <ac:spMk id="5" creationId="{431B8916-BF20-47F5-903C-568F0D577CD0}"/>
          </ac:spMkLst>
        </pc:spChg>
        <pc:spChg chg="add">
          <ac:chgData name="Ekbal Hossain" userId="17f62947aa8236bc" providerId="LiveId" clId="{834A0D64-D6C1-4FA9-A2A4-9EED36C741AD}" dt="2020-11-14T09:22:06.559" v="739" actId="22"/>
          <ac:spMkLst>
            <pc:docMk/>
            <pc:sldMk cId="1759487074" sldId="279"/>
            <ac:spMk id="7" creationId="{F96F0F83-358E-4700-B05A-A20A8AF8FA23}"/>
          </ac:spMkLst>
        </pc:spChg>
        <pc:spChg chg="add">
          <ac:chgData name="Ekbal Hossain" userId="17f62947aa8236bc" providerId="LiveId" clId="{834A0D64-D6C1-4FA9-A2A4-9EED36C741AD}" dt="2020-11-14T09:22:36.232" v="743" actId="22"/>
          <ac:spMkLst>
            <pc:docMk/>
            <pc:sldMk cId="1759487074" sldId="279"/>
            <ac:spMk id="10" creationId="{549F8129-EBDE-49B3-99EE-D35AE10D451E}"/>
          </ac:spMkLst>
        </pc:spChg>
        <pc:spChg chg="add mod">
          <ac:chgData name="Ekbal Hossain" userId="17f62947aa8236bc" providerId="LiveId" clId="{834A0D64-D6C1-4FA9-A2A4-9EED36C741AD}" dt="2020-11-14T09:22:54.106" v="749" actId="1076"/>
          <ac:spMkLst>
            <pc:docMk/>
            <pc:sldMk cId="1759487074" sldId="279"/>
            <ac:spMk id="11" creationId="{790BC617-4761-4660-B2E6-7D5DB208E183}"/>
          </ac:spMkLst>
        </pc:spChg>
        <pc:spChg chg="add mod">
          <ac:chgData name="Ekbal Hossain" userId="17f62947aa8236bc" providerId="LiveId" clId="{834A0D64-D6C1-4FA9-A2A4-9EED36C741AD}" dt="2020-11-14T09:23:01.639" v="750" actId="1076"/>
          <ac:spMkLst>
            <pc:docMk/>
            <pc:sldMk cId="1759487074" sldId="279"/>
            <ac:spMk id="12" creationId="{9D120998-CCFE-403E-8291-A4E5083C6134}"/>
          </ac:spMkLst>
        </pc:spChg>
        <pc:spChg chg="add">
          <ac:chgData name="Ekbal Hossain" userId="17f62947aa8236bc" providerId="LiveId" clId="{834A0D64-D6C1-4FA9-A2A4-9EED36C741AD}" dt="2020-11-14T09:23:15.082" v="752" actId="22"/>
          <ac:spMkLst>
            <pc:docMk/>
            <pc:sldMk cId="1759487074" sldId="279"/>
            <ac:spMk id="14" creationId="{877D2BC4-CE08-4C68-B878-F7BBF107BF61}"/>
          </ac:spMkLst>
        </pc:spChg>
        <pc:spChg chg="add">
          <ac:chgData name="Ekbal Hossain" userId="17f62947aa8236bc" providerId="LiveId" clId="{834A0D64-D6C1-4FA9-A2A4-9EED36C741AD}" dt="2020-11-14T09:23:37.554" v="754" actId="22"/>
          <ac:spMkLst>
            <pc:docMk/>
            <pc:sldMk cId="1759487074" sldId="279"/>
            <ac:spMk id="16" creationId="{682EB6CB-17B8-4D17-A5B0-9E0289EBC85C}"/>
          </ac:spMkLst>
        </pc:spChg>
        <pc:spChg chg="add">
          <ac:chgData name="Ekbal Hossain" userId="17f62947aa8236bc" providerId="LiveId" clId="{834A0D64-D6C1-4FA9-A2A4-9EED36C741AD}" dt="2020-11-14T09:23:50.802" v="756" actId="22"/>
          <ac:spMkLst>
            <pc:docMk/>
            <pc:sldMk cId="1759487074" sldId="279"/>
            <ac:spMk id="18" creationId="{6100694E-5B59-4F82-AA40-C61A1DE828DE}"/>
          </ac:spMkLst>
        </pc:spChg>
        <pc:spChg chg="add">
          <ac:chgData name="Ekbal Hossain" userId="17f62947aa8236bc" providerId="LiveId" clId="{834A0D64-D6C1-4FA9-A2A4-9EED36C741AD}" dt="2020-11-14T09:24:02.955" v="758" actId="22"/>
          <ac:spMkLst>
            <pc:docMk/>
            <pc:sldMk cId="1759487074" sldId="279"/>
            <ac:spMk id="20" creationId="{45DB0E0C-9572-488E-BE51-CD0817885DB7}"/>
          </ac:spMkLst>
        </pc:spChg>
        <pc:spChg chg="add mod">
          <ac:chgData name="Ekbal Hossain" userId="17f62947aa8236bc" providerId="LiveId" clId="{834A0D64-D6C1-4FA9-A2A4-9EED36C741AD}" dt="2020-11-14T09:24:18.054" v="763" actId="1076"/>
          <ac:spMkLst>
            <pc:docMk/>
            <pc:sldMk cId="1759487074" sldId="279"/>
            <ac:spMk id="21" creationId="{AE956EB4-5A7B-45DC-9F96-F4F3010F3E7E}"/>
          </ac:spMkLst>
        </pc:spChg>
        <pc:spChg chg="add mod">
          <ac:chgData name="Ekbal Hossain" userId="17f62947aa8236bc" providerId="LiveId" clId="{834A0D64-D6C1-4FA9-A2A4-9EED36C741AD}" dt="2020-11-14T09:24:12.477" v="762" actId="1076"/>
          <ac:spMkLst>
            <pc:docMk/>
            <pc:sldMk cId="1759487074" sldId="279"/>
            <ac:spMk id="22" creationId="{3BA0551E-3B8D-4F42-82C2-2F05D9161ADD}"/>
          </ac:spMkLst>
        </pc:spChg>
        <pc:spChg chg="add mod">
          <ac:chgData name="Ekbal Hossain" userId="17f62947aa8236bc" providerId="LiveId" clId="{834A0D64-D6C1-4FA9-A2A4-9EED36C741AD}" dt="2020-11-14T09:26:19.447" v="771" actId="20577"/>
          <ac:spMkLst>
            <pc:docMk/>
            <pc:sldMk cId="1759487074" sldId="279"/>
            <ac:spMk id="24" creationId="{42522556-892B-4416-A8A6-E7598DD401BF}"/>
          </ac:spMkLst>
        </pc:spChg>
        <pc:spChg chg="add mod">
          <ac:chgData name="Ekbal Hossain" userId="17f62947aa8236bc" providerId="LiveId" clId="{834A0D64-D6C1-4FA9-A2A4-9EED36C741AD}" dt="2020-11-14T09:30:38.971" v="947" actId="14100"/>
          <ac:spMkLst>
            <pc:docMk/>
            <pc:sldMk cId="1759487074" sldId="279"/>
            <ac:spMk id="26" creationId="{CB5AE7D6-0F31-4152-B2D9-FFA83D3D7EDF}"/>
          </ac:spMkLst>
        </pc:spChg>
        <pc:spChg chg="add mod">
          <ac:chgData name="Ekbal Hossain" userId="17f62947aa8236bc" providerId="LiveId" clId="{834A0D64-D6C1-4FA9-A2A4-9EED36C741AD}" dt="2020-11-14T09:31:54.137" v="1009" actId="14100"/>
          <ac:spMkLst>
            <pc:docMk/>
            <pc:sldMk cId="1759487074" sldId="279"/>
            <ac:spMk id="27" creationId="{BD3F45C1-6493-48AC-BF35-627C04BA9375}"/>
          </ac:spMkLst>
        </pc:spChg>
        <pc:spChg chg="add mod">
          <ac:chgData name="Ekbal Hossain" userId="17f62947aa8236bc" providerId="LiveId" clId="{834A0D64-D6C1-4FA9-A2A4-9EED36C741AD}" dt="2020-11-14T09:32:29.243" v="1015" actId="14100"/>
          <ac:spMkLst>
            <pc:docMk/>
            <pc:sldMk cId="1759487074" sldId="279"/>
            <ac:spMk id="28" creationId="{DCC7A56B-CFD7-4915-BFB0-F7088FCEA040}"/>
          </ac:spMkLst>
        </pc:spChg>
        <pc:spChg chg="add mod">
          <ac:chgData name="Ekbal Hossain" userId="17f62947aa8236bc" providerId="LiveId" clId="{834A0D64-D6C1-4FA9-A2A4-9EED36C741AD}" dt="2020-11-14T09:35:49.575" v="1017"/>
          <ac:spMkLst>
            <pc:docMk/>
            <pc:sldMk cId="1759487074" sldId="279"/>
            <ac:spMk id="29" creationId="{87490B3D-0F7E-4761-9C18-CD2F22157259}"/>
          </ac:spMkLst>
        </pc:spChg>
        <pc:cxnChg chg="add mod">
          <ac:chgData name="Ekbal Hossain" userId="17f62947aa8236bc" providerId="LiveId" clId="{834A0D64-D6C1-4FA9-A2A4-9EED36C741AD}" dt="2020-11-14T09:22:23.345" v="741"/>
          <ac:cxnSpMkLst>
            <pc:docMk/>
            <pc:sldMk cId="1759487074" sldId="279"/>
            <ac:cxnSpMk id="8" creationId="{44CD4FCA-E9AA-4347-B6E5-2E783DE51B86}"/>
          </ac:cxnSpMkLst>
        </pc:cxnChg>
      </pc:sldChg>
      <pc:sldChg chg="add">
        <pc:chgData name="Ekbal Hossain" userId="17f62947aa8236bc" providerId="LiveId" clId="{834A0D64-D6C1-4FA9-A2A4-9EED36C741AD}" dt="2020-11-14T09:02:10.719" v="330" actId="2890"/>
        <pc:sldMkLst>
          <pc:docMk/>
          <pc:sldMk cId="2638319569" sldId="280"/>
        </pc:sldMkLst>
      </pc:sldChg>
      <pc:sldMasterChg chg="setBg modSldLayout">
        <pc:chgData name="Ekbal Hossain" userId="17f62947aa8236bc" providerId="LiveId" clId="{834A0D64-D6C1-4FA9-A2A4-9EED36C741AD}" dt="2020-11-14T08:47:15.169" v="308"/>
        <pc:sldMasterMkLst>
          <pc:docMk/>
          <pc:sldMasterMk cId="3912267089" sldId="2147483661"/>
        </pc:sldMasterMkLst>
        <pc:sldLayoutChg chg="addSp delSp">
          <pc:chgData name="Ekbal Hossain" userId="17f62947aa8236bc" providerId="LiveId" clId="{834A0D64-D6C1-4FA9-A2A4-9EED36C741AD}" dt="2020-11-14T08:47:15.169" v="308"/>
          <pc:sldLayoutMkLst>
            <pc:docMk/>
            <pc:sldMasterMk cId="3912267089" sldId="2147483661"/>
            <pc:sldLayoutMk cId="1135019817" sldId="2147483679"/>
          </pc:sldLayoutMkLst>
          <pc:picChg chg="add del">
            <ac:chgData name="Ekbal Hossain" userId="17f62947aa8236bc" providerId="LiveId" clId="{834A0D64-D6C1-4FA9-A2A4-9EED36C741AD}" dt="2020-11-14T08:47:15.169" v="308"/>
            <ac:picMkLst>
              <pc:docMk/>
              <pc:sldMasterMk cId="3912267089" sldId="2147483661"/>
              <pc:sldLayoutMk cId="1135019817" sldId="2147483679"/>
              <ac:picMk id="3" creationId="{00000000-0000-0000-0000-000000000000}"/>
            </ac:picMkLst>
          </pc:picChg>
        </pc:sldLayoutChg>
      </pc:sldMasterChg>
    </pc:docChg>
  </pc:docChgLst>
  <pc:docChgLst>
    <pc:chgData name="Ekbal Hossain" userId="17f62947aa8236bc" providerId="LiveId" clId="{10B3FA0F-C354-4D06-8FE6-E4294340B6EC}"/>
    <pc:docChg chg="undo custSel addSld modSld">
      <pc:chgData name="Ekbal Hossain" userId="17f62947aa8236bc" providerId="LiveId" clId="{10B3FA0F-C354-4D06-8FE6-E4294340B6EC}" dt="2020-11-12T07:28:15.905" v="1181" actId="20577"/>
      <pc:docMkLst>
        <pc:docMk/>
      </pc:docMkLst>
      <pc:sldChg chg="addSp delSp modSp mod">
        <pc:chgData name="Ekbal Hossain" userId="17f62947aa8236bc" providerId="LiveId" clId="{10B3FA0F-C354-4D06-8FE6-E4294340B6EC}" dt="2020-11-12T06:13:55.653" v="58" actId="20577"/>
        <pc:sldMkLst>
          <pc:docMk/>
          <pc:sldMk cId="281436486" sldId="257"/>
        </pc:sldMkLst>
        <pc:spChg chg="add mod">
          <ac:chgData name="Ekbal Hossain" userId="17f62947aa8236bc" providerId="LiveId" clId="{10B3FA0F-C354-4D06-8FE6-E4294340B6EC}" dt="2020-11-12T06:13:55.653" v="58" actId="20577"/>
          <ac:spMkLst>
            <pc:docMk/>
            <pc:sldMk cId="281436486" sldId="257"/>
            <ac:spMk id="2" creationId="{F29DB64F-966C-4DAF-A010-CBE11CCC9C9D}"/>
          </ac:spMkLst>
        </pc:spChg>
        <pc:picChg chg="del mod">
          <ac:chgData name="Ekbal Hossain" userId="17f62947aa8236bc" providerId="LiveId" clId="{10B3FA0F-C354-4D06-8FE6-E4294340B6EC}" dt="2020-11-12T05:38:36.693" v="10" actId="478"/>
          <ac:picMkLst>
            <pc:docMk/>
            <pc:sldMk cId="281436486" sldId="257"/>
            <ac:picMk id="4" creationId="{00000000-0000-0000-0000-000000000000}"/>
          </ac:picMkLst>
        </pc:picChg>
      </pc:sldChg>
      <pc:sldChg chg="modSp mod">
        <pc:chgData name="Ekbal Hossain" userId="17f62947aa8236bc" providerId="LiveId" clId="{10B3FA0F-C354-4D06-8FE6-E4294340B6EC}" dt="2020-11-12T05:48:09.851" v="53" actId="2711"/>
        <pc:sldMkLst>
          <pc:docMk/>
          <pc:sldMk cId="1788301564" sldId="264"/>
        </pc:sldMkLst>
        <pc:spChg chg="mod">
          <ac:chgData name="Ekbal Hossain" userId="17f62947aa8236bc" providerId="LiveId" clId="{10B3FA0F-C354-4D06-8FE6-E4294340B6EC}" dt="2020-11-12T05:45:59.912" v="52" actId="2711"/>
          <ac:spMkLst>
            <pc:docMk/>
            <pc:sldMk cId="1788301564" sldId="264"/>
            <ac:spMk id="4" creationId="{00000000-0000-0000-0000-000000000000}"/>
          </ac:spMkLst>
        </pc:spChg>
        <pc:spChg chg="mod">
          <ac:chgData name="Ekbal Hossain" userId="17f62947aa8236bc" providerId="LiveId" clId="{10B3FA0F-C354-4D06-8FE6-E4294340B6EC}" dt="2020-11-12T05:48:09.851" v="53" actId="2711"/>
          <ac:spMkLst>
            <pc:docMk/>
            <pc:sldMk cId="1788301564" sldId="264"/>
            <ac:spMk id="7" creationId="{00000000-0000-0000-0000-000000000000}"/>
          </ac:spMkLst>
        </pc:spChg>
      </pc:sldChg>
      <pc:sldChg chg="addSp delSp modSp mod">
        <pc:chgData name="Ekbal Hossain" userId="17f62947aa8236bc" providerId="LiveId" clId="{10B3FA0F-C354-4D06-8FE6-E4294340B6EC}" dt="2020-11-12T06:39:54.031" v="105" actId="1440"/>
        <pc:sldMkLst>
          <pc:docMk/>
          <pc:sldMk cId="3453581796" sldId="272"/>
        </pc:sldMkLst>
        <pc:spChg chg="ord">
          <ac:chgData name="Ekbal Hossain" userId="17f62947aa8236bc" providerId="LiveId" clId="{10B3FA0F-C354-4D06-8FE6-E4294340B6EC}" dt="2020-11-12T06:37:43.439" v="97" actId="166"/>
          <ac:spMkLst>
            <pc:docMk/>
            <pc:sldMk cId="3453581796" sldId="272"/>
            <ac:spMk id="2" creationId="{00000000-0000-0000-0000-000000000000}"/>
          </ac:spMkLst>
        </pc:spChg>
        <pc:spChg chg="mod">
          <ac:chgData name="Ekbal Hossain" userId="17f62947aa8236bc" providerId="LiveId" clId="{10B3FA0F-C354-4D06-8FE6-E4294340B6EC}" dt="2020-11-12T06:38:08.380" v="103" actId="14100"/>
          <ac:spMkLst>
            <pc:docMk/>
            <pc:sldMk cId="3453581796" sldId="272"/>
            <ac:spMk id="3" creationId="{00000000-0000-0000-0000-000000000000}"/>
          </ac:spMkLst>
        </pc:spChg>
        <pc:picChg chg="del">
          <ac:chgData name="Ekbal Hossain" userId="17f62947aa8236bc" providerId="LiveId" clId="{10B3FA0F-C354-4D06-8FE6-E4294340B6EC}" dt="2020-11-12T06:35:13.450" v="86" actId="478"/>
          <ac:picMkLst>
            <pc:docMk/>
            <pc:sldMk cId="3453581796" sldId="272"/>
            <ac:picMk id="4" creationId="{00000000-0000-0000-0000-000000000000}"/>
          </ac:picMkLst>
        </pc:picChg>
        <pc:picChg chg="add mod modCrop">
          <ac:chgData name="Ekbal Hossain" userId="17f62947aa8236bc" providerId="LiveId" clId="{10B3FA0F-C354-4D06-8FE6-E4294340B6EC}" dt="2020-11-12T06:39:54.031" v="105" actId="1440"/>
          <ac:picMkLst>
            <pc:docMk/>
            <pc:sldMk cId="3453581796" sldId="272"/>
            <ac:picMk id="6" creationId="{CFDD5526-1314-458B-9382-66E789DD0480}"/>
          </ac:picMkLst>
        </pc:picChg>
      </pc:sldChg>
      <pc:sldChg chg="modSp mod">
        <pc:chgData name="Ekbal Hossain" userId="17f62947aa8236bc" providerId="LiveId" clId="{10B3FA0F-C354-4D06-8FE6-E4294340B6EC}" dt="2020-11-12T05:43:05.030" v="50" actId="404"/>
        <pc:sldMkLst>
          <pc:docMk/>
          <pc:sldMk cId="2663048072" sldId="273"/>
        </pc:sldMkLst>
        <pc:spChg chg="mod">
          <ac:chgData name="Ekbal Hossain" userId="17f62947aa8236bc" providerId="LiveId" clId="{10B3FA0F-C354-4D06-8FE6-E4294340B6EC}" dt="2020-11-12T05:43:05.030" v="50" actId="404"/>
          <ac:spMkLst>
            <pc:docMk/>
            <pc:sldMk cId="2663048072" sldId="273"/>
            <ac:spMk id="3" creationId="{00000000-0000-0000-0000-000000000000}"/>
          </ac:spMkLst>
        </pc:spChg>
      </pc:sldChg>
      <pc:sldChg chg="addSp modSp new mod modClrScheme chgLayout">
        <pc:chgData name="Ekbal Hossain" userId="17f62947aa8236bc" providerId="LiveId" clId="{10B3FA0F-C354-4D06-8FE6-E4294340B6EC}" dt="2020-11-12T07:28:15.905" v="1181" actId="20577"/>
        <pc:sldMkLst>
          <pc:docMk/>
          <pc:sldMk cId="2065649818" sldId="275"/>
        </pc:sldMkLst>
        <pc:spChg chg="add mod">
          <ac:chgData name="Ekbal Hossain" userId="17f62947aa8236bc" providerId="LiveId" clId="{10B3FA0F-C354-4D06-8FE6-E4294340B6EC}" dt="2020-11-12T06:30:16.818" v="84" actId="20577"/>
          <ac:spMkLst>
            <pc:docMk/>
            <pc:sldMk cId="2065649818" sldId="275"/>
            <ac:spMk id="2" creationId="{06D93970-04E8-4B1B-9CEF-C7E6C7B77FD9}"/>
          </ac:spMkLst>
        </pc:spChg>
        <pc:spChg chg="add mod">
          <ac:chgData name="Ekbal Hossain" userId="17f62947aa8236bc" providerId="LiveId" clId="{10B3FA0F-C354-4D06-8FE6-E4294340B6EC}" dt="2020-11-12T07:28:15.905" v="1181" actId="20577"/>
          <ac:spMkLst>
            <pc:docMk/>
            <pc:sldMk cId="2065649818" sldId="275"/>
            <ac:spMk id="3" creationId="{D605AF05-0C13-4EB8-9D73-47AEABE7B7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D643D-B06C-4754-82A7-8CBBE7D95498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1DE5D-27E4-454C-87B3-E35DAFB1A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7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30BB06-6357-424F-9C1B-C5B6EEA6C3BB}" type="datetimeFigureOut">
              <a:rPr lang="en-US" smtClean="0"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F9166A-D49E-4E68-87C4-0A5F52289B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5CC8DF9-2E9A-4C29-AD4B-E71DEEB60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103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DE0BA82-A1D2-4200-ABDF-83A646782E40}"/>
              </a:ext>
            </a:extLst>
          </p:cNvPr>
          <p:cNvSpPr/>
          <p:nvPr/>
        </p:nvSpPr>
        <p:spPr>
          <a:xfrm>
            <a:off x="1640670" y="2040766"/>
            <a:ext cx="8048625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স্বাগতম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24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8">
            <a:extLst>
              <a:ext uri="{FF2B5EF4-FFF2-40B4-BE49-F238E27FC236}">
                <a16:creationId xmlns="" xmlns:a16="http://schemas.microsoft.com/office/drawing/2014/main" id="{5B627DC8-6910-4C15-83B6-BCDC3F7D5AF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/>
              <a:t>দার্শনিক</a:t>
            </a:r>
            <a:r>
              <a:rPr lang="en-US" sz="6600" dirty="0"/>
              <a:t> পদ্ধতির </a:t>
            </a:r>
            <a:r>
              <a:rPr lang="en-US" sz="6600" dirty="0" err="1"/>
              <a:t>অসুবিধা</a:t>
            </a:r>
            <a:endParaRPr lang="en-US" sz="6600" dirty="0"/>
          </a:p>
        </p:txBody>
      </p:sp>
      <p:sp>
        <p:nvSpPr>
          <p:cNvPr id="4" name="Content Placeholder 10">
            <a:extLst>
              <a:ext uri="{FF2B5EF4-FFF2-40B4-BE49-F238E27FC236}">
                <a16:creationId xmlns="" xmlns:a16="http://schemas.microsoft.com/office/drawing/2014/main" id="{8B04A852-B233-4EAF-AD0C-39B1F1DAD8C8}"/>
              </a:ext>
            </a:extLst>
          </p:cNvPr>
          <p:cNvSpPr txBox="1">
            <a:spLocks/>
          </p:cNvSpPr>
          <p:nvPr/>
        </p:nvSpPr>
        <p:spPr>
          <a:xfrm>
            <a:off x="352425" y="1825625"/>
            <a:ext cx="110013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এ পদ্ধতির </a:t>
            </a:r>
            <a:r>
              <a:rPr lang="en-US" sz="3600" dirty="0" err="1"/>
              <a:t>অনেক</a:t>
            </a:r>
            <a:r>
              <a:rPr lang="en-US" sz="3600" dirty="0"/>
              <a:t> </a:t>
            </a:r>
            <a:r>
              <a:rPr lang="en-US" sz="3600" dirty="0" err="1"/>
              <a:t>সীমাবদ্ধতা</a:t>
            </a:r>
            <a:r>
              <a:rPr lang="en-US" sz="3600" dirty="0"/>
              <a:t> ও </a:t>
            </a:r>
            <a:r>
              <a:rPr lang="en-US" sz="3600" dirty="0" err="1"/>
              <a:t>প্রায়োগিক</a:t>
            </a:r>
            <a:r>
              <a:rPr lang="en-US" sz="3600" dirty="0"/>
              <a:t> </a:t>
            </a:r>
            <a:r>
              <a:rPr lang="en-US" sz="3600" dirty="0" err="1"/>
              <a:t>সমস্যা</a:t>
            </a:r>
            <a:r>
              <a:rPr lang="en-US" sz="3600" dirty="0"/>
              <a:t> </a:t>
            </a:r>
            <a:r>
              <a:rPr lang="en-US" sz="3600" dirty="0" err="1"/>
              <a:t>রয়েছে</a:t>
            </a:r>
            <a:r>
              <a:rPr lang="en-US" sz="3600" dirty="0"/>
              <a:t>। </a:t>
            </a:r>
            <a:r>
              <a:rPr lang="en-US" sz="3600" dirty="0" err="1"/>
              <a:t>নিচে</a:t>
            </a: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গবেষণায়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পদ্ধতির </a:t>
            </a:r>
            <a:r>
              <a:rPr lang="en-US" sz="3600" dirty="0" err="1"/>
              <a:t>অসুবিধাগুলো</a:t>
            </a:r>
            <a:r>
              <a:rPr lang="en-US" sz="3600" dirty="0"/>
              <a:t> </a:t>
            </a:r>
            <a:r>
              <a:rPr lang="en-US" sz="3600" dirty="0" err="1"/>
              <a:t>চিহ্নিত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এটা</a:t>
            </a:r>
            <a:r>
              <a:rPr lang="en-US" sz="3600" dirty="0"/>
              <a:t> </a:t>
            </a:r>
            <a:r>
              <a:rPr lang="en-US" sz="3600" dirty="0" err="1"/>
              <a:t>গোটা</a:t>
            </a:r>
            <a:r>
              <a:rPr lang="en-US" sz="3600" dirty="0"/>
              <a:t> </a:t>
            </a:r>
            <a:r>
              <a:rPr lang="en-US" sz="3600" dirty="0" err="1"/>
              <a:t>সমাজসংক্রান্ত</a:t>
            </a:r>
            <a:r>
              <a:rPr lang="en-US" sz="3600" dirty="0"/>
              <a:t> </a:t>
            </a:r>
            <a:r>
              <a:rPr lang="en-US" sz="3600" dirty="0" err="1"/>
              <a:t>বিষয়াবলি</a:t>
            </a:r>
            <a:r>
              <a:rPr lang="en-US" sz="3600" dirty="0"/>
              <a:t> </a:t>
            </a:r>
            <a:r>
              <a:rPr lang="en-US" sz="3600" dirty="0" err="1"/>
              <a:t>জানার</a:t>
            </a:r>
            <a:r>
              <a:rPr lang="en-US" sz="3600" dirty="0"/>
              <a:t> </a:t>
            </a:r>
            <a:r>
              <a:rPr lang="en-US" sz="3600" dirty="0" err="1"/>
              <a:t>প্রক্রিয়া</a:t>
            </a:r>
            <a:r>
              <a:rPr lang="en-US" sz="3600" dirty="0"/>
              <a:t>। </a:t>
            </a:r>
            <a:r>
              <a:rPr lang="en-US" sz="3600" dirty="0" err="1"/>
              <a:t>কোনো</a:t>
            </a:r>
            <a:r>
              <a:rPr lang="en-US" sz="3600" dirty="0"/>
              <a:t> Specific social content </a:t>
            </a:r>
            <a:r>
              <a:rPr lang="en-US" sz="3600" dirty="0" err="1"/>
              <a:t>নিয়ে</a:t>
            </a:r>
            <a:r>
              <a:rPr lang="en-US" sz="3600" dirty="0"/>
              <a:t> </a:t>
            </a:r>
            <a:r>
              <a:rPr lang="en-US" sz="3600" dirty="0" err="1"/>
              <a:t>গবেষণায়</a:t>
            </a:r>
            <a:r>
              <a:rPr lang="en-US" sz="3600" dirty="0"/>
              <a:t> এ পদ্ধতি </a:t>
            </a:r>
            <a:r>
              <a:rPr lang="en-US" sz="3600" dirty="0" err="1"/>
              <a:t>সক্ষম</a:t>
            </a:r>
            <a:r>
              <a:rPr lang="en-US" sz="3600" dirty="0"/>
              <a:t> </a:t>
            </a:r>
            <a:r>
              <a:rPr lang="en-US" sz="3600" dirty="0" err="1"/>
              <a:t>নয়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এটি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অবৈজ্ঞানিক</a:t>
            </a:r>
            <a:r>
              <a:rPr lang="en-US" sz="3600" dirty="0"/>
              <a:t> পদ্ধতি।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গিয়ে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অনেক</a:t>
            </a:r>
            <a:r>
              <a:rPr lang="en-US" sz="3600" dirty="0"/>
              <a:t> </a:t>
            </a:r>
            <a:r>
              <a:rPr lang="en-US" sz="3600" dirty="0" err="1"/>
              <a:t>সময়</a:t>
            </a:r>
            <a:r>
              <a:rPr lang="en-US" sz="3600" dirty="0"/>
              <a:t> </a:t>
            </a:r>
            <a:r>
              <a:rPr lang="en-US" sz="3600" dirty="0" err="1"/>
              <a:t>সংগৃহীত</a:t>
            </a:r>
            <a:r>
              <a:rPr lang="en-US" sz="3600" dirty="0"/>
              <a:t> </a:t>
            </a:r>
            <a:r>
              <a:rPr lang="en-US" sz="3600" dirty="0" err="1"/>
              <a:t>তথ্যকে</a:t>
            </a:r>
            <a:r>
              <a:rPr lang="en-US" sz="3600" dirty="0"/>
              <a:t> </a:t>
            </a:r>
            <a:r>
              <a:rPr lang="en-US" sz="3600" dirty="0" err="1"/>
              <a:t>আপাত</a:t>
            </a:r>
            <a:r>
              <a:rPr lang="en-US" sz="3600" dirty="0"/>
              <a:t> </a:t>
            </a:r>
            <a:r>
              <a:rPr lang="en-US" sz="3600" dirty="0" err="1"/>
              <a:t>সত্য</a:t>
            </a:r>
            <a:r>
              <a:rPr lang="en-US" sz="3600" dirty="0"/>
              <a:t>, </a:t>
            </a:r>
            <a:r>
              <a:rPr lang="en-US" sz="3600" dirty="0" err="1"/>
              <a:t>আপেক্ষিক</a:t>
            </a:r>
            <a:r>
              <a:rPr lang="en-US" sz="3600" dirty="0"/>
              <a:t> </a:t>
            </a:r>
            <a:r>
              <a:rPr lang="en-US" sz="3600" dirty="0" err="1"/>
              <a:t>সত্য,বস্তুনিষ্ঠ</a:t>
            </a:r>
            <a:r>
              <a:rPr lang="en-US" sz="3600" dirty="0"/>
              <a:t> </a:t>
            </a:r>
            <a:r>
              <a:rPr lang="en-US" sz="3600" dirty="0" err="1"/>
              <a:t>নয়</a:t>
            </a:r>
            <a:r>
              <a:rPr lang="en-US" sz="3600" dirty="0"/>
              <a:t> </a:t>
            </a:r>
            <a:r>
              <a:rPr lang="en-US" sz="3600" dirty="0" err="1"/>
              <a:t>এরূপ</a:t>
            </a:r>
            <a:r>
              <a:rPr lang="en-US" sz="3600" dirty="0"/>
              <a:t> </a:t>
            </a:r>
            <a:r>
              <a:rPr lang="en-US" sz="3600" dirty="0" err="1"/>
              <a:t>মন্তব্য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পদ্ধতিকে</a:t>
            </a:r>
            <a:r>
              <a:rPr lang="en-US" sz="3600" dirty="0"/>
              <a:t> </a:t>
            </a:r>
            <a:r>
              <a:rPr lang="en-US" sz="3600" dirty="0" err="1"/>
              <a:t>ব্যর্থ</a:t>
            </a:r>
            <a:r>
              <a:rPr lang="en-US" sz="3600" dirty="0"/>
              <a:t> পদ্ধতি </a:t>
            </a:r>
            <a:r>
              <a:rPr lang="en-US" sz="3600" dirty="0" err="1"/>
              <a:t>হিসেবে</a:t>
            </a:r>
            <a:r>
              <a:rPr lang="en-US" sz="3600" dirty="0"/>
              <a:t> </a:t>
            </a:r>
            <a:r>
              <a:rPr lang="en-US" sz="3600" dirty="0" err="1"/>
              <a:t>চিহ্নিত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3666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453FC611-1FBB-467D-86F9-628F12DB455E}"/>
              </a:ext>
            </a:extLst>
          </p:cNvPr>
          <p:cNvSpPr txBox="1">
            <a:spLocks/>
          </p:cNvSpPr>
          <p:nvPr/>
        </p:nvSpPr>
        <p:spPr>
          <a:xfrm>
            <a:off x="1771650" y="132568"/>
            <a:ext cx="772477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err="1"/>
              <a:t>ঐতিহাসিক</a:t>
            </a:r>
            <a:r>
              <a:rPr lang="en-US" sz="8000" dirty="0"/>
              <a:t> পদ্ধতি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1DDDCD6-4E00-4E71-8F0F-F76E479A33A9}"/>
              </a:ext>
            </a:extLst>
          </p:cNvPr>
          <p:cNvSpPr txBox="1">
            <a:spLocks/>
          </p:cNvSpPr>
          <p:nvPr/>
        </p:nvSpPr>
        <p:spPr>
          <a:xfrm>
            <a:off x="42849" y="1238250"/>
            <a:ext cx="12192000" cy="49387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সমাজবিজ্ঞানী</a:t>
            </a:r>
            <a:r>
              <a:rPr lang="en-US" sz="3600" dirty="0"/>
              <a:t> </a:t>
            </a:r>
            <a:r>
              <a:rPr lang="en-US" sz="3600" dirty="0" err="1"/>
              <a:t>জি.ই.হাওয়ার্ড</a:t>
            </a:r>
            <a:r>
              <a:rPr lang="en-US" sz="3600" dirty="0"/>
              <a:t> </a:t>
            </a:r>
            <a:r>
              <a:rPr lang="en-US" sz="3600" dirty="0" err="1"/>
              <a:t>বলেন</a:t>
            </a:r>
            <a:r>
              <a:rPr lang="en-US" sz="3600" dirty="0"/>
              <a:t>, </a:t>
            </a:r>
            <a:r>
              <a:rPr lang="en-US" sz="3600" dirty="0" err="1"/>
              <a:t>ইতিহাস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 </a:t>
            </a:r>
            <a:r>
              <a:rPr lang="en-US" sz="3600" dirty="0" err="1"/>
              <a:t>অতীতের</a:t>
            </a:r>
            <a:r>
              <a:rPr lang="en-US" sz="3600" dirty="0"/>
              <a:t> </a:t>
            </a:r>
            <a:r>
              <a:rPr lang="en-US" sz="3600" dirty="0" err="1"/>
              <a:t>সমাজবিজ্ঞান</a:t>
            </a:r>
            <a:r>
              <a:rPr lang="en-US" sz="3600" dirty="0"/>
              <a:t> </a:t>
            </a:r>
            <a:r>
              <a:rPr lang="en-US" sz="3600" dirty="0" err="1"/>
              <a:t>এবং</a:t>
            </a:r>
            <a:r>
              <a:rPr lang="en-US" sz="3600" dirty="0"/>
              <a:t> </a:t>
            </a:r>
            <a:r>
              <a:rPr lang="en-US" sz="3600" dirty="0" err="1"/>
              <a:t>সমাজবিজ্ঞান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 </a:t>
            </a:r>
            <a:r>
              <a:rPr lang="en-US" sz="3600" dirty="0" err="1"/>
              <a:t>বর্তমান</a:t>
            </a:r>
            <a:r>
              <a:rPr lang="en-US" sz="3600" dirty="0"/>
              <a:t> </a:t>
            </a:r>
            <a:r>
              <a:rPr lang="en-US" sz="3600" dirty="0" err="1"/>
              <a:t>ইতিহাস</a:t>
            </a:r>
            <a:r>
              <a:rPr lang="en-US" sz="3600" dirty="0"/>
              <a:t>। </a:t>
            </a:r>
            <a:r>
              <a:rPr lang="en-US" sz="3600" dirty="0" err="1"/>
              <a:t>সমাজজীববনের</a:t>
            </a:r>
            <a:r>
              <a:rPr lang="en-US" sz="3600" dirty="0"/>
              <a:t> </a:t>
            </a:r>
            <a:r>
              <a:rPr lang="en-US" sz="3600" dirty="0" err="1"/>
              <a:t>প্রতিটি</a:t>
            </a:r>
            <a:r>
              <a:rPr lang="en-US" sz="3600" dirty="0"/>
              <a:t> </a:t>
            </a:r>
            <a:r>
              <a:rPr lang="en-US" sz="3600" dirty="0" err="1"/>
              <a:t>ঘটনারই</a:t>
            </a:r>
            <a:r>
              <a:rPr lang="en-US" sz="3600" dirty="0"/>
              <a:t> </a:t>
            </a:r>
            <a:r>
              <a:rPr lang="en-US" sz="3600" dirty="0" err="1"/>
              <a:t>একটা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পটভূমি</a:t>
            </a:r>
            <a:r>
              <a:rPr lang="en-US" sz="3600" dirty="0"/>
              <a:t> </a:t>
            </a:r>
            <a:r>
              <a:rPr lang="en-US" sz="3600" dirty="0" err="1"/>
              <a:t>রয়েছে</a:t>
            </a:r>
            <a:r>
              <a:rPr lang="en-US" sz="3600" dirty="0"/>
              <a:t>।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পটভূমির</a:t>
            </a:r>
            <a:r>
              <a:rPr lang="en-US" sz="3600" dirty="0"/>
              <a:t> </a:t>
            </a:r>
            <a:r>
              <a:rPr lang="en-US" sz="3600" dirty="0" err="1"/>
              <a:t>সূত্র</a:t>
            </a:r>
            <a:r>
              <a:rPr lang="en-US" sz="3600" dirty="0"/>
              <a:t> </a:t>
            </a:r>
            <a:r>
              <a:rPr lang="en-US" sz="3600" dirty="0" err="1"/>
              <a:t>ধরেই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নানা</a:t>
            </a:r>
            <a:r>
              <a:rPr lang="en-US" sz="3600" dirty="0"/>
              <a:t> </a:t>
            </a:r>
            <a:r>
              <a:rPr lang="en-US" sz="3600" dirty="0" err="1"/>
              <a:t>পর্যায়ে</a:t>
            </a:r>
            <a:r>
              <a:rPr lang="en-US" sz="3600" dirty="0"/>
              <a:t> </a:t>
            </a:r>
            <a:r>
              <a:rPr lang="en-US" sz="3600" dirty="0" err="1"/>
              <a:t>অনুসন্ধান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</a:t>
            </a:r>
            <a:r>
              <a:rPr lang="en-US" sz="3600" dirty="0" err="1"/>
              <a:t>ভবিষ্য</a:t>
            </a:r>
            <a:r>
              <a:rPr lang="en-US" sz="3600" dirty="0"/>
              <a:t>ৎ </a:t>
            </a:r>
            <a:r>
              <a:rPr lang="en-US" sz="3600" dirty="0" err="1"/>
              <a:t>সম্পর্কে</a:t>
            </a:r>
            <a:r>
              <a:rPr lang="en-US" sz="3600" dirty="0"/>
              <a:t> </a:t>
            </a:r>
            <a:r>
              <a:rPr lang="en-US" sz="3600" dirty="0" err="1"/>
              <a:t>গ্রহণ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 এ পদ্ধতি </a:t>
            </a:r>
            <a:r>
              <a:rPr lang="en-US" sz="3600" dirty="0" err="1"/>
              <a:t>প্রয়োগের</a:t>
            </a:r>
            <a:r>
              <a:rPr lang="en-US" sz="3600" dirty="0"/>
              <a:t> </a:t>
            </a:r>
            <a:r>
              <a:rPr lang="en-US" sz="3600" dirty="0" err="1"/>
              <a:t>ক্ষেত্রে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অতীত</a:t>
            </a:r>
            <a:r>
              <a:rPr lang="en-US" sz="3600" dirty="0"/>
              <a:t> </a:t>
            </a:r>
            <a:r>
              <a:rPr lang="en-US" sz="3600" dirty="0" err="1"/>
              <a:t>ঘটনার</a:t>
            </a:r>
            <a:r>
              <a:rPr lang="en-US" sz="3600" dirty="0"/>
              <a:t> </a:t>
            </a:r>
            <a:r>
              <a:rPr lang="en-US" sz="3600" dirty="0" err="1"/>
              <a:t>উপর</a:t>
            </a:r>
            <a:r>
              <a:rPr lang="en-US" sz="3600" dirty="0"/>
              <a:t> </a:t>
            </a:r>
            <a:r>
              <a:rPr lang="en-US" sz="3600" dirty="0" err="1"/>
              <a:t>লিখিত</a:t>
            </a:r>
            <a:r>
              <a:rPr lang="en-US" sz="3600" dirty="0"/>
              <a:t> </a:t>
            </a:r>
            <a:r>
              <a:rPr lang="en-US" sz="3600" dirty="0" err="1"/>
              <a:t>দলিল,পুস্তক,ডায়েরিসহ</a:t>
            </a:r>
            <a:r>
              <a:rPr lang="en-US" sz="3600" dirty="0"/>
              <a:t> </a:t>
            </a:r>
            <a:r>
              <a:rPr lang="en-US" sz="3600" dirty="0" err="1"/>
              <a:t>বহু</a:t>
            </a:r>
            <a:r>
              <a:rPr lang="en-US" sz="3600" dirty="0"/>
              <a:t> </a:t>
            </a:r>
            <a:r>
              <a:rPr lang="en-US" sz="3600" dirty="0" err="1"/>
              <a:t>উপকরণ</a:t>
            </a:r>
            <a:r>
              <a:rPr lang="en-US" sz="3600" dirty="0"/>
              <a:t> </a:t>
            </a:r>
            <a:r>
              <a:rPr lang="en-US" sz="3600" dirty="0" err="1"/>
              <a:t>সংগ্রহ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 </a:t>
            </a:r>
            <a:r>
              <a:rPr lang="en-US" sz="3600" dirty="0" err="1"/>
              <a:t>সংগৃহিত</a:t>
            </a:r>
            <a:r>
              <a:rPr lang="en-US" sz="3600" dirty="0"/>
              <a:t> এ </a:t>
            </a:r>
            <a:r>
              <a:rPr lang="en-US" sz="3600" dirty="0" err="1"/>
              <a:t>উপকরণ</a:t>
            </a:r>
            <a:r>
              <a:rPr lang="en-US" sz="3600" dirty="0"/>
              <a:t> </a:t>
            </a:r>
            <a:r>
              <a:rPr lang="en-US" sz="3600" dirty="0" err="1"/>
              <a:t>গবেষক</a:t>
            </a:r>
            <a:r>
              <a:rPr lang="en-US" sz="3600" dirty="0"/>
              <a:t> </a:t>
            </a:r>
            <a:r>
              <a:rPr lang="en-US" sz="3600" dirty="0" err="1"/>
              <a:t>পুংখানুপুংখভাবে</a:t>
            </a:r>
            <a:r>
              <a:rPr lang="en-US" sz="3600" dirty="0"/>
              <a:t> </a:t>
            </a:r>
            <a:r>
              <a:rPr lang="en-US" sz="3600" dirty="0" err="1"/>
              <a:t>বিচার-বিশ্লেষণ</a:t>
            </a:r>
            <a:r>
              <a:rPr lang="en-US" sz="3600" dirty="0"/>
              <a:t> </a:t>
            </a:r>
            <a:r>
              <a:rPr lang="en-US" sz="3600" dirty="0" err="1"/>
              <a:t>করেন</a:t>
            </a:r>
            <a:r>
              <a:rPr lang="en-US" sz="3600" dirty="0"/>
              <a:t>। </a:t>
            </a:r>
            <a:r>
              <a:rPr lang="en-US" sz="3600" dirty="0" err="1"/>
              <a:t>সমাজবিজ্ঞানের</a:t>
            </a:r>
            <a:r>
              <a:rPr lang="en-US" sz="3600" dirty="0"/>
              <a:t> </a:t>
            </a:r>
            <a:r>
              <a:rPr lang="en-US" sz="3600" dirty="0" err="1"/>
              <a:t>গবেষণায়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পদ্ধতির </a:t>
            </a:r>
            <a:r>
              <a:rPr lang="en-US" sz="3600" dirty="0" err="1"/>
              <a:t>প্রয়োগ</a:t>
            </a:r>
            <a:r>
              <a:rPr lang="en-US" sz="3600" dirty="0"/>
              <a:t> </a:t>
            </a:r>
            <a:r>
              <a:rPr lang="en-US" sz="3600" dirty="0" err="1"/>
              <a:t>মূলত</a:t>
            </a:r>
            <a:r>
              <a:rPr lang="en-US" sz="3600" dirty="0"/>
              <a:t> </a:t>
            </a:r>
            <a:r>
              <a:rPr lang="en-US" sz="3600" dirty="0" err="1"/>
              <a:t>ডুকুমেন্ট</a:t>
            </a:r>
            <a:r>
              <a:rPr lang="en-US" sz="3600" dirty="0"/>
              <a:t> </a:t>
            </a:r>
            <a:r>
              <a:rPr lang="en-US" sz="3600" dirty="0" err="1"/>
              <a:t>স্টাডি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দলিলপত্রাদির</a:t>
            </a:r>
            <a:r>
              <a:rPr lang="en-US" sz="3600" dirty="0"/>
              <a:t> </a:t>
            </a:r>
            <a:r>
              <a:rPr lang="en-US" sz="3600" dirty="0" err="1"/>
              <a:t>খুঁটিনাটি</a:t>
            </a:r>
            <a:r>
              <a:rPr lang="en-US" sz="3600" dirty="0"/>
              <a:t> </a:t>
            </a:r>
            <a:r>
              <a:rPr lang="en-US" sz="3600" dirty="0" err="1"/>
              <a:t>বিষয়,কৌশল</a:t>
            </a:r>
            <a:r>
              <a:rPr lang="en-US" sz="3600" dirty="0"/>
              <a:t> ও </a:t>
            </a:r>
            <a:r>
              <a:rPr lang="en-US" sz="3600" dirty="0" err="1"/>
              <a:t>নির্দেশিকার</a:t>
            </a:r>
            <a:r>
              <a:rPr lang="en-US" sz="3600" dirty="0"/>
              <a:t> </a:t>
            </a:r>
            <a:r>
              <a:rPr lang="en-US" sz="3600" dirty="0" err="1"/>
              <a:t>সাথে</a:t>
            </a:r>
            <a:r>
              <a:rPr lang="en-US" sz="3600" dirty="0"/>
              <a:t> </a:t>
            </a:r>
            <a:r>
              <a:rPr lang="en-US" sz="3600" dirty="0" err="1"/>
              <a:t>সম্পর্কিত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। </a:t>
            </a:r>
            <a:r>
              <a:rPr lang="en-US" sz="3600" dirty="0" err="1"/>
              <a:t>ইতিহাস</a:t>
            </a:r>
            <a:r>
              <a:rPr lang="en-US" sz="3600" dirty="0"/>
              <a:t> </a:t>
            </a:r>
            <a:r>
              <a:rPr lang="en-US" sz="3600" dirty="0" err="1"/>
              <a:t>যেহেতু</a:t>
            </a:r>
            <a:r>
              <a:rPr lang="en-US" sz="3600" dirty="0"/>
              <a:t> </a:t>
            </a:r>
            <a:r>
              <a:rPr lang="en-US" sz="3600" dirty="0" err="1"/>
              <a:t>পরিস্থিতি</a:t>
            </a:r>
            <a:r>
              <a:rPr lang="en-US" sz="3600" dirty="0"/>
              <a:t> ও </a:t>
            </a:r>
            <a:r>
              <a:rPr lang="en-US" sz="3600" dirty="0" err="1"/>
              <a:t>পরিবেশের</a:t>
            </a:r>
            <a:r>
              <a:rPr lang="en-US" sz="3600" dirty="0"/>
              <a:t> </a:t>
            </a:r>
            <a:r>
              <a:rPr lang="en-US" sz="3600" dirty="0" err="1"/>
              <a:t>ফসল,সেহেতু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উপাত্ত</a:t>
            </a:r>
            <a:r>
              <a:rPr lang="en-US" sz="3600" dirty="0"/>
              <a:t> ও </a:t>
            </a:r>
            <a:r>
              <a:rPr lang="en-US" sz="3600" dirty="0" err="1"/>
              <a:t>তথ্য</a:t>
            </a: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প্রেক্ষাপটে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 </a:t>
            </a:r>
            <a:r>
              <a:rPr lang="en-US" sz="3600" dirty="0" err="1"/>
              <a:t>জেনে</a:t>
            </a:r>
            <a:r>
              <a:rPr lang="en-US" sz="3600" dirty="0"/>
              <a:t> </a:t>
            </a:r>
            <a:r>
              <a:rPr lang="en-US" sz="3600" dirty="0" err="1"/>
              <a:t>প্রয়োগ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প্রয়োগকারী</a:t>
            </a:r>
            <a:r>
              <a:rPr lang="en-US" sz="3600" dirty="0"/>
              <a:t> </a:t>
            </a:r>
            <a:r>
              <a:rPr lang="en-US" sz="3600" dirty="0" err="1"/>
              <a:t>গবেষককে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</a:t>
            </a:r>
            <a:r>
              <a:rPr lang="en-US" sz="3600" dirty="0" err="1"/>
              <a:t>ঘটনা</a:t>
            </a:r>
            <a:r>
              <a:rPr lang="en-US" sz="36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92899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A4E20E06-4EE9-4F57-B70F-ADE6FE53F2DA}"/>
              </a:ext>
            </a:extLst>
          </p:cNvPr>
          <p:cNvSpPr txBox="1">
            <a:spLocks/>
          </p:cNvSpPr>
          <p:nvPr/>
        </p:nvSpPr>
        <p:spPr>
          <a:xfrm>
            <a:off x="2147886" y="107553"/>
            <a:ext cx="5800726" cy="843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/>
              <a:t>ঐতিহাসিক</a:t>
            </a:r>
            <a:r>
              <a:rPr lang="en-US" sz="6600" dirty="0"/>
              <a:t> পদ্ধতি </a:t>
            </a:r>
            <a:r>
              <a:rPr lang="en-US" sz="6600" dirty="0" err="1"/>
              <a:t>স্তর</a:t>
            </a:r>
            <a:endParaRPr lang="en-US" sz="6600" dirty="0"/>
          </a:p>
        </p:txBody>
      </p:sp>
      <p:sp>
        <p:nvSpPr>
          <p:cNvPr id="5" name="Scroll: Horizontal 4">
            <a:extLst>
              <a:ext uri="{FF2B5EF4-FFF2-40B4-BE49-F238E27FC236}">
                <a16:creationId xmlns="" xmlns:a16="http://schemas.microsoft.com/office/drawing/2014/main" id="{86338066-B9D8-4624-935D-31F310383144}"/>
              </a:ext>
            </a:extLst>
          </p:cNvPr>
          <p:cNvSpPr/>
          <p:nvPr/>
        </p:nvSpPr>
        <p:spPr>
          <a:xfrm>
            <a:off x="1190625" y="951706"/>
            <a:ext cx="480060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ইতিহাসসংশ্লিষ্ট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সমস্যা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নির্বাচন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Scroll: Horizontal 6">
            <a:extLst>
              <a:ext uri="{FF2B5EF4-FFF2-40B4-BE49-F238E27FC236}">
                <a16:creationId xmlns="" xmlns:a16="http://schemas.microsoft.com/office/drawing/2014/main" id="{B5D28C76-0A1D-432B-AAD1-03654D87741F}"/>
              </a:ext>
            </a:extLst>
          </p:cNvPr>
          <p:cNvSpPr/>
          <p:nvPr/>
        </p:nvSpPr>
        <p:spPr>
          <a:xfrm>
            <a:off x="1190625" y="2130425"/>
            <a:ext cx="440055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তথ্যের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শনাক্তকরণ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Scroll: Horizontal 8">
            <a:extLst>
              <a:ext uri="{FF2B5EF4-FFF2-40B4-BE49-F238E27FC236}">
                <a16:creationId xmlns="" xmlns:a16="http://schemas.microsoft.com/office/drawing/2014/main" id="{68960EE6-C4C6-4D5E-B100-C4E4EDA4FFBB}"/>
              </a:ext>
            </a:extLst>
          </p:cNvPr>
          <p:cNvSpPr/>
          <p:nvPr/>
        </p:nvSpPr>
        <p:spPr>
          <a:xfrm>
            <a:off x="1190624" y="3272631"/>
            <a:ext cx="3857625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তথ্য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সংগ্রহ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Scroll: Horizontal 10">
            <a:extLst>
              <a:ext uri="{FF2B5EF4-FFF2-40B4-BE49-F238E27FC236}">
                <a16:creationId xmlns="" xmlns:a16="http://schemas.microsoft.com/office/drawing/2014/main" id="{83A221D9-7542-4638-B415-84BEE9D88014}"/>
              </a:ext>
            </a:extLst>
          </p:cNvPr>
          <p:cNvSpPr/>
          <p:nvPr/>
        </p:nvSpPr>
        <p:spPr>
          <a:xfrm>
            <a:off x="1190625" y="4416425"/>
            <a:ext cx="365760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তথ্য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বিশ্লেষন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Scroll: Horizontal 12">
            <a:extLst>
              <a:ext uri="{FF2B5EF4-FFF2-40B4-BE49-F238E27FC236}">
                <a16:creationId xmlns="" xmlns:a16="http://schemas.microsoft.com/office/drawing/2014/main" id="{1B4BD642-CF7C-4AD9-A5BF-CBB6CB40EEAD}"/>
              </a:ext>
            </a:extLst>
          </p:cNvPr>
          <p:cNvSpPr/>
          <p:nvPr/>
        </p:nvSpPr>
        <p:spPr>
          <a:xfrm>
            <a:off x="1190625" y="5715000"/>
            <a:ext cx="3524250" cy="11430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সিদ্ধান্ত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উপনীত</a:t>
            </a: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হওয়া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2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ontent Placeholder 13">
            <a:extLst>
              <a:ext uri="{FF2B5EF4-FFF2-40B4-BE49-F238E27FC236}">
                <a16:creationId xmlns="" xmlns:a16="http://schemas.microsoft.com/office/drawing/2014/main" id="{B90F7F41-DA65-4DC9-B56E-FA86F7AC6218}"/>
              </a:ext>
            </a:extLst>
          </p:cNvPr>
          <p:cNvSpPr txBox="1">
            <a:spLocks/>
          </p:cNvSpPr>
          <p:nvPr/>
        </p:nvSpPr>
        <p:spPr>
          <a:xfrm>
            <a:off x="927652" y="1126630"/>
            <a:ext cx="10515600" cy="49608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গুড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স্কেটস</a:t>
            </a:r>
            <a:r>
              <a:rPr lang="en-US" dirty="0"/>
              <a:t> </a:t>
            </a:r>
            <a:r>
              <a:rPr lang="en-US" dirty="0" err="1"/>
              <a:t>ঐতিহাসিক</a:t>
            </a:r>
            <a:r>
              <a:rPr lang="en-US" dirty="0"/>
              <a:t> পদ্ধতির </a:t>
            </a:r>
            <a:r>
              <a:rPr lang="en-US" dirty="0" err="1"/>
              <a:t>নিম্নলিখিত</a:t>
            </a:r>
            <a:r>
              <a:rPr lang="en-US" dirty="0"/>
              <a:t> </a:t>
            </a:r>
            <a:r>
              <a:rPr lang="en-US" dirty="0" err="1"/>
              <a:t>উৎসের</a:t>
            </a:r>
            <a:r>
              <a:rPr lang="en-US" dirty="0"/>
              <a:t> </a:t>
            </a:r>
            <a:r>
              <a:rPr lang="en-US" dirty="0" err="1"/>
              <a:t>কথা</a:t>
            </a:r>
            <a:r>
              <a:rPr lang="en-US" dirty="0"/>
              <a:t> </a:t>
            </a:r>
            <a:r>
              <a:rPr lang="en-US" dirty="0" err="1"/>
              <a:t>বলেছেন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31B8916-BF20-47F5-903C-568F0D577CD0}"/>
              </a:ext>
            </a:extLst>
          </p:cNvPr>
          <p:cNvSpPr/>
          <p:nvPr/>
        </p:nvSpPr>
        <p:spPr>
          <a:xfrm>
            <a:off x="3896320" y="2429387"/>
            <a:ext cx="3920728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ঐতিহাসিক</a:t>
            </a:r>
            <a:r>
              <a:rPr lang="en-US" sz="3600" dirty="0">
                <a:solidFill>
                  <a:schemeClr val="tx1"/>
                </a:solidFill>
              </a:rPr>
              <a:t> পদ্ধতির </a:t>
            </a:r>
            <a:r>
              <a:rPr lang="en-US" sz="3600" dirty="0" err="1">
                <a:solidFill>
                  <a:schemeClr val="tx1"/>
                </a:solidFill>
              </a:rPr>
              <a:t>উৎস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="" xmlns:a16="http://schemas.microsoft.com/office/drawing/2014/main" id="{F96F0F83-358E-4700-B05A-A20A8AF8FA23}"/>
              </a:ext>
            </a:extLst>
          </p:cNvPr>
          <p:cNvSpPr/>
          <p:nvPr/>
        </p:nvSpPr>
        <p:spPr>
          <a:xfrm>
            <a:off x="5643096" y="2973264"/>
            <a:ext cx="308113" cy="17760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44CD4FCA-E9AA-4347-B6E5-2E783DE51B86}"/>
              </a:ext>
            </a:extLst>
          </p:cNvPr>
          <p:cNvCxnSpPr>
            <a:cxnSpLocks/>
          </p:cNvCxnSpPr>
          <p:nvPr/>
        </p:nvCxnSpPr>
        <p:spPr>
          <a:xfrm>
            <a:off x="1932642" y="3141574"/>
            <a:ext cx="7722394" cy="19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rrow: Down 9">
            <a:extLst>
              <a:ext uri="{FF2B5EF4-FFF2-40B4-BE49-F238E27FC236}">
                <a16:creationId xmlns="" xmlns:a16="http://schemas.microsoft.com/office/drawing/2014/main" id="{549F8129-EBDE-49B3-99EE-D35AE10D451E}"/>
              </a:ext>
            </a:extLst>
          </p:cNvPr>
          <p:cNvSpPr/>
          <p:nvPr/>
        </p:nvSpPr>
        <p:spPr>
          <a:xfrm>
            <a:off x="1838774" y="3149188"/>
            <a:ext cx="308113" cy="3521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="" xmlns:a16="http://schemas.microsoft.com/office/drawing/2014/main" id="{790BC617-4761-4660-B2E6-7D5DB208E183}"/>
              </a:ext>
            </a:extLst>
          </p:cNvPr>
          <p:cNvSpPr/>
          <p:nvPr/>
        </p:nvSpPr>
        <p:spPr>
          <a:xfrm>
            <a:off x="9500979" y="3152936"/>
            <a:ext cx="308113" cy="3521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="" xmlns:a16="http://schemas.microsoft.com/office/drawing/2014/main" id="{9D120998-CCFE-403E-8291-A4E5083C6134}"/>
              </a:ext>
            </a:extLst>
          </p:cNvPr>
          <p:cNvSpPr/>
          <p:nvPr/>
        </p:nvSpPr>
        <p:spPr>
          <a:xfrm>
            <a:off x="5648619" y="3173496"/>
            <a:ext cx="308113" cy="35218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77D2BC4-CE08-4C68-B878-F7BBF107BF61}"/>
              </a:ext>
            </a:extLst>
          </p:cNvPr>
          <p:cNvSpPr/>
          <p:nvPr/>
        </p:nvSpPr>
        <p:spPr>
          <a:xfrm>
            <a:off x="609417" y="3501371"/>
            <a:ext cx="2676525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 err="1">
                <a:solidFill>
                  <a:schemeClr val="tx1"/>
                </a:solidFill>
              </a:rPr>
              <a:t>সুনির্দিষ্ট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তথ্য</a:t>
            </a:r>
            <a:endParaRPr lang="en-US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82EB6CB-17B8-4D17-A5B0-9E0289EBC85C}"/>
              </a:ext>
            </a:extLst>
          </p:cNvPr>
          <p:cNvSpPr/>
          <p:nvPr/>
        </p:nvSpPr>
        <p:spPr>
          <a:xfrm>
            <a:off x="4518421" y="3530161"/>
            <a:ext cx="2676525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প্রামাণ্য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100694E-5B59-4F82-AA40-C61A1DE828DE}"/>
              </a:ext>
            </a:extLst>
          </p:cNvPr>
          <p:cNvSpPr/>
          <p:nvPr/>
        </p:nvSpPr>
        <p:spPr>
          <a:xfrm>
            <a:off x="8427425" y="3516481"/>
            <a:ext cx="2676525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অন্যান্য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="" xmlns:a16="http://schemas.microsoft.com/office/drawing/2014/main" id="{45DB0E0C-9572-488E-BE51-CD0817885DB7}"/>
              </a:ext>
            </a:extLst>
          </p:cNvPr>
          <p:cNvSpPr/>
          <p:nvPr/>
        </p:nvSpPr>
        <p:spPr>
          <a:xfrm>
            <a:off x="1734072" y="4034771"/>
            <a:ext cx="398344" cy="64861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="" xmlns:a16="http://schemas.microsoft.com/office/drawing/2014/main" id="{AE956EB4-5A7B-45DC-9F96-F4F3010F3E7E}"/>
              </a:ext>
            </a:extLst>
          </p:cNvPr>
          <p:cNvSpPr/>
          <p:nvPr/>
        </p:nvSpPr>
        <p:spPr>
          <a:xfrm>
            <a:off x="5620043" y="4089417"/>
            <a:ext cx="398344" cy="64861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Down 21">
            <a:extLst>
              <a:ext uri="{FF2B5EF4-FFF2-40B4-BE49-F238E27FC236}">
                <a16:creationId xmlns="" xmlns:a16="http://schemas.microsoft.com/office/drawing/2014/main" id="{3BA0551E-3B8D-4F42-82C2-2F05D9161ADD}"/>
              </a:ext>
            </a:extLst>
          </p:cNvPr>
          <p:cNvSpPr/>
          <p:nvPr/>
        </p:nvSpPr>
        <p:spPr>
          <a:xfrm>
            <a:off x="9455863" y="4012225"/>
            <a:ext cx="398344" cy="64861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42522556-892B-4416-A8A6-E7598DD401BF}"/>
              </a:ext>
            </a:extLst>
          </p:cNvPr>
          <p:cNvSpPr/>
          <p:nvPr/>
        </p:nvSpPr>
        <p:spPr>
          <a:xfrm>
            <a:off x="69574" y="4700675"/>
            <a:ext cx="3478696" cy="19763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ঘটনাপঞ্জি,বার্ষিকী,জীবনীগ্রন্থ,বংশতালিকা,ঐতিহাসিক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চিত্র,ভাস্কর্য,অংকিত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মুদ্রা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CB5AE7D6-0F31-4152-B2D9-FFA83D3D7EDF}"/>
              </a:ext>
            </a:extLst>
          </p:cNvPr>
          <p:cNvSpPr/>
          <p:nvPr/>
        </p:nvSpPr>
        <p:spPr>
          <a:xfrm>
            <a:off x="3737113" y="4764926"/>
            <a:ext cx="4079935" cy="19763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পোশাক,খাদ্য,ভাষা,সামাজিক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প্রতিষ্ঠান,হস্তশিল্প,বাসনপত্র,হাতিয়ার,সাহিত্য,প্রথা,সমাধি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চিহ্ন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BD3F45C1-6493-48AC-BF35-627C04BA9375}"/>
              </a:ext>
            </a:extLst>
          </p:cNvPr>
          <p:cNvSpPr/>
          <p:nvPr/>
        </p:nvSpPr>
        <p:spPr>
          <a:xfrm>
            <a:off x="8042491" y="4660844"/>
            <a:ext cx="4079935" cy="14905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খোদিত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লিপি,স্মৃতি,স্থাপত্য,সরকারি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নথিপত্র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8" name="Title 12">
            <a:extLst>
              <a:ext uri="{FF2B5EF4-FFF2-40B4-BE49-F238E27FC236}">
                <a16:creationId xmlns="" xmlns:a16="http://schemas.microsoft.com/office/drawing/2014/main" id="{DCC7A56B-CFD7-4915-BFB0-F7088FCEA040}"/>
              </a:ext>
            </a:extLst>
          </p:cNvPr>
          <p:cNvSpPr txBox="1">
            <a:spLocks/>
          </p:cNvSpPr>
          <p:nvPr/>
        </p:nvSpPr>
        <p:spPr>
          <a:xfrm>
            <a:off x="3012539" y="153202"/>
            <a:ext cx="5257800" cy="8202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ঐতিহাসিক পদ্ধতির উৎস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87074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453FC611-1FBB-467D-86F9-628F12DB455E}"/>
              </a:ext>
            </a:extLst>
          </p:cNvPr>
          <p:cNvSpPr txBox="1">
            <a:spLocks/>
          </p:cNvSpPr>
          <p:nvPr/>
        </p:nvSpPr>
        <p:spPr>
          <a:xfrm>
            <a:off x="1771650" y="132568"/>
            <a:ext cx="7724775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err="1"/>
              <a:t>ঐতিহাসিক</a:t>
            </a:r>
            <a:r>
              <a:rPr lang="en-US" sz="8000" dirty="0"/>
              <a:t> পদ্ধতি </a:t>
            </a:r>
            <a:r>
              <a:rPr lang="en-US" sz="8000" dirty="0" err="1"/>
              <a:t>সুবিধা</a:t>
            </a:r>
            <a:endParaRPr lang="en-US" sz="8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1DDDCD6-4E00-4E71-8F0F-F76E479A33A9}"/>
              </a:ext>
            </a:extLst>
          </p:cNvPr>
          <p:cNvSpPr txBox="1">
            <a:spLocks/>
          </p:cNvSpPr>
          <p:nvPr/>
        </p:nvSpPr>
        <p:spPr>
          <a:xfrm>
            <a:off x="42849" y="1238250"/>
            <a:ext cx="12192000" cy="49387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B8D0F522-60A8-4645-BEEF-2572800C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err="1"/>
              <a:t>নিচে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সুবিধাসমূহ</a:t>
            </a:r>
            <a:r>
              <a:rPr lang="en-US" sz="3600" dirty="0"/>
              <a:t> </a:t>
            </a:r>
            <a:r>
              <a:rPr lang="en-US" sz="3600" dirty="0" err="1"/>
              <a:t>উল্লেখ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সনাতন</a:t>
            </a:r>
            <a:r>
              <a:rPr lang="en-US" sz="3600" dirty="0"/>
              <a:t> </a:t>
            </a:r>
            <a:r>
              <a:rPr lang="en-US" sz="3600" dirty="0" err="1"/>
              <a:t>ধারার</a:t>
            </a:r>
            <a:r>
              <a:rPr lang="en-US" sz="3600" dirty="0"/>
              <a:t> </a:t>
            </a:r>
            <a:r>
              <a:rPr lang="en-US" sz="3600" dirty="0" err="1"/>
              <a:t>সমাজ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জন্য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অপরিহার্য</a:t>
            </a:r>
            <a:r>
              <a:rPr lang="en-US" sz="3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তৎকালীন</a:t>
            </a:r>
            <a:r>
              <a:rPr lang="en-US" sz="3600" dirty="0"/>
              <a:t> </a:t>
            </a:r>
            <a:r>
              <a:rPr lang="en-US" sz="3600" dirty="0" err="1"/>
              <a:t>সমাজব্যবস্থা</a:t>
            </a:r>
            <a:r>
              <a:rPr lang="en-US" sz="3600" dirty="0"/>
              <a:t> </a:t>
            </a:r>
            <a:r>
              <a:rPr lang="en-US" sz="3600" dirty="0" err="1"/>
              <a:t>কীরূপতা</a:t>
            </a:r>
            <a:r>
              <a:rPr lang="en-US" sz="3600" dirty="0"/>
              <a:t> </a:t>
            </a:r>
            <a:r>
              <a:rPr lang="en-US" sz="3600" dirty="0" err="1"/>
              <a:t>জানার</a:t>
            </a:r>
            <a:r>
              <a:rPr lang="en-US" sz="3600" dirty="0"/>
              <a:t> </a:t>
            </a:r>
            <a:r>
              <a:rPr lang="en-US" sz="3600" dirty="0" err="1"/>
              <a:t>জন্য</a:t>
            </a:r>
            <a:r>
              <a:rPr lang="en-US" sz="3600" dirty="0"/>
              <a:t> এ পদ্ধতি </a:t>
            </a:r>
            <a:r>
              <a:rPr lang="en-US" sz="3600" dirty="0" err="1"/>
              <a:t>গুরুত্বপূর্ণ</a:t>
            </a:r>
            <a:r>
              <a:rPr lang="en-US" sz="3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পূর্ববর্তী</a:t>
            </a:r>
            <a:r>
              <a:rPr lang="en-US" sz="3600" dirty="0"/>
              <a:t> </a:t>
            </a:r>
            <a:r>
              <a:rPr lang="en-US" sz="3600" dirty="0" err="1"/>
              <a:t>বংশধরদের</a:t>
            </a:r>
            <a:r>
              <a:rPr lang="en-US" sz="3600" dirty="0"/>
              <a:t> </a:t>
            </a:r>
            <a:r>
              <a:rPr lang="en-US" sz="3600" dirty="0" err="1"/>
              <a:t>জীবনপ্রণালীর</a:t>
            </a:r>
            <a:r>
              <a:rPr lang="en-US" sz="3600" dirty="0"/>
              <a:t> </a:t>
            </a:r>
            <a:r>
              <a:rPr lang="en-US" sz="3600" dirty="0" err="1"/>
              <a:t>যাবতীয়</a:t>
            </a:r>
            <a:r>
              <a:rPr lang="en-US" sz="3600" dirty="0"/>
              <a:t> </a:t>
            </a:r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জানার</a:t>
            </a:r>
            <a:r>
              <a:rPr lang="en-US" sz="3600" dirty="0"/>
              <a:t> </a:t>
            </a:r>
            <a:r>
              <a:rPr lang="en-US" sz="3600" dirty="0" err="1"/>
              <a:t>জন্য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অত্যন্ত</a:t>
            </a:r>
            <a:r>
              <a:rPr lang="en-US" sz="3600" dirty="0"/>
              <a:t> </a:t>
            </a:r>
            <a:r>
              <a:rPr lang="en-US" sz="3600" dirty="0" err="1"/>
              <a:t>অপরিহার্য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509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453FC611-1FBB-467D-86F9-628F12DB455E}"/>
              </a:ext>
            </a:extLst>
          </p:cNvPr>
          <p:cNvSpPr txBox="1">
            <a:spLocks/>
          </p:cNvSpPr>
          <p:nvPr/>
        </p:nvSpPr>
        <p:spPr>
          <a:xfrm>
            <a:off x="1771650" y="132568"/>
            <a:ext cx="817245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err="1"/>
              <a:t>ঐতিহাসিক</a:t>
            </a:r>
            <a:r>
              <a:rPr lang="en-US" sz="8000" dirty="0"/>
              <a:t> পদ্ধতি </a:t>
            </a:r>
            <a:r>
              <a:rPr lang="en-US" sz="8000" dirty="0" err="1"/>
              <a:t>অসুবিধা</a:t>
            </a:r>
            <a:endParaRPr lang="en-US" sz="8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1DDDCD6-4E00-4E71-8F0F-F76E479A33A9}"/>
              </a:ext>
            </a:extLst>
          </p:cNvPr>
          <p:cNvSpPr txBox="1">
            <a:spLocks/>
          </p:cNvSpPr>
          <p:nvPr/>
        </p:nvSpPr>
        <p:spPr>
          <a:xfrm>
            <a:off x="42849" y="1238250"/>
            <a:ext cx="12192000" cy="49387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B8D0F522-60A8-4645-BEEF-2572800C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err="1"/>
              <a:t>নিচে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অসুবিধাসমূহ</a:t>
            </a:r>
            <a:r>
              <a:rPr lang="en-US" sz="3600" dirty="0"/>
              <a:t> </a:t>
            </a:r>
            <a:r>
              <a:rPr lang="en-US" sz="3600" dirty="0" err="1"/>
              <a:t>উল্লেখ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বর্তমান</a:t>
            </a:r>
            <a:r>
              <a:rPr lang="en-US" sz="3600" dirty="0"/>
              <a:t> </a:t>
            </a:r>
            <a:r>
              <a:rPr lang="en-US" sz="3600" dirty="0" err="1"/>
              <a:t>জানতে</a:t>
            </a:r>
            <a:r>
              <a:rPr lang="en-US" sz="3600" dirty="0"/>
              <a:t> </a:t>
            </a:r>
            <a:r>
              <a:rPr lang="en-US" sz="3600" dirty="0" err="1"/>
              <a:t>চাইলে</a:t>
            </a:r>
            <a:r>
              <a:rPr lang="en-US" sz="3600" dirty="0"/>
              <a:t> </a:t>
            </a:r>
            <a:r>
              <a:rPr lang="en-US" sz="3600" dirty="0" err="1"/>
              <a:t>ঐতিহাসিক</a:t>
            </a:r>
            <a:r>
              <a:rPr lang="en-US" sz="3600" dirty="0"/>
              <a:t> পদ্ধতি </a:t>
            </a:r>
            <a:r>
              <a:rPr lang="en-US" sz="3600" dirty="0" err="1"/>
              <a:t>ব্যর্থ</a:t>
            </a:r>
            <a:r>
              <a:rPr lang="en-US" sz="3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যেহেতু</a:t>
            </a:r>
            <a:r>
              <a:rPr lang="en-US" sz="3600" dirty="0"/>
              <a:t> </a:t>
            </a:r>
            <a:r>
              <a:rPr lang="en-US" sz="3600" dirty="0" err="1"/>
              <a:t>ইতিহাসে</a:t>
            </a:r>
            <a:r>
              <a:rPr lang="en-US" sz="3600" dirty="0"/>
              <a:t> </a:t>
            </a:r>
            <a:r>
              <a:rPr lang="en-US" sz="3600" dirty="0" err="1"/>
              <a:t>সকল</a:t>
            </a:r>
            <a:r>
              <a:rPr lang="en-US" sz="3600" dirty="0"/>
              <a:t> </a:t>
            </a:r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উঠে</a:t>
            </a:r>
            <a:r>
              <a:rPr lang="en-US" sz="3600" dirty="0"/>
              <a:t> </a:t>
            </a:r>
            <a:r>
              <a:rPr lang="en-US" sz="3600" dirty="0" err="1"/>
              <a:t>আসে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তাই</a:t>
            </a:r>
            <a:r>
              <a:rPr lang="en-US" sz="3600" dirty="0"/>
              <a:t> </a:t>
            </a:r>
            <a:r>
              <a:rPr lang="en-US" sz="3600" dirty="0" err="1"/>
              <a:t>অতীত</a:t>
            </a:r>
            <a:r>
              <a:rPr lang="en-US" sz="3600" dirty="0"/>
              <a:t> </a:t>
            </a:r>
            <a:r>
              <a:rPr lang="en-US" sz="3600" dirty="0" err="1"/>
              <a:t>সমাজের</a:t>
            </a:r>
            <a:r>
              <a:rPr lang="en-US" sz="3600" dirty="0"/>
              <a:t> </a:t>
            </a:r>
            <a:r>
              <a:rPr lang="en-US" sz="3600" dirty="0" err="1"/>
              <a:t>সকল</a:t>
            </a:r>
            <a:r>
              <a:rPr lang="en-US" sz="3600" dirty="0"/>
              <a:t> </a:t>
            </a:r>
            <a:r>
              <a:rPr lang="en-US" sz="3600" dirty="0" err="1"/>
              <a:t>তথ্য</a:t>
            </a:r>
            <a:r>
              <a:rPr lang="en-US" sz="3600" dirty="0"/>
              <a:t> এ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জানা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ফলে</a:t>
            </a:r>
            <a:r>
              <a:rPr lang="en-US" sz="3600" dirty="0"/>
              <a:t> </a:t>
            </a:r>
            <a:r>
              <a:rPr lang="en-US" sz="3600" dirty="0" err="1"/>
              <a:t>এটি</a:t>
            </a:r>
            <a:r>
              <a:rPr lang="en-US" sz="3600" dirty="0"/>
              <a:t> </a:t>
            </a:r>
            <a:r>
              <a:rPr lang="en-US" sz="3600" dirty="0" err="1"/>
              <a:t>অসম্পূর্ণ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অসমাপ্ত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ফল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সমাজের</a:t>
            </a:r>
            <a:r>
              <a:rPr lang="en-US" sz="3600" dirty="0"/>
              <a:t> </a:t>
            </a:r>
            <a:r>
              <a:rPr lang="en-US" sz="3600" dirty="0" err="1"/>
              <a:t>ক্ষুদ্র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নিয়ে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গিয়ে</a:t>
            </a:r>
            <a:r>
              <a:rPr lang="en-US" sz="3600" dirty="0"/>
              <a:t> </a:t>
            </a:r>
            <a:r>
              <a:rPr lang="en-US" sz="3600" dirty="0" err="1"/>
              <a:t>ইতিহাসের</a:t>
            </a:r>
            <a:r>
              <a:rPr lang="en-US" sz="3600" dirty="0"/>
              <a:t> </a:t>
            </a:r>
            <a:r>
              <a:rPr lang="en-US" sz="3600" dirty="0" err="1"/>
              <a:t>দ্বারস্থ</a:t>
            </a:r>
            <a:r>
              <a:rPr lang="en-US" sz="3600" dirty="0"/>
              <a:t> </a:t>
            </a:r>
            <a:r>
              <a:rPr lang="en-US" sz="3600" dirty="0" err="1"/>
              <a:t>হলে</a:t>
            </a:r>
            <a:r>
              <a:rPr lang="en-US" sz="3600" dirty="0"/>
              <a:t> </a:t>
            </a:r>
            <a:r>
              <a:rPr lang="en-US" sz="3600" dirty="0" err="1"/>
              <a:t>অনেক</a:t>
            </a:r>
            <a:r>
              <a:rPr lang="en-US" sz="3600" dirty="0"/>
              <a:t> </a:t>
            </a:r>
            <a:r>
              <a:rPr lang="en-US" sz="3600" dirty="0" err="1"/>
              <a:t>সময়</a:t>
            </a:r>
            <a:r>
              <a:rPr lang="en-US" sz="3600" dirty="0"/>
              <a:t> </a:t>
            </a:r>
            <a:r>
              <a:rPr lang="en-US" sz="3600" dirty="0" err="1"/>
              <a:t>পর্যাপ্ত</a:t>
            </a:r>
            <a:r>
              <a:rPr lang="en-US" sz="3600" dirty="0"/>
              <a:t> </a:t>
            </a:r>
            <a:r>
              <a:rPr lang="en-US" sz="3600" dirty="0" err="1"/>
              <a:t>তথ্য</a:t>
            </a:r>
            <a:r>
              <a:rPr lang="en-US" sz="3600" dirty="0"/>
              <a:t> </a:t>
            </a:r>
            <a:r>
              <a:rPr lang="en-US" sz="3600" dirty="0" err="1"/>
              <a:t>পাওয়া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। </a:t>
            </a:r>
            <a:r>
              <a:rPr lang="en-US" sz="3600" dirty="0" err="1"/>
              <a:t>ফলে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প্রকৃতি</a:t>
            </a:r>
            <a:r>
              <a:rPr lang="en-US" sz="3600" dirty="0"/>
              <a:t> </a:t>
            </a:r>
            <a:r>
              <a:rPr lang="en-US" sz="3600" dirty="0" err="1"/>
              <a:t>চিত্র</a:t>
            </a:r>
            <a:r>
              <a:rPr lang="en-US" sz="3600" dirty="0"/>
              <a:t> </a:t>
            </a:r>
            <a:r>
              <a:rPr lang="en-US" sz="3600" dirty="0" err="1"/>
              <a:t>উঠে</a:t>
            </a:r>
            <a:r>
              <a:rPr lang="en-US" sz="3600" dirty="0"/>
              <a:t> </a:t>
            </a:r>
            <a:r>
              <a:rPr lang="en-US" sz="3600" dirty="0" err="1"/>
              <a:t>আসে</a:t>
            </a:r>
            <a:r>
              <a:rPr lang="en-US" sz="3600" dirty="0"/>
              <a:t> </a:t>
            </a:r>
            <a:r>
              <a:rPr lang="en-US" sz="3600" dirty="0" err="1"/>
              <a:t>না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 </a:t>
            </a:r>
            <a:r>
              <a:rPr lang="en-US" sz="3600" dirty="0" err="1"/>
              <a:t>এটি</a:t>
            </a:r>
            <a:r>
              <a:rPr lang="en-US" sz="3600" dirty="0"/>
              <a:t> </a:t>
            </a:r>
            <a:r>
              <a:rPr lang="en-US" sz="3600" dirty="0" err="1"/>
              <a:t>অসম্পর্ণ</a:t>
            </a:r>
            <a:r>
              <a:rPr lang="en-US" sz="3600" dirty="0"/>
              <a:t> </a:t>
            </a:r>
            <a:r>
              <a:rPr lang="en-US" sz="3600" dirty="0" err="1"/>
              <a:t>গবেষণা</a:t>
            </a:r>
            <a:r>
              <a:rPr lang="en-US" sz="3600" dirty="0"/>
              <a:t> </a:t>
            </a:r>
            <a:r>
              <a:rPr lang="en-US" sz="3600" dirty="0" err="1"/>
              <a:t>বলে</a:t>
            </a:r>
            <a:r>
              <a:rPr lang="en-US" sz="3600" dirty="0"/>
              <a:t> </a:t>
            </a:r>
            <a:r>
              <a:rPr lang="en-US" sz="3600" dirty="0" err="1"/>
              <a:t>গণ্য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8066676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739" y="202880"/>
            <a:ext cx="4669607" cy="905483"/>
          </a:xfrm>
        </p:spPr>
        <p:txBody>
          <a:bodyPr>
            <a:normAutofit fontScale="90000"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40582"/>
            <a:ext cx="7345680" cy="817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="" xmlns:a16="http://schemas.microsoft.com/office/drawing/2014/main" id="{CFDD5526-1314-458B-9382-66E789DD04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4368"/>
          <a:stretch/>
        </p:blipFill>
        <p:spPr>
          <a:xfrm>
            <a:off x="2776220" y="1108362"/>
            <a:ext cx="6438900" cy="48449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4535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রাব্বি গত কয়েক বছর ধরে পার্বত্য চট্টগ্রামের একটি গোষ্ঠীর সাথে বসবাস করে তাদের জীবনযাপন পদ্ধতি,বিভিন্ন আচার-অনুষ্ঠান দেখে তথ্য সংগ্রহ করে আসছে। রাব্বির ইচ্ছা তথ্য সংগ্রহ শেষ করে এসব তথ্যকে বিশ্লেষণ করে একটি গবেষণা পুস্তক রচনা করা।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বৈজ্ঞানিক পদ্ধতি কি?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(খ) সমাজবিজ্ঞান কোন অর্থে বিজ্ঞান? ব্যাখ্যা কর।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উদ্দীপকে সমাজবিজ্ঞানের কোন গবেষণা পদ্ধতির অনুসন্ধান করা হয়েছে? ব্যাখ্যা কর।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তোমার কি মনে হয়,রাব্বির গবেষোণা কার্যক্রম বৈজ্ঞানিক পদ্ধতির ধাপের সাথে সংগতিপূর্ণ? বিশ্লেষণ কর।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29DB64F-966C-4DAF-A010-CBE11CCC9C9D}"/>
              </a:ext>
            </a:extLst>
          </p:cNvPr>
          <p:cNvSpPr/>
          <p:nvPr/>
        </p:nvSpPr>
        <p:spPr>
          <a:xfrm>
            <a:off x="3095625" y="523875"/>
            <a:ext cx="4667250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7030A0"/>
                </a:solidFill>
              </a:rPr>
              <a:t> </a:t>
            </a:r>
            <a:r>
              <a:rPr lang="en-US" sz="7200" dirty="0" err="1">
                <a:solidFill>
                  <a:srgbClr val="7030A0"/>
                </a:solidFill>
              </a:rPr>
              <a:t>মূল্যায়ন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5964" cy="62068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206836"/>
            <a:ext cx="9734549" cy="955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অসুবিধাগুলি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D14E60B-9D8B-493F-95E3-FB96C19A2A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  <p:pic>
        <p:nvPicPr>
          <p:cNvPr id="7" name="Content Placeholder 4" descr="A close up of a basketball hoop&#10;&#10;Description automatically generated">
            <a:extLst>
              <a:ext uri="{FF2B5EF4-FFF2-40B4-BE49-F238E27FC236}">
                <a16:creationId xmlns="" xmlns:a16="http://schemas.microsoft.com/office/drawing/2014/main" id="{368BBDA8-8DEE-4644-9C7C-0B052561E2FE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887" y="5857875"/>
            <a:ext cx="16478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7920" y="3670664"/>
            <a:ext cx="4459514" cy="889499"/>
          </a:xfrm>
        </p:spPr>
        <p:txBody>
          <a:bodyPr>
            <a:noAutofit/>
          </a:bodyPr>
          <a:lstStyle/>
          <a:p>
            <a:r>
              <a:rPr lang="en-US" sz="7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7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File:Beautiful &lt;strong&gt;Red Rose&lt;/strong&gt;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241664"/>
            <a:ext cx="12191999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BCE946B-8051-45E1-894E-3E45A73E99AD}"/>
              </a:ext>
            </a:extLst>
          </p:cNvPr>
          <p:cNvSpPr txBox="1"/>
          <p:nvPr/>
        </p:nvSpPr>
        <p:spPr>
          <a:xfrm>
            <a:off x="211924" y="4902423"/>
            <a:ext cx="7135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3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 txBox="1">
            <a:spLocks/>
          </p:cNvSpPr>
          <p:nvPr/>
        </p:nvSpPr>
        <p:spPr>
          <a:xfrm>
            <a:off x="6930189" y="12031"/>
            <a:ext cx="5042691" cy="532329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NikoshBAN"/>
                <a:cs typeface="Shonar Bangla" pitchFamily="34" charset="0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>
                <a:latin typeface="NikoshBAN"/>
                <a:cs typeface="Shonar Bangla" pitchFamily="34" charset="0"/>
              </a:rPr>
              <a:t>     </a:t>
            </a:r>
            <a:r>
              <a:rPr lang="en-US" sz="5400" dirty="0" err="1">
                <a:latin typeface="NikoshBAN"/>
                <a:cs typeface="Shonar Bangla" pitchFamily="34" charset="0"/>
              </a:rPr>
              <a:t>শ্রেণি-একাদশ</a:t>
            </a:r>
            <a:endParaRPr lang="bn-IN" sz="5400" dirty="0">
              <a:latin typeface="NikoshBAN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NikoshBAN"/>
                <a:cs typeface="Shonar Bangla" pitchFamily="34" charset="0"/>
              </a:rPr>
              <a:t>  </a:t>
            </a:r>
            <a:r>
              <a:rPr lang="en-US" sz="3200" dirty="0" err="1">
                <a:latin typeface="NikoshBAN"/>
                <a:cs typeface="Shonar Bangla" pitchFamily="34" charset="0"/>
              </a:rPr>
              <a:t>বিষয়ঃ</a:t>
            </a:r>
            <a:r>
              <a:rPr lang="en-US" sz="3200" dirty="0">
                <a:latin typeface="NikoshBAN"/>
                <a:cs typeface="Shonar Bangla" pitchFamily="34" charset="0"/>
              </a:rPr>
              <a:t>  </a:t>
            </a:r>
            <a:r>
              <a:rPr lang="en-US" sz="3200" dirty="0" err="1">
                <a:latin typeface="NikoshBAN"/>
                <a:cs typeface="Shonar Bangla" pitchFamily="34" charset="0"/>
              </a:rPr>
              <a:t>সমাজবিজ্ঞান</a:t>
            </a:r>
            <a:r>
              <a:rPr lang="en-US" sz="3200" dirty="0">
                <a:latin typeface="NikoshBAN"/>
                <a:cs typeface="Shonar Bangla" pitchFamily="34" charset="0"/>
              </a:rPr>
              <a:t> </a:t>
            </a:r>
            <a:r>
              <a:rPr lang="en-US" sz="3200" dirty="0" err="1">
                <a:latin typeface="NikoshBAN"/>
                <a:cs typeface="Shonar Bangla" pitchFamily="34" charset="0"/>
              </a:rPr>
              <a:t>প্রথম</a:t>
            </a:r>
            <a:r>
              <a:rPr lang="bn-IN" sz="3200" dirty="0">
                <a:latin typeface="NikoshBAN"/>
                <a:cs typeface="Shonar Bangla" pitchFamily="34" charset="0"/>
              </a:rPr>
              <a:t> </a:t>
            </a:r>
            <a:r>
              <a:rPr lang="en-US" sz="3200" dirty="0" err="1">
                <a:latin typeface="NikoshBAN"/>
                <a:cs typeface="Shonar Bangla" pitchFamily="34" charset="0"/>
              </a:rPr>
              <a:t>পত্র</a:t>
            </a:r>
            <a:endParaRPr lang="en-US" sz="3200" dirty="0">
              <a:latin typeface="NikoshBAN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3200" dirty="0">
                <a:latin typeface="NikoshBAN"/>
                <a:cs typeface="Shonar Bangla" pitchFamily="34" charset="0"/>
              </a:rPr>
              <a:t>  </a:t>
            </a:r>
            <a:r>
              <a:rPr lang="en-US" sz="3200" dirty="0" err="1">
                <a:latin typeface="NikoshBAN"/>
                <a:cs typeface="Shonar Bangla" pitchFamily="34" charset="0"/>
              </a:rPr>
              <a:t>অধ্যায়ঃ</a:t>
            </a:r>
            <a:r>
              <a:rPr lang="en-US" sz="3200" dirty="0">
                <a:latin typeface="NikoshBAN"/>
                <a:cs typeface="Shonar Bangla" pitchFamily="34" charset="0"/>
              </a:rPr>
              <a:t> </a:t>
            </a:r>
            <a:r>
              <a:rPr lang="en-US" sz="3200" dirty="0" err="1">
                <a:latin typeface="NikoshBAN"/>
                <a:cs typeface="Shonar Bangla" pitchFamily="34" charset="0"/>
              </a:rPr>
              <a:t>দ্বিতীয়</a:t>
            </a:r>
            <a:r>
              <a:rPr lang="en-US" sz="3200" dirty="0">
                <a:latin typeface="NikoshBAN"/>
                <a:cs typeface="Shonar Bangla" pitchFamily="34" charset="0"/>
              </a:rPr>
              <a:t> (</a:t>
            </a:r>
            <a:r>
              <a:rPr lang="en-US" sz="3200" dirty="0" err="1">
                <a:latin typeface="NikoshBAN"/>
                <a:cs typeface="Shonar Bangla" pitchFamily="34" charset="0"/>
              </a:rPr>
              <a:t>সমাজবিজ্ঞানের</a:t>
            </a:r>
            <a:r>
              <a:rPr lang="en-US" sz="3200" dirty="0">
                <a:latin typeface="NikoshBAN"/>
                <a:cs typeface="Shonar Bangla" pitchFamily="34" charset="0"/>
              </a:rPr>
              <a:t> </a:t>
            </a:r>
            <a:r>
              <a:rPr lang="en-US" sz="3200" dirty="0" err="1">
                <a:latin typeface="NikoshBAN"/>
                <a:cs typeface="Shonar Bangla" pitchFamily="34" charset="0"/>
              </a:rPr>
              <a:t>বৈজ্ঞানিক</a:t>
            </a:r>
            <a:r>
              <a:rPr lang="en-US" sz="3200" dirty="0">
                <a:latin typeface="NikoshBAN"/>
                <a:cs typeface="Shonar Bangla" pitchFamily="34" charset="0"/>
              </a:rPr>
              <a:t> </a:t>
            </a:r>
            <a:r>
              <a:rPr lang="en-US" sz="3200" dirty="0" err="1">
                <a:latin typeface="NikoshBAN"/>
                <a:cs typeface="Shonar Bangla" pitchFamily="34" charset="0"/>
              </a:rPr>
              <a:t>মর্যাদা</a:t>
            </a:r>
            <a:r>
              <a:rPr lang="en-US" sz="3200" dirty="0">
                <a:latin typeface="NikoshBAN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dirty="0">
                <a:latin typeface="NikoshBAN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NikoshBAN"/>
                <a:cs typeface="Shonar Bangla" pitchFamily="34" charset="0"/>
              </a:rPr>
              <a:t>পাঠঃ</a:t>
            </a:r>
            <a:r>
              <a:rPr lang="en-US" sz="3200" dirty="0" smtClean="0">
                <a:latin typeface="NikoshBAN"/>
                <a:cs typeface="Shonar Bangla" pitchFamily="34" charset="0"/>
              </a:rPr>
              <a:t> </a:t>
            </a:r>
            <a:r>
              <a:rPr lang="en-US" sz="3200" dirty="0" err="1">
                <a:latin typeface="NikoshBAN"/>
                <a:cs typeface="Shonar Bangla" pitchFamily="34" charset="0"/>
              </a:rPr>
              <a:t>বিজ্ঞানের</a:t>
            </a:r>
            <a:r>
              <a:rPr lang="en-US" sz="3200" dirty="0">
                <a:latin typeface="NikoshBAN"/>
                <a:cs typeface="Shonar Bangla" pitchFamily="34" charset="0"/>
              </a:rPr>
              <a:t> </a:t>
            </a:r>
            <a:r>
              <a:rPr lang="en-US" sz="3200" dirty="0" err="1">
                <a:latin typeface="NikoshBAN"/>
                <a:cs typeface="Shonar Bangla" pitchFamily="34" charset="0"/>
              </a:rPr>
              <a:t>ধারণা</a:t>
            </a:r>
            <a:r>
              <a:rPr lang="en-US" sz="3200" dirty="0">
                <a:latin typeface="NikoshBAN"/>
                <a:cs typeface="Shonar Bangla" pitchFamily="34" charset="0"/>
              </a:rPr>
              <a:t> ও </a:t>
            </a:r>
            <a:r>
              <a:rPr lang="en-US" sz="3200" dirty="0" err="1">
                <a:latin typeface="NikoshBAN"/>
                <a:cs typeface="Shonar Bangla" pitchFamily="34" charset="0"/>
              </a:rPr>
              <a:t>বৈশিষ্ট্য</a:t>
            </a:r>
            <a:r>
              <a:rPr lang="en-US" sz="3200" dirty="0">
                <a:latin typeface="NikoshBAN"/>
                <a:cs typeface="Shonar Bangla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NikoshBAN"/>
                <a:cs typeface="Shonar Bangla" pitchFamily="34" charset="0"/>
              </a:rPr>
              <a:t> </a:t>
            </a:r>
            <a:r>
              <a:rPr lang="en-US" sz="5400" dirty="0">
                <a:latin typeface="NikoshBAN"/>
                <a:cs typeface="Shonar Bangla" pitchFamily="34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-12031" y="311617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ইন্দুরকানি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44" y="102267"/>
            <a:ext cx="2543429" cy="301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015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E785BF4C-36F0-4359-B013-99D3E6DCE51A}"/>
              </a:ext>
            </a:extLst>
          </p:cNvPr>
          <p:cNvGrpSpPr/>
          <p:nvPr/>
        </p:nvGrpSpPr>
        <p:grpSpPr>
          <a:xfrm>
            <a:off x="127820" y="82654"/>
            <a:ext cx="12234849" cy="6857999"/>
            <a:chOff x="-42849" y="0"/>
            <a:chExt cx="12234849" cy="68579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871"/>
            <a:stretch/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389BCCF1-744F-4066-A8C2-C0DD9B1C77D4}"/>
                </a:ext>
              </a:extLst>
            </p:cNvPr>
            <p:cNvGrpSpPr/>
            <p:nvPr/>
          </p:nvGrpSpPr>
          <p:grpSpPr>
            <a:xfrm>
              <a:off x="-42849" y="101396"/>
              <a:ext cx="12192000" cy="6131335"/>
              <a:chOff x="-892777" y="238125"/>
              <a:chExt cx="12192000" cy="6131335"/>
            </a:xfrm>
          </p:grpSpPr>
          <p:pic>
            <p:nvPicPr>
              <p:cNvPr id="4" name="Picture 3" descr="A picture containing photo, showing, different, person&#10;&#10;Description automatically generated">
                <a:extLst>
                  <a:ext uri="{FF2B5EF4-FFF2-40B4-BE49-F238E27FC236}">
                    <a16:creationId xmlns="" xmlns:a16="http://schemas.microsoft.com/office/drawing/2014/main" id="{D29F408B-C6BC-4F69-99E1-44E52E1C97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467"/>
              <a:stretch/>
            </p:blipFill>
            <p:spPr>
              <a:xfrm>
                <a:off x="-892777" y="978310"/>
                <a:ext cx="12192000" cy="5391150"/>
              </a:xfrm>
              <a:prstGeom prst="rect">
                <a:avLst/>
              </a:prstGeom>
            </p:spPr>
          </p:pic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2E6F01D4-8A3E-4D5E-8EF8-43984A508520}"/>
                  </a:ext>
                </a:extLst>
              </p:cNvPr>
              <p:cNvSpPr/>
              <p:nvPr/>
            </p:nvSpPr>
            <p:spPr>
              <a:xfrm>
                <a:off x="4171950" y="238125"/>
                <a:ext cx="3990975" cy="82867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ছবিগুলি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দেখি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এবং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</a:rPr>
                  <a:t>বলি</a:t>
                </a:r>
                <a:r>
                  <a:rPr lang="en-US" sz="3600" dirty="0">
                    <a:solidFill>
                      <a:srgbClr val="7030A0"/>
                    </a:solidFill>
                  </a:rPr>
                  <a:t> </a:t>
                </a:r>
                <a:endParaRPr lang="en-US" dirty="0"/>
              </a:p>
            </p:txBody>
          </p:sp>
        </p:grpSp>
      </p:grp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BF7C839-132B-4F35-9858-6296F5180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19163">
            <a:off x="-65959" y="2721782"/>
            <a:ext cx="2194847" cy="21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7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89 -0.52916 L 0.09531 0.39329 L 0.15234 -0.52916 L 0.21328 0.39329 L 0.27395 -0.52916 L 0.33072 0.39329 L 0.39205 -0.52916 L 0.44869 0.39329 L 0.5095 -0.52916 L 0.57044 0.39329 L 0.62721 -0.52916 L 0.68828 0.39329 L 0.74518 -0.52916 L 0.80598 0.39329 L 0.86666 -0.52916 L 0.92369 0.39329 L 0.98502 -0.52916 " pathEditMode="relative" rAng="0" ptsTypes="AAAAAAAAAAAAAAA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00" y="46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="" xmlns:a16="http://schemas.microsoft.com/office/drawing/2014/main" id="{663E2CBC-166C-4C57-9369-C338C550CD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47"/>
          <a:stretch/>
        </p:blipFill>
        <p:spPr>
          <a:xfrm>
            <a:off x="2657474" y="1557337"/>
            <a:ext cx="6476823" cy="3743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C755465-F2C8-4B63-BD20-EB3F91BFE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3052">
            <a:off x="415725" y="2477194"/>
            <a:ext cx="2194847" cy="21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1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47 -0.5162 L 0.11185 0.41042 L 0.16419 -0.5162 L 0.22057 0.41042 L 0.27682 -0.5162 L 0.32943 0.41042 L 0.38568 -0.5162 L 0.43841 0.41042 L 0.49518 -0.5162 L 0.55169 0.41042 L 0.6043 -0.5162 L 0.66055 0.41042 L 0.71328 -0.5162 L 0.76953 0.41042 L 0.82591 -0.5162 L 0.87838 0.41042 L 0.93555 -0.5162 " pathEditMode="relative" rAng="0" ptsTypes="AAAAAAAAAAAAAAAAA">
                                      <p:cBhvr>
                                        <p:cTn id="6" dur="2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97" y="463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-161561" y="0"/>
            <a:ext cx="12192000" cy="6857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3" name="Rectangle 2"/>
          <p:cNvSpPr/>
          <p:nvPr/>
        </p:nvSpPr>
        <p:spPr>
          <a:xfrm>
            <a:off x="468821" y="2685390"/>
            <a:ext cx="10931236" cy="795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গবেষণাপদ্ধতি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33ACF38-35D3-4926-9046-544E3AEA1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96662">
            <a:off x="3894445" y="4005145"/>
            <a:ext cx="2194847" cy="212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44 -0.42755 L -0.22644 -0.42731 C -0.21433 -0.43056 -0.21029 -0.43449 -0.19636 -0.42755 C -0.19545 -0.42755 -0.19805 -0.42523 -0.19844 -0.42431 C -0.19922 -0.42199 -0.20014 -0.41944 -0.20066 -0.41713 C -0.20691 -0.41852 -0.21329 -0.41713 -0.21954 -0.42431 C -0.22045 -0.42523 -0.22097 -0.42685 -0.22149 -0.42755 C -0.22253 -0.42685 -0.22396 -0.4287 -0.22474 -0.42431 C -0.22592 -0.41319 -0.22253 -0.40602 -0.22149 -0.40301 C -0.22123 -0.39884 -0.22084 -0.39444 -0.22045 -0.39213 C -0.21967 -0.38958 -0.21823 -0.39213 -0.2181 -0.38843 C -0.21758 -0.38449 -0.22006 -0.34931 -0.22045 -0.34907 L -0.22474 -0.33449 C -0.22527 -0.33218 -0.22644 -0.32546 -0.22644 -0.32731 C -0.22527 -0.32963 -0.2237 -0.33009 -0.2224 -0.33449 C -0.21954 -0.34306 -0.22097 -0.33981 -0.2181 -0.34514 C -0.21745 -0.34907 -0.21654 -0.35185 -0.21589 -0.35556 C -0.21537 -0.35856 -0.21537 -0.36574 -0.21446 -0.3669 C -0.21237 -0.36898 -0.21016 -0.36412 -0.20808 -0.36343 C -0.20652 -0.36065 -0.20326 -0.36343 -0.20365 -0.35556 C -0.20391 -0.34306 -0.20456 -0.32199 -0.20508 -0.30903 C -0.20534 -0.3044 -0.20534 -0.29907 -0.20573 -0.29537 C -0.20586 -0.2912 -0.20678 -0.28819 -0.20717 -0.28426 C -0.20795 -0.3213 -0.20886 -0.375 -0.20717 -0.40972 C -0.20691 -0.41528 -0.20495 -0.41204 -0.20365 -0.41366 C -0.20248 -0.41204 -0.19766 -0.40903 -0.19636 -0.40648 C -0.19545 -0.4044 -0.19506 -0.40162 -0.19415 -0.39884 C -0.19375 -0.39537 -0.19297 -0.39213 -0.19284 -0.38843 C -0.19232 -0.38125 -0.19128 -0.3669 -0.19128 -0.3662 C -0.19154 -0.35556 -0.19115 -0.33981 -0.19415 -0.33773 C -0.19532 -0.3375 -0.19623 -0.34051 -0.19714 -0.34167 C -0.19766 -0.34514 -0.19831 -0.34815 -0.19844 -0.35208 C -0.19844 -0.35556 -0.19831 -0.36042 -0.19805 -0.36343 C -0.19662 -0.36944 -0.19493 -0.37106 -0.19349 -0.37407 C -0.19245 -0.37292 -0.19115 -0.37106 -0.19011 -0.37083 C -0.18881 -0.36806 -0.18594 -0.36343 -0.18594 -0.3625 L -0.18295 -0.34167 L -0.18178 -0.33079 C -0.18099 -0.34051 -0.1806 -0.35 -0.17995 -0.35995 C -0.17969 -0.36574 -0.17943 -0.37106 -0.17943 -0.37778 C -0.17943 -0.38194 -0.17969 -0.38704 -0.17995 -0.39213 C -0.18021 -0.39537 -0.18021 -0.4 -0.18073 -0.40301 C -0.18139 -0.40463 -0.18243 -0.40463 -0.18295 -0.40648 L -0.18451 -0.42755 C -0.18282 -0.42593 -0.17956 -0.42523 -0.178 -0.4206 C -0.17722 -0.41852 -0.1767 -0.4162 -0.17579 -0.41366 C -0.17553 -0.40972 -0.1754 -0.40648 -0.17527 -0.40301 C -0.17461 -0.39792 -0.17422 -0.38287 -0.17422 -0.38843 C -0.17422 -0.43032 -0.17592 -0.48866 -0.17422 -0.42431 C -0.17448 -0.40162 -0.17461 -0.37847 -0.17527 -0.35556 C -0.17566 -0.29676 -0.17448 -0.28542 -0.1767 -0.31319 C -0.17683 -0.3213 -0.17696 -0.32963 -0.17722 -0.33773 C -0.17722 -0.34167 -0.178 -0.34468 -0.178 -0.34907 C -0.178 -0.36944 -0.17826 -0.38958 -0.17722 -0.40972 C -0.17722 -0.41366 -0.17579 -0.41319 -0.17527 -0.41366 C -0.17279 -0.41528 -0.17019 -0.4162 -0.16771 -0.41713 C -0.16316 -0.42431 -0.16407 -0.42431 -0.15625 -0.42431 C -0.15573 -0.42431 -0.15482 -0.42199 -0.1543 -0.4206 C -0.15482 -0.41944 -0.15573 -0.41852 -0.15625 -0.41713 C -0.15704 -0.41458 -0.16094 -0.40069 -0.16133 -0.39884 C -0.1629 -0.39213 -0.16316 -0.38634 -0.16355 -0.37778 C -0.16316 -0.36806 -0.1625 -0.34583 -0.16133 -0.33773 L -0.1599 -0.32731 C -0.1586 -0.3287 -0.15743 -0.32731 -0.15625 -0.33079 C -0.15573 -0.33241 -0.15586 -0.33773 -0.15573 -0.34167 C -0.15391 -0.37292 -0.15599 -0.34097 -0.1543 -0.3669 C -0.15482 -0.31319 -0.15196 -0.31667 -0.1599 -0.32338 C -0.16094 -0.32384 -0.1625 -0.32639 -0.16355 -0.32731 C -0.16693 -0.34421 -0.16524 -0.33403 -0.16862 -0.35995 C -0.16928 -0.36343 -0.1698 -0.3662 -0.17019 -0.37083 L -0.17162 -0.39213 C -0.17071 -0.39537 -0.17019 -0.4 -0.16954 -0.40301 C -0.16771 -0.40648 -0.16641 -0.40787 -0.16511 -0.40972 C -0.15847 -0.41806 -0.16094 -0.41366 -0.15704 -0.4206 C -0.15625 -0.41852 -0.15573 -0.41643 -0.15482 -0.41366 C -0.15209 -0.39838 -0.15521 -0.39838 -0.14909 -0.38843 L -0.1448 -0.38125 C -0.14506 -0.37639 -0.14532 -0.37106 -0.14558 -0.3669 C -0.14558 -0.36343 -0.14636 -0.35995 -0.14636 -0.35556 C -0.14636 -0.32824 -0.1461 -0.32731 -0.1448 -0.30903 C -0.14506 -0.3044 -0.14467 -0.29167 -0.14558 -0.29537 C -0.14688 -0.29907 -0.14714 -0.31667 -0.14714 -0.31597 C -0.14688 -0.32731 -0.14714 -0.33889 -0.14636 -0.34907 C -0.14597 -0.35208 -0.14467 -0.35093 -0.14428 -0.35208 C -0.14349 -0.35393 -0.14297 -0.35741 -0.14206 -0.35995 C -0.14362 -0.36412 -0.14467 -0.37106 -0.14636 -0.37407 C -0.14909 -0.37847 -0.14779 -0.375 -0.15066 -0.38472 C -0.15157 -0.39213 -0.15443 -0.39884 -0.15378 -0.40648 C -0.15313 -0.40972 -0.15248 -0.41366 -0.15209 -0.41713 C -0.15144 -0.41944 -0.15053 -0.41898 -0.15 -0.4206 C -0.14428 -0.43449 -0.15118 -0.42245 -0.14558 -0.43194 C -0.14375 -0.43056 -0.1418 -0.42917 -0.14011 -0.42755 C -0.1392 -0.42685 -0.13842 -0.42685 -0.13777 -0.42431 C -0.13711 -0.42176 -0.13724 -0.41713 -0.13698 -0.41366 C -0.13685 -0.40393 -0.13672 -0.39398 -0.13659 -0.38472 C -0.13633 -0.38102 -0.13568 -0.37778 -0.13555 -0.37407 C -0.13529 -0.36806 -0.13516 -0.36157 -0.1349 -0.35556 C -0.1349 -0.35208 -0.13464 -0.34907 -0.13451 -0.34514 C -0.13386 -0.34051 -0.1336 -0.33588 -0.13334 -0.33079 C -0.1336 -0.32546 -0.13438 -0.31134 -0.13659 -0.31667 C -0.13698 -0.31782 -0.13737 -0.32315 -0.13777 -0.32731 C -0.13855 -0.33403 -0.1392 -0.34907 -0.1392 -0.34815 C -0.14024 -0.39329 -0.14115 -0.41643 -0.1392 -0.46782 C -0.1392 -0.47106 -0.13764 -0.46944 -0.13698 -0.47106 C -0.13646 -0.47292 -0.13555 -0.47662 -0.1349 -0.47847 C -0.13334 -0.48148 -0.13047 -0.48565 -0.13047 -0.48518 C -0.12852 -0.48403 -0.12357 -0.48518 -0.12058 -0.47847 C -0.11993 -0.47593 -0.11902 -0.47361 -0.11849 -0.47106 C -0.11758 -0.46782 -0.11706 -0.46389 -0.11628 -0.45995 C -0.11576 -0.45532 -0.11537 -0.45046 -0.11511 -0.44537 C -0.11654 -0.40602 -0.11394 -0.44352 -0.11758 -0.4206 C -0.11784 -0.41806 -0.11784 -0.41319 -0.11849 -0.40972 C -0.11902 -0.40648 -0.11993 -0.40463 -0.12058 -0.40301 C -0.12162 -0.39884 -0.12253 -0.3956 -0.12357 -0.39213 C -0.12813 -0.36806 -0.12123 -0.39329 -0.12722 -0.37407 C -0.12774 -0.37083 -0.12813 -0.36713 -0.12839 -0.36343 C -0.12852 -0.3581 -0.12813 -0.35347 -0.12787 -0.34907 C -0.12696 -0.33935 -0.12592 -0.33495 -0.12396 -0.33079 C -0.12357 -0.32893 -0.12266 -0.32893 -0.12201 -0.32731 C -0.11459 -0.30648 -0.12032 -0.31759 -0.11576 -0.30903 C -0.11693 -0.35556 -0.11576 -0.32199 -0.11732 -0.35208 C -0.11732 -0.35833 -0.11732 -0.36412 -0.11758 -0.37083 C -0.11784 -0.37778 -0.11915 -0.39213 -0.11915 -0.3919 C -0.11954 -0.40162 -0.12084 -0.43889 -0.11915 -0.44977 C -0.11862 -0.45139 -0.11394 -0.44352 -0.11355 -0.44282 C -0.11133 -0.42593 -0.11133 -0.4206 -0.10847 -0.41366 C -0.10808 -0.41181 -0.10691 -0.41065 -0.10625 -0.40972 C -0.10456 -0.40787 -0.10274 -0.40718 -0.10144 -0.40648 C -0.10183 -0.39398 -0.10274 -0.37847 -0.10144 -0.3669 C -0.10092 -0.3625 -0.09999 -0.36157 -0.0996 -0.35995 C -0.09895 -0.35556 -0.09882 -0.35139 -0.09791 -0.34907 C -0.09557 -0.34167 -0.09492 -0.34514 -0.0927 -0.34907 L -0.0914 -0.37083 C -0.09115 -0.37407 -0.09023 -0.38449 -0.09075 -0.38125 C -0.09115 -0.37639 -0.0914 -0.37106 -0.09244 -0.3669 C -0.0944 -0.33935 -0.09192 -0.35 -0.09557 -0.33773 C -0.09739 -0.33981 -0.10183 -0.34514 -0.10274 -0.34907 L -0.10691 -0.36343 C -0.10704 -0.36944 -0.10834 -0.375 -0.10808 -0.38125 C -0.10756 -0.38542 -0.10625 -0.38704 -0.10534 -0.38843 C -0.10274 -0.39051 -0.10053 -0.39051 -0.09791 -0.39213 C -0.09309 -0.39884 -0.0901 -0.40648 -0.08463 -0.39213 C -0.08268 -0.38843 -0.08502 -0.37639 -0.08554 -0.37083 C -0.08593 -0.3669 -0.08776 -0.36042 -0.08684 -0.35995 C -0.08554 -0.3581 -0.08268 -0.3669 -0.08268 -0.3662 C -0.08203 -0.36574 -0.08124 -0.36412 -0.08072 -0.36343 C -0.07682 -0.35393 -0.07786 -0.35185 -0.07929 -0.32731 C -0.07942 -0.32199 -0.08203 -0.30764 -0.08268 -0.30556 C -0.08385 -0.30208 -0.08684 -0.29861 -0.08684 -0.29745 C -0.08776 -0.30023 -0.08919 -0.29907 -0.0901 -0.30208 C -0.0914 -0.30764 -0.0944 -0.32338 -0.0944 -0.32315 C -0.09492 -0.3287 -0.09492 -0.33356 -0.09505 -0.33773 C -0.09531 -0.34514 -0.09648 -0.35995 -0.09648 -0.35856 C -0.09622 -0.36574 -0.09596 -0.37106 -0.09557 -0.37778 C -0.09492 -0.3919 -0.0944 -0.38704 -0.09244 -0.39213 C -0.09101 -0.39398 -0.09023 -0.39676 -0.08919 -0.39884 C -0.08749 -0.40162 -0.08515 -0.40648 -0.08515 -0.40602 C -0.08203 -0.40463 -0.07851 -0.40463 -0.07578 -0.40301 C -0.0746 -0.40162 -0.07369 -0.39884 -0.07343 -0.39537 C -0.07265 -0.38912 -0.07187 -0.37407 -0.07187 -0.37315 C -0.072 -0.37083 -0.07239 -0.3669 -0.07265 -0.36343 C -0.07369 -0.33935 -0.07382 -0.3375 -0.07499 -0.31667 C -0.0746 -0.30556 -0.07473 -0.29421 -0.07408 -0.28426 C -0.07369 -0.28009 -0.07356 -0.29143 -0.07343 -0.29537 C -0.07317 -0.30023 -0.07317 -0.3044 -0.07265 -0.30903 C -0.07317 -0.33449 -0.07317 -0.35995 -0.07343 -0.38472 C -0.07343 -0.39051 -0.07408 -0.40324 -0.07499 -0.40972 C -0.07356 -0.42755 -0.07499 -0.41528 -0.07187 -0.42431 C -0.07044 -0.4287 -0.06914 -0.43449 -0.06757 -0.43889 C -0.06692 -0.44097 -0.06627 -0.44421 -0.06549 -0.44537 L -0.06315 -0.44977 C -0.06158 -0.41134 -0.06393 -0.45648 -0.06119 -0.42431 C -0.05781 -0.38542 -0.06158 -0.4162 -0.05834 -0.39213 C -0.06223 -0.36065 -0.05742 -0.4 -0.06054 -0.37083 C -0.06093 -0.3662 -0.06158 -0.36343 -0.06197 -0.35995 C -0.06067 -0.33356 -0.06223 -0.35393 -0.05912 -0.33773 C -0.05834 -0.33495 -0.0582 -0.32963 -0.05769 -0.32731 C -0.05455 -0.31319 -0.05403 -0.31435 -0.05104 -0.30903 C -0.05039 -0.31065 -0.04856 -0.3081 -0.04843 -0.31319 C -0.04791 -0.31782 -0.04974 -0.31991 -0.05039 -0.32338 C -0.05639 -0.34815 -0.04856 -0.30995 -0.05481 -0.34167 C -0.04856 -0.36157 -0.05639 -0.3375 -0.05039 -0.35208 C -0.04974 -0.35393 -0.04895 -0.35741 -0.04843 -0.35995 C -0.04765 -0.35833 -0.04687 -0.35741 -0.04623 -0.35556 C -0.04415 -0.35093 -0.04335 -0.34583 -0.04179 -0.33773 C -0.04244 -0.33449 -0.04257 -0.32963 -0.04335 -0.32731 C -0.04453 -0.32315 -0.04765 -0.31991 -0.04765 -0.31968 C -0.0496 -0.3213 -0.05143 -0.31991 -0.05313 -0.32338 C -0.05559 -0.32824 -0.05481 -0.34583 -0.05403 -0.35208 C -0.05365 -0.35671 -0.05247 -0.35995 -0.05182 -0.36343 C -0.04909 -0.37315 -0.04909 -0.37083 -0.04531 -0.37407 C -0.03893 -0.36574 -0.04127 -0.37222 -0.03749 -0.35995 C -0.03528 -0.34236 -0.03619 -0.35208 -0.03464 -0.32731 L -0.03385 -0.31667 C -0.03398 -0.33681 -0.03398 -0.35741 -0.03464 -0.37778 C -0.03489 -0.39213 -0.03619 -0.4206 -0.03619 -0.42014 C -0.03541 -0.42431 -0.03489 -0.43056 -0.03385 -0.43194 C -0.0319 -0.43218 -0.01666 -0.42523 -0.01341 -0.42431 C -0.01236 -0.42315 -0.01132 -0.42199 -0.01054 -0.4206 C -0.00989 -0.41944 -0.00898 -0.41806 -0.0082 -0.41713 C -0.00638 -0.41528 -0.00365 -0.41458 -0.00117 -0.41366 C -0.0052 -0.38194 -0.00013 -0.41898 -0.00468 -0.39884 C -0.00533 -0.3956 -0.00559 -0.39051 -0.00638 -0.38843 C -0.00755 -0.38194 -0.00898 -0.37847 -0.01054 -0.37407 L -0.01276 -0.3669 C -0.01223 -0.3581 -0.01184 -0.35185 -0.01054 -0.34514 C -0.00989 -0.34236 -0.00898 -0.34051 -0.0082 -0.33773 C -0.00781 -0.33449 -0.00716 -0.33079 -0.00638 -0.32731 C -0.00638 -0.32384 -0.00494 -0.30556 -0.00429 -0.30556 C -0.00338 -0.30556 -0.00365 -0.31319 -0.00338 -0.31667 C -0.00338 -0.32963 -0.00299 -0.34259 -0.0026 -0.35556 C -0.00234 -0.37639 -0.00338 -0.39792 -0.00156 -0.41713 C -0.0013 -0.42384 0.00091 -0.42199 0.00235 -0.42431 L 0.00456 -0.42755 C 0.00573 -0.42685 0.0073 -0.42755 0.00808 -0.42431 C 0.01068 -0.41713 0.00951 -0.4044 0.00899 -0.39537 C 0.00873 -0.3919 0.0086 -0.38773 0.00808 -0.38472 C 0.00782 -0.38102 0.0073 -0.37778 0.00639 -0.37407 C 0.00756 -0.33634 0.00808 -0.33889 0.00639 -0.30903 C 0.00639 -0.30556 0.00639 -0.30185 0.00599 -0.29861 C 0.0056 -0.29421 0.00456 -0.29143 0.00352 -0.28819 C 0.00352 -0.28426 0.00352 -0.27801 0.00313 -0.27708 C 0.00235 -0.27454 0.00066 -0.27569 -0.00013 -0.28009 C -0.00013 -0.28472 0.00157 -0.28588 0.00235 -0.28819 C 0.00326 -0.28958 0.00456 -0.28958 0.00534 -0.29143 C 0.00599 -0.29167 0.00639 -0.29375 0.00756 -0.29537 C 0.00573 -0.3213 0.00704 -0.31088 0.00352 -0.32731 C 0.00417 -0.33935 0.0043 -0.35139 0.00456 -0.36343 C 0.00573 -0.38912 0.00599 -0.37847 0.00756 -0.39884 C 0.00782 -0.40324 0.00782 -0.40903 0.00808 -0.41366 C 0.00951 -0.42431 0.01042 -0.42431 0.01251 -0.42755 C 0.01563 -0.42685 0.01862 -0.42593 0.02149 -0.42431 C 0.02279 -0.42315 0.02514 -0.41898 0.02657 -0.41713 C 0.02709 -0.41366 0.02813 -0.41065 0.028 -0.40648 C 0.02774 -0.40185 0.02657 -0.4044 0.02553 -0.40301 C 0.01889 -0.38287 0.02409 -0.3919 0.01862 -0.38472 C 0.01641 -0.36412 0.01862 -0.38102 0.0155 -0.37083 C 0.01407 -0.3662 0.01081 -0.35556 0.01081 -0.35532 C 0.01159 -0.35208 0.01185 -0.34768 0.01251 -0.34514 C 0.01303 -0.34259 0.01407 -0.34236 0.01459 -0.34167 C 0.01589 -0.33981 0.01836 -0.33681 0.01941 -0.33449 C 0.02149 -0.32893 0.02227 -0.32384 0.02357 -0.31667 C 0.02357 -0.31319 0.02357 -0.30556 0.02409 -0.30556 C 0.02514 -0.30556 0.02514 -0.31319 0.02514 -0.31667 C 0.0254 -0.32245 0.0254 -0.3287 0.02553 -0.33449 C 0.02605 -0.36412 0.02553 -0.39444 0.02657 -0.42431 C 0.02683 -0.43032 0.02982 -0.43264 0.03086 -0.43542 C 0.03243 -0.43889 0.03542 -0.44977 0.03542 -0.44838 C 0.0349 -0.44097 0.0349 -0.43218 0.03438 -0.42431 C 0.03412 -0.42014 0.03308 -0.41806 0.03308 -0.41366 C 0.0336 -0.40949 0.03438 -0.41065 0.03542 -0.40972 C 0.03764 -0.40787 0.04024 -0.40718 0.04232 -0.40648 C 0.04415 -0.40393 0.04688 -0.40648 0.04649 -0.39884 C 0.04649 -0.39537 0.04649 -0.39051 0.04623 -0.38843 C 0.04545 -0.38542 0.04467 -0.38634 0.04415 -0.38472 C 0.0431 -0.38194 0.04232 -0.37986 0.0418 -0.37778 C 0.04089 -0.37847 0.03907 -0.37778 0.03868 -0.38125 C 0.03803 -0.38403 0.0379 -0.38773 0.0379 -0.39213 C 0.0379 -0.40324 0.03894 -0.40787 0.0405 -0.41713 C 0.04232 -0.4162 0.0448 -0.41528 0.04649 -0.41366 C 0.04714 -0.41319 0.04831 -0.41204 0.04831 -0.40972 C 0.05027 -0.40324 0.05183 -0.38843 0.05183 -0.38773 C 0.05183 -0.37986 0.0517 -0.37106 0.05118 -0.36343 C 0.05118 -0.35856 0.05118 -0.35509 0.05079 -0.35208 C 0.04922 -0.34583 0.04753 -0.34051 0.04623 -0.33773 L 0.03907 -0.32731 L 0.03751 -0.32338 C 0.03829 -0.30764 0.03751 -0.31481 0.04089 -0.30903 C 0.04232 -0.30718 0.04532 -0.30208 0.04532 -0.30185 C 0.04649 -0.2912 0.04623 -0.28843 0.04831 -0.28009 C 0.04831 -0.27801 0.04948 -0.27801 0.05079 -0.27708 C 0.05274 -0.26065 0.05183 -0.26412 0.05118 -0.27708 C 0.04987 -0.29745 0.05144 -0.28542 0.04831 -0.30208 C 0.04831 -0.33218 0.04831 -0.34514 0.04714 -0.37083 C 0.04714 -0.37407 0.04688 -0.37778 0.04649 -0.38125 C 0.04714 -0.38542 0.04831 -0.40162 0.05079 -0.38843 L 0.05274 -0.35556 L 0.05326 -0.34514 C 0.05352 -0.34907 0.05365 -0.35208 0.05365 -0.35556 C 0.05534 -0.38194 0.05508 -0.3956 0.05547 -0.42755 C 0.06029 -0.42685 0.06498 -0.42593 0.07045 -0.42431 C 0.07123 -0.42384 0.07175 -0.42315 0.0724 -0.4206 C 0.07448 -0.41204 0.0737 -0.39838 0.07514 -0.38843 L 0.07657 -0.37778 C 0.07644 -0.37407 0.07644 -0.36944 0.07579 -0.3669 C 0.07448 -0.35856 0.07175 -0.36481 0.07045 -0.3669 C 0.06941 -0.37847 0.06889 -0.38403 0.07045 -0.39884 C 0.07071 -0.40301 0.07175 -0.40393 0.0724 -0.40648 C 0.07305 -0.40463 0.0737 -0.40393 0.07448 -0.40301 C 0.07748 -0.39514 0.07735 -0.39051 0.07982 -0.37407 L 0.08086 -0.36343 C 0.08086 -0.35556 0.08086 -0.34815 0.08021 -0.34167 C 0.07982 -0.33241 0.07839 -0.32731 0.07657 -0.32338 C 0.07605 -0.32199 0.07514 -0.3213 0.07448 -0.31991 C 0.07071 -0.3213 0.06511 -0.31481 0.06237 -0.33079 C 0.06159 -0.33495 0.0612 -0.34051 0.06029 -0.34514 C 0.06029 -0.34907 0.06003 -0.35208 0.0599 -0.35556 C 0.05951 -0.36065 0.05951 -0.36574 0.05886 -0.37083 C 0.05834 -0.375 0.05782 -0.37963 0.05743 -0.38472 C 0.05704 -0.3919 0.05704 -0.4 0.05586 -0.40648 C 0.05547 -0.40972 0.05365 -0.41458 0.05482 -0.41713 C 0.05586 -0.42014 0.05704 -0.41458 0.05782 -0.41366 C 0.0599 -0.41134 0.0612 -0.40787 0.06237 -0.40648 L 0.06498 -0.40301 C 0.06849 -0.40393 0.07123 -0.40324 0.07448 -0.40648 C 0.07579 -0.40718 0.07657 -0.41134 0.07826 -0.41366 C 0.07995 -0.4162 0.08204 -0.41898 0.0836 -0.4206 C 0.08607 -0.42245 0.08842 -0.42245 0.08972 -0.42431 C 0.09063 -0.42523 0.09193 -0.42685 0.09258 -0.42755 C 0.09817 -0.43287 0.09402 -0.4287 0.09844 -0.43542 C 0.10183 -0.42315 0.10014 -0.43194 0.103 -0.40648 C 0.10365 -0.40301 0.10404 -0.39884 0.10482 -0.39537 L 0.10599 -0.37407 C 0.10626 -0.37083 0.10612 -0.36481 0.10691 -0.36343 L 0.10912 -0.35556 C 0.10964 -0.35833 0.11029 -0.36065 0.11133 -0.36343 C 0.11172 -0.36412 0.11211 -0.36412 0.11329 -0.3669 C 0.11446 -0.37083 0.1155 -0.37685 0.11693 -0.38125 C 0.11784 -0.38403 0.11902 -0.38287 0.11993 -0.38472 C 0.12058 -0.38542 0.12097 -0.38704 0.12175 -0.38843 C 0.12097 -0.39051 0.12058 -0.39537 0.11993 -0.39537 C 0.11902 -0.39537 0.11836 -0.3919 0.11771 -0.38843 C 0.11146 -0.35509 0.11758 -0.37639 0.11211 -0.35995 C 0.11133 -0.36065 0.10925 -0.36134 0.10769 -0.36343 C 0.10691 -0.36366 0.10586 -0.36412 0.10534 -0.3669 C 0.10365 -0.37292 0.10157 -0.38843 0.10157 -0.38773 C 0.10183 -0.39213 0.10196 -0.3956 0.10261 -0.39884 C 0.10287 -0.40069 0.1073 -0.40602 0.10769 -0.40648 C 0.10925 -0.40787 0.11172 -0.41366 0.11172 -0.41319 C 0.11329 -0.39213 0.11133 -0.41181 0.11472 -0.39213 C 0.11563 -0.38472 0.1168 -0.37778 0.11771 -0.37083 C 0.11823 -0.3669 0.11876 -0.36343 0.11902 -0.35995 L 0.12058 -0.33773 L 0.12097 -0.32731 C 0.12123 -0.34051 0.12175 -0.3537 0.12175 -0.3669 C 0.12175 -0.38403 0.12097 -0.43449 0.12097 -0.41713 C 0.12097 -0.38843 0.12136 -0.35995 0.12175 -0.33079 C 0.12136 -0.31991 0.12214 -0.3081 0.12097 -0.29861 C 0.12084 -0.29537 0.11993 -0.30023 0.11902 -0.30208 C 0.11342 -0.31597 0.12045 -0.30417 0.11472 -0.31319 C 0.11329 -0.31134 0.11172 -0.31088 0.11029 -0.30903 C 0.10951 -0.30764 0.1086 -0.30417 0.10769 -0.30208 C 0.10691 -0.30023 0.10599 -0.30023 0.10534 -0.29861 C 0.10404 -0.30023 0.10313 -0.29907 0.10261 -0.30208 C 0.09597 -0.32338 0.10586 -0.3044 0.09922 -0.31667 C 0.0987 -0.31991 0.09753 -0.32315 0.09792 -0.32731 C 0.09817 -0.33102 0.09895 -0.33356 0.09973 -0.33449 C 0.10053 -0.33495 0.10157 -0.33102 0.10183 -0.33079 C 0.10274 -0.32893 0.10365 -0.3287 0.10482 -0.32731 C 0.1168 -0.33681 0.09922 -0.32245 0.11654 -0.33449 C 0.11967 -0.33634 0.12058 -0.33935 0.12422 -0.34514 C 0.12501 -0.34676 0.12579 -0.34815 0.12631 -0.34907 C 0.13099 -0.35347 0.1293 -0.35 0.13243 -0.35556 C 0.13321 -0.35995 0.1336 -0.36366 0.13412 -0.3669 C 0.13477 -0.36944 0.13594 -0.37083 0.13633 -0.37407 C 0.14193 -0.40718 0.13633 -0.38704 0.14128 -0.40301 C 0.1405 -0.40393 0.13959 -0.40718 0.13907 -0.40648 C 0.13855 -0.4044 0.13894 -0.39792 0.13842 -0.39537 C 0.13139 -0.36134 0.13685 -0.39745 0.12982 -0.37407 L 0.12774 -0.3669 C 0.128 -0.36343 0.128 -0.35833 0.12852 -0.35556 C 0.1293 -0.35347 0.13008 -0.35393 0.13099 -0.35208 C 0.13204 -0.35093 0.13243 -0.34699 0.13321 -0.34514 C 0.13412 -0.34306 0.13503 -0.34259 0.13581 -0.34167 C 0.1405 -0.32893 0.13451 -0.33773 0.1405 -0.33079 C 0.1405 -0.32731 0.14102 -0.32338 0.14128 -0.31991 C 0.14167 -0.31505 0.14154 -0.30185 0.1418 -0.30556 C 0.14297 -0.31227 0.14245 -0.32245 0.14258 -0.33079 C 0.14245 -0.36065 0.14258 -0.39051 0.1418 -0.4206 C 0.1418 -0.42431 0.14167 -0.41204 0.14128 -0.40972 C 0.13946 -0.40069 0.13764 -0.39514 0.13477 -0.39213 C 0.13373 -0.39051 0.1323 -0.38958 0.13099 -0.38843 C 0.12839 -0.38958 0.12514 -0.38704 0.12175 -0.39213 C 0.12097 -0.39213 0.12097 -0.39838 0.12097 -0.40301 C 0.12097 -0.40949 0.12214 -0.42315 0.12318 -0.42755 C 0.12422 -0.43056 0.12501 -0.43056 0.12579 -0.43194 C 0.1267 -0.43056 0.12839 -0.43056 0.12917 -0.42755 C 0.12982 -0.42523 0.12982 -0.41944 0.13034 -0.41713 C 0.13099 -0.41458 0.13204 -0.41458 0.13243 -0.41366 C 0.1323 -0.40903 0.13204 -0.40393 0.13204 -0.39884 C 0.13204 -0.39051 0.1336 -0.38194 0.13477 -0.37778 C 0.13581 -0.375 0.13633 -0.375 0.13711 -0.37407 C 0.13842 -0.37639 0.13946 -0.37685 0.1405 -0.38125 C 0.14102 -0.38403 0.14076 -0.38843 0.14128 -0.39213 C 0.14441 -0.41944 0.14167 -0.38634 0.14376 -0.41366 C 0.14441 -0.41204 0.14506 -0.41134 0.14545 -0.40972 C 0.1461 -0.40718 0.14701 -0.40069 0.14779 -0.40301 C 0.14883 -0.40602 0.14857 -0.41366 0.14883 -0.4206 C 0.14961 -0.43032 0.1504 -0.45255 0.1504 -0.45995 C 0.1504 -0.46528 0.15014 -0.45046 0.14961 -0.44537 C 0.14948 -0.43542 0.14909 -0.42431 0.14883 -0.41366 C 0.14883 -0.39884 0.14857 -0.38472 0.14831 -0.37083 C 0.14818 -0.36157 0.14792 -0.3537 0.14779 -0.34514 C 0.14792 -0.33218 0.14727 -0.31782 0.14831 -0.30556 C 0.14857 -0.30185 0.14961 -0.31088 0.1504 -0.31319 L 0.15717 -0.32338 C 0.15769 -0.32523 0.1586 -0.32523 0.15912 -0.32731 L 0.16133 -0.33449 C 0.16159 -0.33634 0.16407 -0.35185 0.16368 -0.35556 C 0.16342 -0.35856 0.16211 -0.35833 0.16133 -0.35995 C 0.15886 -0.35833 0.15678 -0.35856 0.1543 -0.35556 C 0.15352 -0.35509 0.15573 -0.35093 0.15665 -0.35208 C 0.1573 -0.3537 0.15717 -0.36065 0.15769 -0.36343 C 0.15912 -0.3669 0.16211 -0.37083 0.16211 -0.36944 C 0.16303 -0.36806 0.16394 -0.3669 0.16446 -0.36343 C 0.16498 -0.35671 0.16511 -0.34907 0.16576 -0.34167 C 0.16589 -0.33773 0.16589 -0.33403 0.16641 -0.33079 C 0.16693 -0.32731 0.16758 -0.32338 0.16771 -0.31991 C 0.17084 -0.29005 0.16589 -0.32893 0.1698 -0.29861 C 0.17045 -0.30208 0.17097 -0.30532 0.1711 -0.30903 C 0.17305 -0.33218 0.17162 -0.36944 0.1711 -0.38843 C 0.1711 -0.39329 0.17097 -0.39745 0.17084 -0.40301 C 0.17045 -0.41134 0.1711 -0.42199 0.1698 -0.42755 C 0.16849 -0.43449 0.16615 -0.43056 0.16446 -0.43194 C 0.15821 -0.44097 0.16133 -0.43889 0.15495 -0.43542 C 0.15456 -0.43194 0.15404 -0.42755 0.1543 -0.42431 C 0.15521 -0.4162 0.1586 -0.42315 0.15912 -0.42431 C 0.16797 -0.42315 0.17683 -0.42245 0.18594 -0.4206 C 0.18764 -0.42014 0.18816 -0.41458 0.1892 -0.40648 C 0.18959 -0.40301 0.18946 -0.39792 0.18972 -0.39537 C 0.19128 -0.38912 0.19428 -0.38125 0.19428 -0.38102 C 0.19454 -0.37778 0.19493 -0.37292 0.19571 -0.37083 C 0.19909 -0.35556 0.20222 -0.36412 0.20652 -0.3669 C 0.2073 -0.36806 0.2086 -0.36806 0.20925 -0.37083 C 0.21055 -0.37292 0.21107 -0.37778 0.21198 -0.38125 C 0.2155 -0.39329 0.21355 -0.38194 0.21654 -0.40301 C 0.2168 -0.40648 0.21706 -0.40972 0.21745 -0.41366 C 0.21758 -0.41713 0.21928 -0.42199 0.21836 -0.42431 C 0.21758 -0.42755 0.21641 -0.42199 0.21498 -0.4206 C 0.21407 -0.41944 0.21381 -0.41806 0.21303 -0.41713 C 0.21185 -0.41528 0.21094 -0.41458 0.21003 -0.41366 C 0.20873 -0.41134 0.20547 -0.40648 0.20547 -0.40602 C 0.19935 -0.38194 0.20209 -0.3919 0.19792 -0.37778 C 0.1961 -0.37847 0.19441 -0.37685 0.19271 -0.38125 C 0.19219 -0.38194 0.19206 -0.38773 0.19206 -0.39213 C 0.19206 -0.40301 0.19245 -0.41366 0.19271 -0.42431 C 0.19454 -0.42315 0.20131 -0.42523 0.20443 -0.41713 C 0.20508 -0.41458 0.20547 -0.41204 0.20652 -0.40972 C 0.20678 -0.40648 0.20717 -0.40185 0.20756 -0.39884 C 0.20873 -0.3956 0.21003 -0.3956 0.21003 -0.39213 C 0.21068 -0.37083 0.20925 -0.34907 0.20925 -0.32731 C 0.20925 -0.31991 0.2099 -0.34167 0.21003 -0.34907 C 0.21016 -0.3537 0.21068 -0.35833 0.21094 -0.36343 C 0.21107 -0.37083 0.21198 -0.38472 0.21198 -0.38449 C 0.21172 -0.39792 0.21316 -0.41319 0.21146 -0.42431 C 0.21055 -0.43218 0.21094 -0.40463 0.21094 -0.39537 C 0.21055 -0.35741 0.21016 -0.31921 0.21003 -0.28009 C 0.20938 -0.28426 0.20925 -0.28843 0.20873 -0.29143 C 0.20352 -0.31319 0.20313 -0.30648 0.19571 -0.30903 C 0.19415 -0.31481 0.19271 -0.31505 0.19271 -0.32731 C 0.19271 -0.33079 0.19336 -0.33449 0.19349 -0.33773 C 0.19545 -0.32963 0.19584 -0.32523 0.19792 -0.31991 C 0.1987 -0.31806 0.19935 -0.31806 0.19987 -0.31667 C 0.20079 -0.31435 0.20144 -0.31088 0.20222 -0.30903 C 0.20261 -0.30764 0.20352 -0.30764 0.20443 -0.30556 C 0.2099 -0.29143 0.20326 -0.30417 0.20873 -0.29537 C 0.20925 -0.29745 0.21016 -0.29861 0.21094 -0.30208 C 0.21107 -0.30532 0.21107 -0.30903 0.21146 -0.31319 C 0.21172 -0.31667 0.21251 -0.31991 0.21303 -0.32338 C 0.21329 -0.3287 0.21329 -0.33356 0.21368 -0.33773 C 0.21537 -0.36343 0.21433 -0.34236 0.21654 -0.36343 C 0.21706 -0.3662 0.2168 -0.37106 0.21745 -0.37407 C 0.21771 -0.37685 0.21836 -0.37847 0.21928 -0.38125 C 0.21993 -0.38472 0.22032 -0.38912 0.22071 -0.39213 C 0.22149 -0.39444 0.22253 -0.39213 0.22292 -0.39537 C 0.22422 -0.40162 0.22631 -0.42523 0.22592 -0.41713 C 0.22501 -0.40602 0.22422 -0.3919 0.22201 -0.38472 L 0.21993 -0.37778 C 0.21993 -0.37407 0.21915 -0.37083 0.21928 -0.3669 C 0.21993 -0.35833 0.22188 -0.35347 0.22201 -0.34514 C 0.22253 -0.34167 0.22253 -0.33681 0.22292 -0.33449 C 0.22383 -0.33102 0.22422 -0.33218 0.22501 -0.33079 C 0.22839 -0.30556 0.22631 -0.30648 0.22995 -0.31319 C 0.22969 -0.32245 0.22956 -0.33218 0.22956 -0.34167 C 0.22917 -0.35741 0.23034 -0.375 0.22839 -0.38843 C 0.228 -0.39514 0.22527 -0.38634 0.22409 -0.38472 C 0.22253 -0.38704 0.22045 -0.38912 0.21928 -0.39537 C 0.21889 -0.39838 0.21784 -0.40648 0.21836 -0.40648 C 0.21967 -0.40648 0.22058 -0.38704 0.22071 -0.38472 C 0.22201 -0.37083 0.22201 -0.37407 0.22501 -0.37083 C 0.22657 -0.37106 0.22813 -0.37083 0.22956 -0.37407 C 0.23139 -0.37963 0.2306 -0.4 0.23139 -0.40648 C 0.23178 -0.40949 0.23308 -0.40787 0.2336 -0.40972 C 0.23451 -0.41181 0.2349 -0.41458 0.23581 -0.41713 C 0.23816 -0.41319 0.23816 -0.41528 0.23907 -0.40301 C 0.23985 -0.39537 0.24037 -0.38125 0.24037 -0.38102 C 0.24037 -0.37083 0.23907 -0.32384 0.24037 -0.31319 C 0.24115 -0.31088 0.24558 -0.32546 0.24584 -0.32731 C 0.24649 -0.33009 0.24688 -0.33495 0.24779 -0.33773 C 0.25209 -0.35185 0.24987 -0.33681 0.25313 -0.35556 C 0.2543 -0.35856 0.25443 -0.36366 0.25521 -0.3669 C 0.2556 -0.36944 0.25652 -0.36898 0.25704 -0.37083 C 0.25821 -0.37222 0.25847 -0.375 0.25938 -0.37778 C 0.25612 -0.35347 0.25977 -0.37685 0.2556 -0.36343 C 0.25508 -0.36042 0.25443 -0.35509 0.25313 -0.35208 C 0.253 -0.35 0.25248 -0.35 0.25131 -0.34907 C 0.24597 -0.33449 0.25274 -0.34699 0.24688 -0.33773 C 0.24779 -0.34514 0.24818 -0.3537 0.24896 -0.35995 C 0.25066 -0.36574 0.25313 -0.37407 0.25313 -0.37315 C 0.2556 -0.37292 0.25821 -0.37222 0.26003 -0.37083 C 0.26068 -0.36944 0.26172 -0.36944 0.26211 -0.3669 C 0.26303 -0.36366 0.26303 -0.35995 0.26303 -0.35556 C 0.26172 -0.31597 0.26303 -0.33588 0.26133 -0.37778 C 0.26133 -0.38125 0.26068 -0.38472 0.26068 -0.38843 C 0.26055 -0.39792 0.26042 -0.40718 0.26003 -0.41713 C 0.25977 -0.4206 0.25847 -0.42593 0.25938 -0.42755 C 0.26055 -0.43032 0.26472 -0.42315 0.26576 -0.4206 C 0.26667 -0.41713 0.26784 -0.41366 0.26849 -0.40972 C 0.26941 -0.40602 0.26967 -0.40069 0.27006 -0.39537 C 0.27058 -0.39051 0.27136 -0.36713 0.27188 -0.36343 C 0.27201 -0.35556 0.27188 -0.34815 0.27227 -0.34167 C 0.27344 -0.3287 0.27448 -0.33218 0.27644 -0.32731 C 0.2823 -0.31319 0.27514 -0.32546 0.28073 -0.31667 C 0.28282 -0.31921 0.28464 -0.31782 0.28646 -0.32338 C 0.28842 -0.33079 0.28959 -0.35093 0.29024 -0.36343 C 0.29076 -0.37106 0.29024 -0.37986 0.29115 -0.38843 C 0.29128 -0.39514 0.29193 -0.4 0.29297 -0.40648 C 0.2931 -0.40949 0.29428 -0.41366 0.29349 -0.41713 C 0.2931 -0.41944 0.29193 -0.41458 0.29154 -0.41366 C 0.29128 -0.41134 0.28803 -0.39537 0.28737 -0.39537 C 0.28607 -0.39537 0.28555 -0.40069 0.28503 -0.40301 C 0.28529 -0.40949 0.28555 -0.41898 0.28737 -0.42431 C 0.28777 -0.42685 0.28881 -0.42593 0.28959 -0.42755 C 0.29024 -0.43032 0.29115 -0.43264 0.29154 -0.43542 C 0.29193 -0.43449 0.2931 -0.43449 0.29349 -0.43194 C 0.29428 -0.4287 0.29428 -0.42431 0.29428 -0.4206 C 0.29467 -0.41134 0.29467 -0.40162 0.29519 -0.39213 C 0.29519 -0.38634 0.29545 -0.37986 0.29571 -0.37407 C 0.29636 -0.35995 0.29597 -0.34468 0.29662 -0.33079 C 0.29662 -0.32731 0.2974 -0.3375 0.2974 -0.34167 C 0.29779 -0.35 0.29805 -0.35833 0.29805 -0.3669 C 0.29844 -0.38403 0.2974 -0.40162 0.29857 -0.41713 C 0.29935 -0.42384 0.30196 -0.41944 0.30287 -0.4206 L 0.31654 -0.41366 C 0.31771 -0.41204 0.31876 -0.41134 0.32006 -0.40972 C 0.31876 -0.40903 0.31771 -0.40718 0.31654 -0.40648 C 0.31407 -0.4044 0.31159 -0.40648 0.31029 -0.40301 C 0.30899 -0.4 0.30795 -0.39329 0.30704 -0.38843 C 0.30626 -0.38403 0.30573 -0.37847 0.30521 -0.37407 C 0.30469 -0.37083 0.30469 -0.3662 0.30443 -0.36343 C 0.30417 -0.35856 0.30365 -0.35556 0.30287 -0.35208 C 0.30365 -0.34514 0.30352 -0.33634 0.30443 -0.33079 C 0.30521 -0.32731 0.30599 -0.32338 0.30704 -0.31991 C 0.30717 -0.31667 0.3073 -0.31227 0.30834 -0.30903 C 0.30899 -0.30648 0.30951 -0.3044 0.31029 -0.30208 C 0.31068 -0.29861 0.31081 -0.29375 0.31107 -0.29143 C 0.31459 -0.27893 0.31407 -0.29537 0.3129 -0.30556 C 0.31159 -0.31319 0.31029 -0.31319 0.30899 -0.31667 C 0.3073 -0.32037 0.30443 -0.33079 0.30443 -0.33009 C 0.30417 -0.33588 0.30417 -0.34051 0.30365 -0.34514 C 0.30365 -0.34907 0.30287 -0.35185 0.30287 -0.35556 C 0.303 -0.3625 0.30599 -0.37315 0.30704 -0.37778 C 0.30717 -0.38102 0.3073 -0.38542 0.30834 -0.38843 C 0.30938 -0.39398 0.31081 -0.39792 0.31185 -0.40301 C 0.3129 -0.40463 0.31368 -0.40787 0.31407 -0.40972 C 0.31511 -0.41134 0.31602 -0.41181 0.31654 -0.41366 C 0.32188 -0.42755 0.31537 -0.41528 0.3211 -0.42431 C 0.32227 -0.42315 0.32357 -0.42245 0.32527 -0.4206 C 0.32683 -0.41898 0.3293 -0.41366 0.3293 -0.41319 C 0.32917 -0.40162 0.32969 -0.38912 0.32891 -0.37778 C 0.32852 -0.37315 0.32696 -0.37315 0.32683 -0.37083 C 0.32618 -0.36713 0.32657 -0.36157 0.32592 -0.35995 C 0.32566 -0.35671 0.32396 -0.35741 0.32357 -0.35556 C 0.3181 -0.34468 0.32331 -0.35185 0.31771 -0.34514 C 0.31967 -0.34236 0.32123 -0.34097 0.32227 -0.33449 C 0.32305 -0.33102 0.32331 -0.32639 0.32357 -0.32338 C 0.32592 -0.31134 0.32592 -0.31505 0.32722 -0.30208 C 0.33034 -0.27222 0.32566 -0.31088 0.3293 -0.28009 C 0.33021 -0.28426 0.3306 -0.28681 0.3306 -0.29143 C 0.33178 -0.43981 0.32813 -0.36157 0.3306 -0.41713 C 0.33399 -0.4162 0.33724 -0.4162 0.34024 -0.41366 C 0.34089 -0.41204 0.34167 -0.40787 0.34245 -0.40648 C 0.34376 -0.40301 0.34649 -0.39884 0.34649 -0.39838 C 0.34753 -0.39537 0.34987 -0.38403 0.35014 -0.37778 C 0.35079 -0.36412 0.34623 -0.35532 0.34506 -0.35208 C 0.34167 -0.34051 0.34271 -0.34306 0.33972 -0.33773 C 0.34024 -0.33681 0.34089 -0.33495 0.34167 -0.33449 C 0.34271 -0.33241 0.34584 -0.32963 0.34649 -0.32731 C 0.34961 -0.31991 0.34818 -0.31991 0.35079 -0.30903 C 0.35209 -0.30417 0.35508 -0.29537 0.35508 -0.29421 C 0.35495 -0.33079 0.35495 -0.3669 0.35456 -0.40301 C 0.35456 -0.40648 0.35456 -0.41181 0.35378 -0.41366 C 0.35261 -0.41528 0.3517 -0.41134 0.35079 -0.40972 C 0.34948 -0.38449 0.35014 -0.39444 0.34818 -0.37778 C 0.34857 -0.37083 0.34909 -0.36065 0.35014 -0.35556 C 0.35131 -0.35347 0.35586 -0.34907 0.35586 -0.34838 C 0.35717 -0.35139 0.35834 -0.35347 0.35938 -0.35556 C 0.36146 -0.36042 0.36368 -0.37083 0.36368 -0.36944 C 0.36329 -0.3669 0.36277 -0.36157 0.36198 -0.35995 C 0.36172 -0.35741 0.36068 -0.35741 0.36003 -0.35556 C 0.35938 -0.3537 0.35847 -0.35139 0.35782 -0.34907 C 0.35717 -0.35 0.35626 -0.34931 0.35586 -0.35208 C 0.35508 -0.35556 0.35508 -0.36134 0.35508 -0.3669 C 0.35508 -0.43773 0.3517 -0.42755 0.35782 -0.43889 C 0.3599 -0.43773 0.36198 -0.43819 0.36368 -0.43542 C 0.36459 -0.43287 0.36524 -0.42755 0.36563 -0.42431 C 0.36889 -0.41134 0.36771 -0.42315 0.36967 -0.40648 C 0.37292 -0.39051 0.37058 -0.39745 0.37292 -0.37407 L 0.37474 -0.35995 C 0.37474 -0.3537 0.37553 -0.34768 0.37553 -0.34167 C 0.37553 -0.29907 0.37344 -0.28426 0.37553 -0.33079 C 0.37553 -0.33449 0.37579 -0.33773 0.37592 -0.34167 C 0.37605 -0.34468 0.37683 -0.39051 0.37735 -0.39537 C 0.37774 -0.40162 0.37839 -0.40718 0.37904 -0.41366 C 0.38152 -0.41204 0.38607 -0.42176 0.38737 -0.40972 C 0.38985 -0.39213 0.38803 -0.3669 0.38816 -0.34514 C 0.38816 -0.33981 0.38855 -0.33588 0.38855 -0.33079 C 0.38985 -0.35347 0.39089 -0.38125 0.3931 -0.40301 C 0.39362 -0.40787 0.39454 -0.41204 0.39493 -0.41713 C 0.39714 -0.39537 0.3961 -0.40718 0.39792 -0.38125 C 0.39818 -0.37778 0.39883 -0.37407 0.39883 -0.37083 L 0.39922 -0.34907 C 0.40118 -0.35671 0.40196 -0.36042 0.40326 -0.37083 C 0.40352 -0.37315 0.40352 -0.37778 0.40391 -0.38125 C 0.40404 -0.38634 0.40456 -0.39051 0.40482 -0.39537 C 0.40404 -0.39676 0.40391 -0.3956 0.40326 -0.39884 C 0.40157 -0.40602 0.40118 -0.4162 0.40222 -0.42431 C 0.40287 -0.42755 0.40391 -0.42917 0.40404 -0.43194 C 0.40678 -0.43032 0.40938 -0.43056 0.41094 -0.4206 C 0.41133 -0.41806 0.41133 -0.41366 0.41172 -0.40972 C 0.41251 -0.4 0.4129 -0.38773 0.41329 -0.37778 C 0.41355 -0.37083 0.41368 -0.36343 0.41368 -0.35556 C 0.41446 -0.34259 0.41446 -0.32963 0.41459 -0.31667 C 0.41459 -0.30903 0.41537 -0.28819 0.41524 -0.29537 C 0.41446 -0.34421 0.41459 -0.33009 0.41329 -0.35556 C 0.41355 -0.37083 0.41355 -0.38542 0.41459 -0.39884 C 0.41459 -0.40301 0.41537 -0.40648 0.41667 -0.40648 C 0.41784 -0.40648 0.41797 -0.40162 0.41876 -0.39884 C 0.41876 -0.39329 0.41862 -0.38472 0.41967 -0.38125 C 0.42058 -0.37778 0.42123 -0.38287 0.42214 -0.38472 C 0.42514 -0.38843 0.42461 -0.38704 0.4267 -0.39537 C 0.42735 -0.39444 0.428 -0.39444 0.42878 -0.39213 C 0.43086 -0.38449 0.43034 -0.37685 0.43099 -0.3669 C 0.43139 -0.3625 0.4323 -0.35995 0.43243 -0.35556 C 0.43269 -0.35208 0.43269 -0.34907 0.43308 -0.34514 C 0.42982 -0.31991 0.43086 -0.33218 0.42982 -0.30903 C 0.43034 -0.29537 0.42878 -0.27014 0.43399 -0.27315 C 0.43438 -0.27384 0.43438 -0.28009 0.43516 -0.28426 C 0.43438 -0.29606 0.43425 -0.3081 0.43399 -0.31991 C 0.43373 -0.32731 0.43243 -0.34167 0.43243 -0.34097 C 0.43269 -0.34907 0.43269 -0.35556 0.43308 -0.36343 C 0.43373 -0.36806 0.43373 -0.37315 0.43399 -0.37778 C 0.43425 -0.38102 0.43516 -0.37986 0.43607 -0.38125 C 0.43646 -0.37986 0.43751 -0.37986 0.43829 -0.37778 C 0.43894 -0.37431 0.4392 -0.37083 0.43933 -0.3669 C 0.44024 -0.36157 0.44089 -0.35741 0.44141 -0.35208 C 0.4418 -0.34676 0.44232 -0.32824 0.44232 -0.33449 C 0.44232 -0.35208 0.44141 -0.37083 0.44141 -0.38843 C 0.44141 -0.3956 0.44232 -0.41134 0.44376 -0.41713 C 0.44402 -0.41944 0.44545 -0.41898 0.44597 -0.4206 C 0.45157 -0.43449 0.44493 -0.42245 0.45014 -0.43194 C 0.45066 -0.42755 0.45157 -0.42431 0.45079 -0.4206 C 0.45079 -0.41319 0.44987 -0.40648 0.44974 -0.39884 C 0.44948 -0.39213 0.44935 -0.38472 0.44935 -0.37778 C 0.44831 -0.3669 0.44805 -0.33449 0.44805 -0.34514 C 0.45066 -0.48148 0.44571 -0.42685 0.45235 -0.47454 C 0.45326 -0.47755 0.45326 -0.4838 0.45352 -0.48565 C 0.4543 -0.48819 0.45586 -0.48819 0.45691 -0.48866 C 0.45769 -0.49259 0.45977 -0.49792 0.46081 -0.49792 C 0.46198 -0.49792 0.46251 -0.49699 0.46329 -0.4963 C 0.46693 -0.47106 0.46459 -0.47963 0.46784 -0.46782 C 0.46902 -0.46389 0.46928 -0.45995 0.46967 -0.45648 C 0.47058 -0.45208 0.47058 -0.44699 0.47058 -0.44282 C 0.47188 -0.39792 0.47058 -0.43889 0.47188 -0.40648 C 0.47175 -0.39884 0.47175 -0.3919 0.4711 -0.38472 C 0.47097 -0.37963 0.47058 -0.375 0.46967 -0.37083 C 0.46928 -0.3669 0.46928 -0.36343 0.46915 -0.35995 C 0.46928 -0.36806 0.46915 -0.37685 0.46967 -0.38472 C 0.4698 -0.38843 0.47097 -0.39213 0.47188 -0.39213 C 0.47279 -0.39051 0.47279 -0.38403 0.47344 -0.38125 C 0.47383 -0.37847 0.47474 -0.37847 0.4754 -0.37778 C 0.47631 -0.37106 0.47709 -0.3662 0.47748 -0.35995 C 0.47839 -0.33403 0.4767 -0.33588 0.47409 -0.31991 C 0.47344 -0.31667 0.47305 -0.31227 0.47266 -0.30903 C 0.47097 -0.29861 0.47058 -0.29861 0.46784 -0.29143 C 0.46745 -0.29375 0.46667 -0.29537 0.46511 -0.29861 C 0.46459 -0.30185 0.46394 -0.30532 0.46329 -0.30903 C 0.46251 -0.31505 0.46107 -0.32639 0.46081 -0.33449 C 0.46081 -0.33935 0.46042 -0.34421 0.46029 -0.34907 C 0.46003 -0.3537 0.45951 -0.3581 0.45873 -0.36343 C 0.4586 -0.36944 0.45743 -0.38472 0.45743 -0.38449 C 0.45769 -0.39051 0.45808 -0.39792 0.45873 -0.40301 C 0.46003 -0.40903 0.46159 -0.41204 0.46329 -0.41713 C 0.46602 -0.42593 0.46459 -0.42245 0.46745 -0.42755 L 0.55235 -0.42431 C 0.5543 -0.42384 0.55977 -0.42755 0.55912 -0.4206 C 0.55691 -0.41134 0.55313 -0.41852 0.55079 -0.41713 C 0.54792 -0.41458 0.54493 -0.41204 0.54206 -0.40972 C 0.53516 -0.41643 0.53998 -0.41366 0.52878 -0.41366 L 0.52878 -0.41319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8" dur="27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71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85920" y="415637"/>
            <a:ext cx="3907607" cy="540327"/>
          </a:xfrm>
        </p:spPr>
        <p:txBody>
          <a:bodyPr>
            <a:normAutofit fontScale="90000"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836" y="1468582"/>
            <a:ext cx="12081164" cy="5209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অসুবিধাগুলি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অসুবিধাগুলি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7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AD02756B-8BA2-4C5E-B722-31623AEC7214}"/>
              </a:ext>
            </a:extLst>
          </p:cNvPr>
          <p:cNvSpPr txBox="1">
            <a:spLocks/>
          </p:cNvSpPr>
          <p:nvPr/>
        </p:nvSpPr>
        <p:spPr>
          <a:xfrm>
            <a:off x="3171824" y="18255"/>
            <a:ext cx="5343525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5D5166DB-7219-4140-B6D3-3E96D29D75BB}"/>
              </a:ext>
            </a:extLst>
          </p:cNvPr>
          <p:cNvSpPr txBox="1">
            <a:spLocks/>
          </p:cNvSpPr>
          <p:nvPr/>
        </p:nvSpPr>
        <p:spPr>
          <a:xfrm>
            <a:off x="114300" y="1651005"/>
            <a:ext cx="1191577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‘Method’। ‘Method’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শব্দটি সৃষ্টি হয়েছে দুটি গ্রিক শব্দের সমন্বয়ে। এ দুটি গ্রিক হলো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‘Meta’ (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Hodos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’(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সুশৃংখলভাবে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সম্পাদনের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পদ্ধতি। </a:t>
            </a:r>
          </a:p>
        </p:txBody>
      </p:sp>
    </p:spTree>
    <p:extLst>
      <p:ext uri="{BB962C8B-B14F-4D97-AF65-F5344CB8AC3E}">
        <p14:creationId xmlns:p14="http://schemas.microsoft.com/office/powerpoint/2010/main" val="215469570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4408B8-5385-46F3-81D3-9A0390FA5885}"/>
              </a:ext>
            </a:extLst>
          </p:cNvPr>
          <p:cNvSpPr txBox="1">
            <a:spLocks/>
          </p:cNvSpPr>
          <p:nvPr/>
        </p:nvSpPr>
        <p:spPr>
          <a:xfrm>
            <a:off x="2181225" y="250031"/>
            <a:ext cx="64770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দার্শনিক পদ্ধতি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520B979-3BB4-495A-95EA-6C9951A7383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আধুনিক সমাজবিজ্ঞানের জনক অগাষ্ট কোঁত এবং হার্বার্ট স্পেন্সার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পদ্ধতি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মার্কিন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“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গবেষণাধীন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ব্যক্তিসমষ্টির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আচরণের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উপলব্ধি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পর্যবেক্ষককে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গবেষণাধীন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ব্যক্তসমষ্টির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চিন্তাভাবনা,অনুভূতিও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মনোজগতের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গভীরে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4566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1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itle 4">
            <a:extLst>
              <a:ext uri="{FF2B5EF4-FFF2-40B4-BE49-F238E27FC236}">
                <a16:creationId xmlns="" xmlns:a16="http://schemas.microsoft.com/office/drawing/2014/main" id="{AED38389-F244-4728-93E8-9FD3DC2FEA3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dirty="0" err="1"/>
              <a:t>দার্শনিক</a:t>
            </a:r>
            <a:r>
              <a:rPr lang="en-US" sz="8800" dirty="0"/>
              <a:t> পদ্ধতির </a:t>
            </a:r>
            <a:r>
              <a:rPr lang="en-US" sz="8800" dirty="0" err="1"/>
              <a:t>সুবিধা</a:t>
            </a:r>
            <a:endParaRPr lang="en-US" sz="8800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="" xmlns:a16="http://schemas.microsoft.com/office/drawing/2014/main" id="{9D91648A-7F7F-473B-992D-78290FBDBE85}"/>
              </a:ext>
            </a:extLst>
          </p:cNvPr>
          <p:cNvSpPr txBox="1">
            <a:spLocks/>
          </p:cNvSpPr>
          <p:nvPr/>
        </p:nvSpPr>
        <p:spPr>
          <a:xfrm>
            <a:off x="314325" y="1482725"/>
            <a:ext cx="11744325" cy="50101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সমাজ</a:t>
            </a:r>
            <a:r>
              <a:rPr lang="en-US" sz="3600" dirty="0"/>
              <a:t> </a:t>
            </a:r>
            <a:r>
              <a:rPr lang="en-US" sz="3600" dirty="0" err="1"/>
              <a:t>সম্পর্কে</a:t>
            </a:r>
            <a:r>
              <a:rPr lang="en-US" sz="3600" dirty="0"/>
              <a:t> </a:t>
            </a:r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dirty="0" err="1"/>
              <a:t>কোন</a:t>
            </a:r>
            <a:r>
              <a:rPr lang="en-US" sz="3600" dirty="0"/>
              <a:t> </a:t>
            </a:r>
            <a:r>
              <a:rPr lang="en-US" sz="3600" dirty="0" err="1"/>
              <a:t>গবেষনায়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 </a:t>
            </a:r>
            <a:r>
              <a:rPr lang="en-US" sz="3600" dirty="0" err="1"/>
              <a:t>হচ্ছে</a:t>
            </a:r>
            <a:r>
              <a:rPr lang="en-US" sz="3600" dirty="0"/>
              <a:t> </a:t>
            </a:r>
            <a:r>
              <a:rPr lang="en-US" sz="3600" dirty="0" err="1"/>
              <a:t>সর্বাপেক্ষা</a:t>
            </a:r>
            <a:r>
              <a:rPr lang="en-US" sz="3600" dirty="0"/>
              <a:t> </a:t>
            </a:r>
            <a:r>
              <a:rPr lang="en-US" sz="3600" dirty="0" err="1"/>
              <a:t>প্রাচীনতম</a:t>
            </a:r>
            <a:r>
              <a:rPr lang="en-US" sz="3600" dirty="0"/>
              <a:t> পদ্ধতি। </a:t>
            </a:r>
            <a:r>
              <a:rPr lang="en-US" sz="3600" dirty="0" err="1"/>
              <a:t>নিচে</a:t>
            </a:r>
            <a:r>
              <a:rPr lang="en-US" sz="3600" dirty="0"/>
              <a:t> এ পদ্ধতির </a:t>
            </a:r>
            <a:r>
              <a:rPr lang="en-US" sz="3600" dirty="0" err="1"/>
              <a:t>সুবিধাসমূহ</a:t>
            </a:r>
            <a:r>
              <a:rPr lang="en-US" sz="3600" dirty="0"/>
              <a:t> </a:t>
            </a:r>
            <a:r>
              <a:rPr lang="en-US" sz="3600" dirty="0" err="1"/>
              <a:t>উল্লেখ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হলো</a:t>
            </a:r>
            <a:r>
              <a:rPr lang="en-US" sz="3600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এ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গোটা</a:t>
            </a:r>
            <a:r>
              <a:rPr lang="en-US" sz="3600" dirty="0"/>
              <a:t> </a:t>
            </a:r>
            <a:r>
              <a:rPr lang="en-US" sz="3600" dirty="0" err="1"/>
              <a:t>সমাজকে</a:t>
            </a:r>
            <a:r>
              <a:rPr lang="en-US" sz="3600" dirty="0"/>
              <a:t> </a:t>
            </a:r>
            <a:r>
              <a:rPr lang="en-US" sz="3600" dirty="0" err="1"/>
              <a:t>যথার্থভাবে</a:t>
            </a:r>
            <a:r>
              <a:rPr lang="en-US" sz="3600" dirty="0"/>
              <a:t> </a:t>
            </a:r>
            <a:r>
              <a:rPr lang="en-US" sz="3600" dirty="0" err="1"/>
              <a:t>ব্যাখ্যা</a:t>
            </a:r>
            <a:r>
              <a:rPr lang="en-US" sz="3600" dirty="0"/>
              <a:t> </a:t>
            </a:r>
            <a:r>
              <a:rPr lang="en-US" sz="3600" dirty="0" err="1"/>
              <a:t>করা</a:t>
            </a:r>
            <a:r>
              <a:rPr lang="en-US" sz="3600" dirty="0"/>
              <a:t> </a:t>
            </a:r>
            <a:r>
              <a:rPr lang="en-US" sz="3600" dirty="0" err="1"/>
              <a:t>যায়</a:t>
            </a:r>
            <a:r>
              <a:rPr lang="en-US" sz="3600" dirty="0"/>
              <a:t>। </a:t>
            </a:r>
            <a:r>
              <a:rPr lang="en-US" sz="3600" dirty="0" err="1"/>
              <a:t>যেমন-ম্যাক্স</a:t>
            </a:r>
            <a:r>
              <a:rPr lang="en-US" sz="3600" dirty="0"/>
              <a:t> </a:t>
            </a:r>
            <a:r>
              <a:rPr lang="en-US" sz="3600" dirty="0" err="1"/>
              <a:t>ওয়েবারের</a:t>
            </a:r>
            <a:r>
              <a:rPr lang="en-US" sz="3600" dirty="0"/>
              <a:t> </a:t>
            </a:r>
            <a:r>
              <a:rPr lang="en-US" sz="3600" dirty="0" err="1"/>
              <a:t>অন্তর্দৃষ্টির</a:t>
            </a:r>
            <a:r>
              <a:rPr lang="en-US" sz="3600" dirty="0"/>
              <a:t> </a:t>
            </a:r>
            <a:r>
              <a:rPr lang="en-US" sz="3600" dirty="0" err="1"/>
              <a:t>সাহায্যে</a:t>
            </a:r>
            <a:r>
              <a:rPr lang="en-US" sz="3600" dirty="0"/>
              <a:t> </a:t>
            </a:r>
            <a:r>
              <a:rPr lang="en-US" sz="3600" dirty="0" err="1"/>
              <a:t>গোটা</a:t>
            </a:r>
            <a:r>
              <a:rPr lang="en-US" sz="3600" dirty="0"/>
              <a:t> </a:t>
            </a:r>
            <a:r>
              <a:rPr lang="en-US" sz="3600" dirty="0" err="1"/>
              <a:t>সমাজকে</a:t>
            </a:r>
            <a:r>
              <a:rPr lang="en-US" sz="3600" dirty="0"/>
              <a:t> </a:t>
            </a:r>
            <a:r>
              <a:rPr lang="en-US" sz="3600" dirty="0" err="1"/>
              <a:t>দেখা</a:t>
            </a:r>
            <a:r>
              <a:rPr lang="en-US" sz="3600" dirty="0"/>
              <a:t> </a:t>
            </a:r>
            <a:r>
              <a:rPr lang="en-US" sz="3600" dirty="0" err="1"/>
              <a:t>সহজ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জ্ঞাত</a:t>
            </a:r>
            <a:r>
              <a:rPr lang="en-US" sz="3600" dirty="0"/>
              <a:t> </a:t>
            </a:r>
            <a:r>
              <a:rPr lang="en-US" sz="3600" dirty="0" err="1"/>
              <a:t>জ্ঞান</a:t>
            </a:r>
            <a:r>
              <a:rPr lang="en-US" sz="3600" dirty="0"/>
              <a:t> </a:t>
            </a:r>
            <a:r>
              <a:rPr lang="en-US" sz="3600" dirty="0" err="1"/>
              <a:t>থেকে</a:t>
            </a:r>
            <a:r>
              <a:rPr lang="en-US" sz="3600" dirty="0"/>
              <a:t> </a:t>
            </a:r>
            <a:r>
              <a:rPr lang="en-US" sz="3600" dirty="0" err="1"/>
              <a:t>অজ্ঞাত</a:t>
            </a:r>
            <a:r>
              <a:rPr lang="en-US" sz="3600" dirty="0"/>
              <a:t> </a:t>
            </a:r>
            <a:r>
              <a:rPr lang="en-US" sz="3600" dirty="0" err="1"/>
              <a:t>জ্ঞানে</a:t>
            </a:r>
            <a:r>
              <a:rPr lang="en-US" sz="3600" dirty="0"/>
              <a:t> </a:t>
            </a:r>
            <a:r>
              <a:rPr lang="en-US" sz="3600" dirty="0" err="1"/>
              <a:t>পদার্পণ</a:t>
            </a:r>
            <a:r>
              <a:rPr lang="en-US" sz="3600" dirty="0"/>
              <a:t> </a:t>
            </a:r>
            <a:r>
              <a:rPr lang="en-US" sz="3600" dirty="0" err="1"/>
              <a:t>করতে</a:t>
            </a:r>
            <a:r>
              <a:rPr lang="en-US" sz="3600" dirty="0"/>
              <a:t> </a:t>
            </a:r>
            <a:r>
              <a:rPr lang="en-US" sz="3600" dirty="0" err="1"/>
              <a:t>চাইলে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 </a:t>
            </a:r>
            <a:r>
              <a:rPr lang="en-US" sz="3600" dirty="0" err="1"/>
              <a:t>খুব</a:t>
            </a:r>
            <a:r>
              <a:rPr lang="en-US" sz="3600" dirty="0"/>
              <a:t> </a:t>
            </a:r>
            <a:r>
              <a:rPr lang="en-US" sz="3600" dirty="0" err="1"/>
              <a:t>কার্যকর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গবেষণার</a:t>
            </a:r>
            <a:r>
              <a:rPr lang="en-US" sz="3600" dirty="0"/>
              <a:t> </a:t>
            </a:r>
            <a:r>
              <a:rPr lang="en-US" sz="3600" dirty="0" err="1"/>
              <a:t>জটিল</a:t>
            </a:r>
            <a:r>
              <a:rPr lang="en-US" sz="3600" dirty="0"/>
              <a:t> ও </a:t>
            </a:r>
            <a:r>
              <a:rPr lang="en-US" sz="3600" dirty="0" err="1"/>
              <a:t>বিস্তৃত</a:t>
            </a:r>
            <a:r>
              <a:rPr lang="en-US" sz="3600" dirty="0"/>
              <a:t> </a:t>
            </a:r>
            <a:r>
              <a:rPr lang="en-US" sz="3600" dirty="0" err="1"/>
              <a:t>পর্ব</a:t>
            </a:r>
            <a:r>
              <a:rPr lang="en-US" sz="3600" dirty="0"/>
              <a:t> </a:t>
            </a:r>
            <a:r>
              <a:rPr lang="en-US" sz="3600" dirty="0" err="1"/>
              <a:t>থেকে</a:t>
            </a:r>
            <a:r>
              <a:rPr lang="en-US" sz="3600" dirty="0"/>
              <a:t> </a:t>
            </a:r>
            <a:r>
              <a:rPr lang="en-US" sz="3600" dirty="0" err="1"/>
              <a:t>সহজ-সরল</a:t>
            </a:r>
            <a:r>
              <a:rPr lang="en-US" sz="3600" dirty="0"/>
              <a:t> </a:t>
            </a:r>
            <a:r>
              <a:rPr lang="en-US" sz="3600" dirty="0" err="1"/>
              <a:t>পথে</a:t>
            </a:r>
            <a:r>
              <a:rPr lang="en-US" sz="3600" dirty="0"/>
              <a:t> </a:t>
            </a:r>
            <a:r>
              <a:rPr lang="en-US" sz="3600" dirty="0" err="1"/>
              <a:t>ফিরিয়ে</a:t>
            </a:r>
            <a:r>
              <a:rPr lang="en-US" sz="3600" dirty="0"/>
              <a:t> </a:t>
            </a:r>
            <a:r>
              <a:rPr lang="en-US" sz="3600" dirty="0" err="1"/>
              <a:t>আনতে</a:t>
            </a:r>
            <a:r>
              <a:rPr lang="en-US" sz="3600" dirty="0"/>
              <a:t> </a:t>
            </a:r>
            <a:r>
              <a:rPr lang="en-US" sz="3600" dirty="0" err="1"/>
              <a:t>দার্শনিক</a:t>
            </a:r>
            <a:r>
              <a:rPr lang="en-US" sz="3600" dirty="0"/>
              <a:t> পদ্ধতি </a:t>
            </a:r>
            <a:r>
              <a:rPr lang="en-US" sz="3600" dirty="0" err="1"/>
              <a:t>বিশেষ</a:t>
            </a:r>
            <a:r>
              <a:rPr lang="en-US" sz="3600" dirty="0"/>
              <a:t> </a:t>
            </a:r>
            <a:r>
              <a:rPr lang="en-US" sz="3600" dirty="0" err="1"/>
              <a:t>সহায়ক</a:t>
            </a:r>
            <a:r>
              <a:rPr lang="en-US" sz="36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 এ </a:t>
            </a:r>
            <a:r>
              <a:rPr lang="en-US" sz="3600" dirty="0" err="1"/>
              <a:t>পদ্ধতিতে</a:t>
            </a:r>
            <a:r>
              <a:rPr lang="en-US" sz="3600" dirty="0"/>
              <a:t> </a:t>
            </a:r>
            <a:r>
              <a:rPr lang="en-US" sz="3600" dirty="0" err="1"/>
              <a:t>সামাজিক</a:t>
            </a:r>
            <a:r>
              <a:rPr lang="en-US" sz="3600" dirty="0"/>
              <a:t> </a:t>
            </a:r>
            <a:r>
              <a:rPr lang="en-US" sz="3600" dirty="0" err="1"/>
              <a:t>বিষয়াবলির</a:t>
            </a:r>
            <a:r>
              <a:rPr lang="en-US" sz="3600" dirty="0"/>
              <a:t> Particular knowledge </a:t>
            </a:r>
            <a:r>
              <a:rPr lang="en-US" sz="3600" dirty="0" err="1"/>
              <a:t>পরিবর্তন</a:t>
            </a:r>
            <a:r>
              <a:rPr lang="en-US" sz="3600" dirty="0"/>
              <a:t> </a:t>
            </a:r>
            <a:r>
              <a:rPr lang="en-US" sz="3600" dirty="0" err="1"/>
              <a:t>হয়ে</a:t>
            </a:r>
            <a:r>
              <a:rPr lang="en-US" sz="3600" dirty="0"/>
              <a:t> Universal knowledge এ </a:t>
            </a:r>
            <a:r>
              <a:rPr lang="en-US" sz="3600" dirty="0" err="1"/>
              <a:t>রূপান্তরিত</a:t>
            </a:r>
            <a:r>
              <a:rPr lang="en-US" sz="3600" dirty="0"/>
              <a:t> </a:t>
            </a:r>
            <a:r>
              <a:rPr lang="en-US" sz="3600" dirty="0" err="1"/>
              <a:t>হয়</a:t>
            </a:r>
            <a:r>
              <a:rPr lang="en-US" sz="3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3762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1565</TotalTime>
  <Words>772</Words>
  <Application>Microsoft Office PowerPoint</Application>
  <PresentationFormat>Custom</PresentationFormat>
  <Paragraphs>75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বাড়ির কাজ</vt:lpstr>
      <vt:lpstr>আল্লাহ হাফেজ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88</cp:revision>
  <dcterms:created xsi:type="dcterms:W3CDTF">2020-10-27T00:05:32Z</dcterms:created>
  <dcterms:modified xsi:type="dcterms:W3CDTF">2021-07-07T06:58:10Z</dcterms:modified>
</cp:coreProperties>
</file>