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2BE53-B4A9-4732-A4F1-AAEBC94F9F4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10E8B8-0250-4C9F-99BD-6BAD7B8C870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54C3AC-60F7-49DB-9560-A4E89100D827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4149D10-34A0-4600-9B51-2D0751DFD04E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C24B6F9-6280-4F12-8981-2F53CA1E51E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4FBC460-C36B-4F8B-9689-A0A41DBBC4BB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F8D6336-70E0-4501-B974-9A59B25FC405}" type="sibTrans" cxnId="{C6B08037-50B8-4251-A022-1D38DF2CCE50}">
      <dgm:prSet/>
      <dgm:spPr/>
      <dgm:t>
        <a:bodyPr/>
        <a:lstStyle/>
        <a:p>
          <a:endParaRPr lang="en-US"/>
        </a:p>
      </dgm:t>
    </dgm:pt>
    <dgm:pt modelId="{8D698711-E38C-4498-A738-5F28765C953E}" type="parTrans" cxnId="{C6B08037-50B8-4251-A022-1D38DF2CCE50}">
      <dgm:prSet/>
      <dgm:spPr/>
      <dgm:t>
        <a:bodyPr/>
        <a:lstStyle/>
        <a:p>
          <a:endParaRPr lang="en-US"/>
        </a:p>
      </dgm:t>
    </dgm:pt>
    <dgm:pt modelId="{4B013E2D-81D3-4809-93C4-3EF6A400E43A}" type="sibTrans" cxnId="{07415896-906B-4024-8144-5DFB8D492A25}">
      <dgm:prSet/>
      <dgm:spPr/>
      <dgm:t>
        <a:bodyPr/>
        <a:lstStyle/>
        <a:p>
          <a:endParaRPr lang="en-US"/>
        </a:p>
      </dgm:t>
    </dgm:pt>
    <dgm:pt modelId="{1EB28F35-24C0-402C-9F55-E73B84D06418}" type="parTrans" cxnId="{07415896-906B-4024-8144-5DFB8D492A25}">
      <dgm:prSet/>
      <dgm:spPr/>
      <dgm:t>
        <a:bodyPr/>
        <a:lstStyle/>
        <a:p>
          <a:endParaRPr lang="en-US"/>
        </a:p>
      </dgm:t>
    </dgm:pt>
    <dgm:pt modelId="{E5D45E93-C90E-4021-A889-4DA293609ABA}" type="sibTrans" cxnId="{A3CF14DF-EA7B-4017-8121-B54E9008C1E6}">
      <dgm:prSet/>
      <dgm:spPr/>
      <dgm:t>
        <a:bodyPr/>
        <a:lstStyle/>
        <a:p>
          <a:endParaRPr lang="en-US"/>
        </a:p>
      </dgm:t>
    </dgm:pt>
    <dgm:pt modelId="{5C681DB0-0983-4141-BD5A-D18BE7164161}" type="parTrans" cxnId="{A3CF14DF-EA7B-4017-8121-B54E9008C1E6}">
      <dgm:prSet/>
      <dgm:spPr/>
      <dgm:t>
        <a:bodyPr/>
        <a:lstStyle/>
        <a:p>
          <a:endParaRPr lang="en-US"/>
        </a:p>
      </dgm:t>
    </dgm:pt>
    <dgm:pt modelId="{FA1D8A7D-0F4C-49F2-BD1B-ACD529569C97}" type="sibTrans" cxnId="{A8F2474C-845F-44CE-94E7-6DB3C9D115CC}">
      <dgm:prSet/>
      <dgm:spPr/>
      <dgm:t>
        <a:bodyPr/>
        <a:lstStyle/>
        <a:p>
          <a:endParaRPr lang="en-US"/>
        </a:p>
      </dgm:t>
    </dgm:pt>
    <dgm:pt modelId="{072F2BBA-A4C8-4472-878A-24BD62150E03}" type="parTrans" cxnId="{A8F2474C-845F-44CE-94E7-6DB3C9D115CC}">
      <dgm:prSet/>
      <dgm:spPr/>
      <dgm:t>
        <a:bodyPr/>
        <a:lstStyle/>
        <a:p>
          <a:endParaRPr lang="en-US"/>
        </a:p>
      </dgm:t>
    </dgm:pt>
    <dgm:pt modelId="{32835C3C-76DF-47C5-AAF4-0D0E63C8A52C}" type="sibTrans" cxnId="{C057BA16-752D-4D8E-B7EF-7B6A33A8B005}">
      <dgm:prSet/>
      <dgm:spPr/>
      <dgm:t>
        <a:bodyPr/>
        <a:lstStyle/>
        <a:p>
          <a:endParaRPr lang="en-US"/>
        </a:p>
      </dgm:t>
    </dgm:pt>
    <dgm:pt modelId="{E23A6906-3B04-4372-BE9D-8EE6E4854147}" type="parTrans" cxnId="{C057BA16-752D-4D8E-B7EF-7B6A33A8B005}">
      <dgm:prSet/>
      <dgm:spPr/>
      <dgm:t>
        <a:bodyPr/>
        <a:lstStyle/>
        <a:p>
          <a:endParaRPr lang="en-US"/>
        </a:p>
      </dgm:t>
    </dgm:pt>
    <dgm:pt modelId="{DA7767B2-9D8A-492F-A9C7-673B0D468740}" type="pres">
      <dgm:prSet presAssocID="{25A2BE53-B4A9-4732-A4F1-AAEBC94F9F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5BBCC-9484-44A8-9697-6B8986F0B72A}" type="pres">
      <dgm:prSet presAssocID="{64FBC460-C36B-4F8B-9689-A0A41DBBC4BB}" presName="centerShape" presStyleLbl="node0" presStyleIdx="0" presStyleCnt="1" custScaleX="129784" custLinFactNeighborX="0" custLinFactNeighborY="1391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B7C321-6331-4924-AE29-BE907F606D85}" type="pres">
      <dgm:prSet presAssocID="{CC24B6F9-6280-4F12-8981-2F53CA1E51EA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938244-64B7-4BFA-9599-FE931E1D6BCF}" type="pres">
      <dgm:prSet presAssocID="{CC24B6F9-6280-4F12-8981-2F53CA1E51EA}" presName="dummy" presStyleCnt="0"/>
      <dgm:spPr/>
    </dgm:pt>
    <dgm:pt modelId="{82165858-B5CF-4539-9980-E5933BA361A0}" type="pres">
      <dgm:prSet presAssocID="{32835C3C-76DF-47C5-AAF4-0D0E63C8A52C}" presName="sibTrans" presStyleLbl="sibTrans2D1" presStyleIdx="0" presStyleCnt="4" custLinFactNeighborX="-770" custLinFactNeighborY="-1516"/>
      <dgm:spPr/>
      <dgm:t>
        <a:bodyPr/>
        <a:lstStyle/>
        <a:p>
          <a:endParaRPr lang="en-US"/>
        </a:p>
      </dgm:t>
    </dgm:pt>
    <dgm:pt modelId="{55B6E542-2C33-4991-8768-D21C7B07B770}" type="pres">
      <dgm:prSet presAssocID="{14149D10-34A0-4600-9B51-2D0751DFD04E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A4A6F78-22B6-4624-860F-C6A09D381F83}" type="pres">
      <dgm:prSet presAssocID="{14149D10-34A0-4600-9B51-2D0751DFD04E}" presName="dummy" presStyleCnt="0"/>
      <dgm:spPr/>
    </dgm:pt>
    <dgm:pt modelId="{E6E11E84-D16B-4849-B340-9C262E603C5E}" type="pres">
      <dgm:prSet presAssocID="{FA1D8A7D-0F4C-49F2-BD1B-ACD529569C9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09C1ABD-FDAA-4452-9923-A3DB976EEE8F}" type="pres">
      <dgm:prSet presAssocID="{3E54C3AC-60F7-49DB-9560-A4E89100D827}" presName="node" presStyleLbl="node1" presStyleIdx="2" presStyleCnt="4" custScaleX="24102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1B3FF36-025E-44F7-A1A3-04EF16069C94}" type="pres">
      <dgm:prSet presAssocID="{3E54C3AC-60F7-49DB-9560-A4E89100D827}" presName="dummy" presStyleCnt="0"/>
      <dgm:spPr/>
    </dgm:pt>
    <dgm:pt modelId="{4DAD32C4-67D7-41E0-8C95-9F70AA394054}" type="pres">
      <dgm:prSet presAssocID="{E5D45E93-C90E-4021-A889-4DA293609AB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065ED4C-62EB-453B-98D8-D790EB0DB6CD}" type="pres">
      <dgm:prSet presAssocID="{0010E8B8-0250-4C9F-99BD-6BAD7B8C8704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9334138-4633-4C22-9E39-8BFA75EBCF9E}" type="pres">
      <dgm:prSet presAssocID="{0010E8B8-0250-4C9F-99BD-6BAD7B8C8704}" presName="dummy" presStyleCnt="0"/>
      <dgm:spPr/>
    </dgm:pt>
    <dgm:pt modelId="{DC8C9DE3-A091-4CC4-A379-4ED8AC6A1DE9}" type="pres">
      <dgm:prSet presAssocID="{4B013E2D-81D3-4809-93C4-3EF6A400E43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057BA16-752D-4D8E-B7EF-7B6A33A8B005}" srcId="{64FBC460-C36B-4F8B-9689-A0A41DBBC4BB}" destId="{CC24B6F9-6280-4F12-8981-2F53CA1E51EA}" srcOrd="0" destOrd="0" parTransId="{E23A6906-3B04-4372-BE9D-8EE6E4854147}" sibTransId="{32835C3C-76DF-47C5-AAF4-0D0E63C8A52C}"/>
    <dgm:cxn modelId="{40B04D53-25E1-498F-A1F1-4F3984D4B537}" type="presOf" srcId="{3E54C3AC-60F7-49DB-9560-A4E89100D827}" destId="{A09C1ABD-FDAA-4452-9923-A3DB976EEE8F}" srcOrd="0" destOrd="0" presId="urn:microsoft.com/office/officeart/2005/8/layout/radial6"/>
    <dgm:cxn modelId="{C6B08037-50B8-4251-A022-1D38DF2CCE50}" srcId="{25A2BE53-B4A9-4732-A4F1-AAEBC94F9F42}" destId="{64FBC460-C36B-4F8B-9689-A0A41DBBC4BB}" srcOrd="0" destOrd="0" parTransId="{8D698711-E38C-4498-A738-5F28765C953E}" sibTransId="{BF8D6336-70E0-4501-B974-9A59B25FC405}"/>
    <dgm:cxn modelId="{4B658D56-1700-4D07-9D7F-F51D5DDC03B4}" type="presOf" srcId="{64FBC460-C36B-4F8B-9689-A0A41DBBC4BB}" destId="{F895BBCC-9484-44A8-9697-6B8986F0B72A}" srcOrd="0" destOrd="0" presId="urn:microsoft.com/office/officeart/2005/8/layout/radial6"/>
    <dgm:cxn modelId="{7DAC4620-06F8-4D24-9EDA-35695440CB29}" type="presOf" srcId="{CC24B6F9-6280-4F12-8981-2F53CA1E51EA}" destId="{B8B7C321-6331-4924-AE29-BE907F606D85}" srcOrd="0" destOrd="0" presId="urn:microsoft.com/office/officeart/2005/8/layout/radial6"/>
    <dgm:cxn modelId="{365B7E65-7B66-429E-9D89-4E1D7AD1B885}" type="presOf" srcId="{14149D10-34A0-4600-9B51-2D0751DFD04E}" destId="{55B6E542-2C33-4991-8768-D21C7B07B770}" srcOrd="0" destOrd="0" presId="urn:microsoft.com/office/officeart/2005/8/layout/radial6"/>
    <dgm:cxn modelId="{0D7D9FBC-BC29-4286-903E-5B33D6D43884}" type="presOf" srcId="{4B013E2D-81D3-4809-93C4-3EF6A400E43A}" destId="{DC8C9DE3-A091-4CC4-A379-4ED8AC6A1DE9}" srcOrd="0" destOrd="0" presId="urn:microsoft.com/office/officeart/2005/8/layout/radial6"/>
    <dgm:cxn modelId="{07415896-906B-4024-8144-5DFB8D492A25}" srcId="{64FBC460-C36B-4F8B-9689-A0A41DBBC4BB}" destId="{0010E8B8-0250-4C9F-99BD-6BAD7B8C8704}" srcOrd="3" destOrd="0" parTransId="{1EB28F35-24C0-402C-9F55-E73B84D06418}" sibTransId="{4B013E2D-81D3-4809-93C4-3EF6A400E43A}"/>
    <dgm:cxn modelId="{DC6CFB52-CE32-4786-9102-E822CF2CE85B}" type="presOf" srcId="{FA1D8A7D-0F4C-49F2-BD1B-ACD529569C97}" destId="{E6E11E84-D16B-4849-B340-9C262E603C5E}" srcOrd="0" destOrd="0" presId="urn:microsoft.com/office/officeart/2005/8/layout/radial6"/>
    <dgm:cxn modelId="{F7E0242B-5F9C-429E-8AD3-39DB6573634B}" type="presOf" srcId="{32835C3C-76DF-47C5-AAF4-0D0E63C8A52C}" destId="{82165858-B5CF-4539-9980-E5933BA361A0}" srcOrd="0" destOrd="0" presId="urn:microsoft.com/office/officeart/2005/8/layout/radial6"/>
    <dgm:cxn modelId="{F22A0AD8-8E7D-4641-92F6-37A87EA49084}" type="presOf" srcId="{E5D45E93-C90E-4021-A889-4DA293609ABA}" destId="{4DAD32C4-67D7-41E0-8C95-9F70AA394054}" srcOrd="0" destOrd="0" presId="urn:microsoft.com/office/officeart/2005/8/layout/radial6"/>
    <dgm:cxn modelId="{E68AE81C-A5A1-411D-825C-CC187954BAA3}" type="presOf" srcId="{25A2BE53-B4A9-4732-A4F1-AAEBC94F9F42}" destId="{DA7767B2-9D8A-492F-A9C7-673B0D468740}" srcOrd="0" destOrd="0" presId="urn:microsoft.com/office/officeart/2005/8/layout/radial6"/>
    <dgm:cxn modelId="{A3CF14DF-EA7B-4017-8121-B54E9008C1E6}" srcId="{64FBC460-C36B-4F8B-9689-A0A41DBBC4BB}" destId="{3E54C3AC-60F7-49DB-9560-A4E89100D827}" srcOrd="2" destOrd="0" parTransId="{5C681DB0-0983-4141-BD5A-D18BE7164161}" sibTransId="{E5D45E93-C90E-4021-A889-4DA293609ABA}"/>
    <dgm:cxn modelId="{CE3E6B58-2246-4409-B290-E54C63C0404A}" type="presOf" srcId="{0010E8B8-0250-4C9F-99BD-6BAD7B8C8704}" destId="{B065ED4C-62EB-453B-98D8-D790EB0DB6CD}" srcOrd="0" destOrd="0" presId="urn:microsoft.com/office/officeart/2005/8/layout/radial6"/>
    <dgm:cxn modelId="{A8F2474C-845F-44CE-94E7-6DB3C9D115CC}" srcId="{64FBC460-C36B-4F8B-9689-A0A41DBBC4BB}" destId="{14149D10-34A0-4600-9B51-2D0751DFD04E}" srcOrd="1" destOrd="0" parTransId="{072F2BBA-A4C8-4472-878A-24BD62150E03}" sibTransId="{FA1D8A7D-0F4C-49F2-BD1B-ACD529569C97}"/>
    <dgm:cxn modelId="{44FC09B1-BFDA-4F16-B56A-F969565BD2F8}" type="presParOf" srcId="{DA7767B2-9D8A-492F-A9C7-673B0D468740}" destId="{F895BBCC-9484-44A8-9697-6B8986F0B72A}" srcOrd="0" destOrd="0" presId="urn:microsoft.com/office/officeart/2005/8/layout/radial6"/>
    <dgm:cxn modelId="{97C6BC32-E466-4E97-ADE6-D62E456242F1}" type="presParOf" srcId="{DA7767B2-9D8A-492F-A9C7-673B0D468740}" destId="{B8B7C321-6331-4924-AE29-BE907F606D85}" srcOrd="1" destOrd="0" presId="urn:microsoft.com/office/officeart/2005/8/layout/radial6"/>
    <dgm:cxn modelId="{AA2642B7-0098-48C1-B78E-1E1469E78D96}" type="presParOf" srcId="{DA7767B2-9D8A-492F-A9C7-673B0D468740}" destId="{BF938244-64B7-4BFA-9599-FE931E1D6BCF}" srcOrd="2" destOrd="0" presId="urn:microsoft.com/office/officeart/2005/8/layout/radial6"/>
    <dgm:cxn modelId="{4A0F0A1E-493C-44F3-AECB-AD8E88196402}" type="presParOf" srcId="{DA7767B2-9D8A-492F-A9C7-673B0D468740}" destId="{82165858-B5CF-4539-9980-E5933BA361A0}" srcOrd="3" destOrd="0" presId="urn:microsoft.com/office/officeart/2005/8/layout/radial6"/>
    <dgm:cxn modelId="{B62E30D0-C4F8-40EC-8757-ECD2021294BB}" type="presParOf" srcId="{DA7767B2-9D8A-492F-A9C7-673B0D468740}" destId="{55B6E542-2C33-4991-8768-D21C7B07B770}" srcOrd="4" destOrd="0" presId="urn:microsoft.com/office/officeart/2005/8/layout/radial6"/>
    <dgm:cxn modelId="{087FDD1E-FBDB-4F7E-97A5-FACD7BF5FFD9}" type="presParOf" srcId="{DA7767B2-9D8A-492F-A9C7-673B0D468740}" destId="{6A4A6F78-22B6-4624-860F-C6A09D381F83}" srcOrd="5" destOrd="0" presId="urn:microsoft.com/office/officeart/2005/8/layout/radial6"/>
    <dgm:cxn modelId="{04B07360-7110-46A0-8C17-4681F1DAE7D3}" type="presParOf" srcId="{DA7767B2-9D8A-492F-A9C7-673B0D468740}" destId="{E6E11E84-D16B-4849-B340-9C262E603C5E}" srcOrd="6" destOrd="0" presId="urn:microsoft.com/office/officeart/2005/8/layout/radial6"/>
    <dgm:cxn modelId="{5815E786-242B-41BD-8094-7825D4251006}" type="presParOf" srcId="{DA7767B2-9D8A-492F-A9C7-673B0D468740}" destId="{A09C1ABD-FDAA-4452-9923-A3DB976EEE8F}" srcOrd="7" destOrd="0" presId="urn:microsoft.com/office/officeart/2005/8/layout/radial6"/>
    <dgm:cxn modelId="{610348B8-E842-406F-9F71-C355491150E3}" type="presParOf" srcId="{DA7767B2-9D8A-492F-A9C7-673B0D468740}" destId="{51B3FF36-025E-44F7-A1A3-04EF16069C94}" srcOrd="8" destOrd="0" presId="urn:microsoft.com/office/officeart/2005/8/layout/radial6"/>
    <dgm:cxn modelId="{518F6DE2-6ED2-41A0-8ABC-1101BCA0BACD}" type="presParOf" srcId="{DA7767B2-9D8A-492F-A9C7-673B0D468740}" destId="{4DAD32C4-67D7-41E0-8C95-9F70AA394054}" srcOrd="9" destOrd="0" presId="urn:microsoft.com/office/officeart/2005/8/layout/radial6"/>
    <dgm:cxn modelId="{26A93DC3-71F1-4376-967A-0DA8835396DB}" type="presParOf" srcId="{DA7767B2-9D8A-492F-A9C7-673B0D468740}" destId="{B065ED4C-62EB-453B-98D8-D790EB0DB6CD}" srcOrd="10" destOrd="0" presId="urn:microsoft.com/office/officeart/2005/8/layout/radial6"/>
    <dgm:cxn modelId="{10228865-6BC9-4545-A6F2-DC7979A5F2D5}" type="presParOf" srcId="{DA7767B2-9D8A-492F-A9C7-673B0D468740}" destId="{C9334138-4633-4C22-9E39-8BFA75EBCF9E}" srcOrd="11" destOrd="0" presId="urn:microsoft.com/office/officeart/2005/8/layout/radial6"/>
    <dgm:cxn modelId="{50F15726-D252-4DEC-9844-F6AD513282C8}" type="presParOf" srcId="{DA7767B2-9D8A-492F-A9C7-673B0D468740}" destId="{DC8C9DE3-A091-4CC4-A379-4ED8AC6A1DE9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66960-9731-4953-B052-347B271CF1AF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7872D-E674-40C5-BF3E-8A540BC99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3.gif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0" y="1447800"/>
            <a:ext cx="9144000" cy="5162550"/>
            <a:chOff x="0" y="1447800"/>
            <a:chExt cx="9144000" cy="5162550"/>
          </a:xfrm>
        </p:grpSpPr>
        <p:grpSp>
          <p:nvGrpSpPr>
            <p:cNvPr id="4" name="Group 9"/>
            <p:cNvGrpSpPr/>
            <p:nvPr/>
          </p:nvGrpSpPr>
          <p:grpSpPr>
            <a:xfrm>
              <a:off x="152400" y="1447800"/>
              <a:ext cx="8791575" cy="5162550"/>
              <a:chOff x="152400" y="1447800"/>
              <a:chExt cx="8791575" cy="516255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143000" y="1447800"/>
                <a:ext cx="7010400" cy="221599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1">
                  <a:avLst/>
                </a:prstTxWarp>
                <a:spAutoFit/>
              </a:bodyPr>
              <a:lstStyle/>
              <a:p>
                <a:r>
                  <a:rPr lang="bn-BD" sz="13800" b="1" dirty="0" smtClean="0">
                    <a:ln w="28575">
                      <a:solidFill>
                        <a:schemeClr val="tx1"/>
                      </a:solidFill>
                      <a:prstDash val="sysDot"/>
                      <a:miter lim="800000"/>
                    </a:ln>
                    <a:gradFill flip="none" rotWithShape="1">
                      <a:gsLst>
                        <a:gs pos="0">
                          <a:srgbClr val="002060"/>
                        </a:gs>
                        <a:gs pos="21001">
                          <a:srgbClr val="C00000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002060"/>
                        </a:gs>
                      </a:gsLst>
                      <a:lin ang="5400000" scaled="0"/>
                      <a:tileRect/>
                    </a:gra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স্বাগতম</a:t>
                </a:r>
                <a:endParaRPr lang="en-US" b="1" dirty="0">
                  <a:ln w="28575">
                    <a:solidFill>
                      <a:schemeClr val="tx1"/>
                    </a:solidFill>
                    <a:prstDash val="sysDot"/>
                    <a:miter lim="800000"/>
                  </a:ln>
                  <a:gradFill flip="none" rotWithShape="1">
                    <a:gsLst>
                      <a:gs pos="0">
                        <a:srgbClr val="002060"/>
                      </a:gs>
                      <a:gs pos="21001">
                        <a:srgbClr val="C00000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002060"/>
                      </a:gs>
                    </a:gsLst>
                    <a:lin ang="5400000" scaled="0"/>
                    <a:tileRect/>
                  </a:gra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" name="Picture 6" descr="index 5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67400" y="3886200"/>
                <a:ext cx="3076575" cy="2705100"/>
              </a:xfrm>
              <a:prstGeom prst="rect">
                <a:avLst/>
              </a:prstGeom>
            </p:spPr>
          </p:pic>
          <p:pic>
            <p:nvPicPr>
              <p:cNvPr id="8" name="Picture 7" descr="images 5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0400" y="4876800"/>
                <a:ext cx="2638425" cy="1733550"/>
              </a:xfrm>
              <a:prstGeom prst="rect">
                <a:avLst/>
              </a:prstGeom>
            </p:spPr>
          </p:pic>
          <p:pic>
            <p:nvPicPr>
              <p:cNvPr id="9" name="Picture 8" descr="index 4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400" y="4038600"/>
                <a:ext cx="2990850" cy="2524125"/>
              </a:xfrm>
              <a:prstGeom prst="rect">
                <a:avLst/>
              </a:prstGeom>
            </p:spPr>
          </p:pic>
        </p:grpSp>
        <p:pic>
          <p:nvPicPr>
            <p:cNvPr id="12" name="Picture 11" descr="images 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447800"/>
              <a:ext cx="1143000" cy="1600200"/>
            </a:xfrm>
            <a:prstGeom prst="rect">
              <a:avLst/>
            </a:prstGeom>
          </p:spPr>
        </p:pic>
        <p:pic>
          <p:nvPicPr>
            <p:cNvPr id="13" name="Picture 12" descr="images 1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53400" y="1447800"/>
              <a:ext cx="990600" cy="180975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="" xmlns:p14="http://schemas.microsoft.com/office/powerpoint/2010/main" val="4280293136"/>
              </p:ext>
            </p:extLst>
          </p:nvPr>
        </p:nvGraphicFramePr>
        <p:xfrm>
          <a:off x="76200" y="2286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 rot="10800000" flipV="1">
            <a:off x="152400" y="152400"/>
            <a:ext cx="8610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ছবিগুলো ভালো করে দেখ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এবং ইনপুট ও আউটপুটযন্ত্রগুলো খুঁজে বের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PROSESOR 1.JPG"/>
          <p:cNvPicPr>
            <a:picLocks noChangeAspect="1"/>
          </p:cNvPicPr>
          <p:nvPr/>
        </p:nvPicPr>
        <p:blipFill>
          <a:blip r:embed="rId3" cstate="print"/>
          <a:srcRect l="38470" t="23333" r="11038" b="20000"/>
          <a:stretch>
            <a:fillRect/>
          </a:stretch>
        </p:blipFill>
        <p:spPr bwMode="auto">
          <a:xfrm>
            <a:off x="6248400" y="1752600"/>
            <a:ext cx="2675965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" descr="RAM 1.jpg"/>
          <p:cNvPicPr>
            <a:picLocks noChangeAspect="1"/>
          </p:cNvPicPr>
          <p:nvPr/>
        </p:nvPicPr>
        <p:blipFill>
          <a:blip r:embed="rId4" cstate="print"/>
          <a:srcRect t="16279" b="16279"/>
          <a:stretch>
            <a:fillRect/>
          </a:stretch>
        </p:blipFill>
        <p:spPr bwMode="auto">
          <a:xfrm>
            <a:off x="304800" y="4495800"/>
            <a:ext cx="2667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23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7081858" y="4634085"/>
            <a:ext cx="1790700" cy="2352329"/>
          </a:xfrm>
          <a:prstGeom prst="rect">
            <a:avLst/>
          </a:prstGeom>
        </p:spPr>
      </p:pic>
      <p:pic>
        <p:nvPicPr>
          <p:cNvPr id="16" name="Picture 15" descr="Pictur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798" y="1752600"/>
            <a:ext cx="2667000" cy="1989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2563290" y="228600"/>
            <a:ext cx="459951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কম্পিউটার হার্ডওয়্যার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0_47.jpg"/>
          <p:cNvPicPr>
            <a:picLocks noChangeAspect="1"/>
          </p:cNvPicPr>
          <p:nvPr/>
        </p:nvPicPr>
        <p:blipFill>
          <a:blip r:embed="rId7" cstate="print"/>
          <a:srcRect l="12264" t="14179" r="12264" b="8209"/>
          <a:stretch>
            <a:fillRect/>
          </a:stretch>
        </p:blipFill>
        <p:spPr>
          <a:xfrm>
            <a:off x="3352800" y="1752600"/>
            <a:ext cx="2590799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AnimatedTyping.gif~c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4886670"/>
            <a:ext cx="3810000" cy="1634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s 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17973" y="4659227"/>
            <a:ext cx="2286000" cy="1806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wod prosaser soft.jpg"/>
          <p:cNvPicPr>
            <a:picLocks noChangeAspect="1"/>
          </p:cNvPicPr>
          <p:nvPr/>
        </p:nvPicPr>
        <p:blipFill>
          <a:blip r:embed="rId4" cstate="print"/>
          <a:srcRect l="13636" r="13636"/>
          <a:stretch>
            <a:fillRect/>
          </a:stretch>
        </p:blipFill>
        <p:spPr>
          <a:xfrm>
            <a:off x="457200" y="4419600"/>
            <a:ext cx="1683656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d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419600"/>
            <a:ext cx="1905000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62000" y="0"/>
            <a:ext cx="7696200" cy="9233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দেখতে পাচ্ছি?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m 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7158" y="1295400"/>
            <a:ext cx="3260242" cy="270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4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746E-6 L 0.29965 -0.4605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3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5 0.0111 L 0.15122 -0.410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2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83 -0.46068 L 0.24584 -0.00555 " pathEditMode="relative" rAng="0" ptsTypes="AA">
                                      <p:cBhvr>
                                        <p:cTn id="38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2209800" y="152400"/>
            <a:ext cx="493390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133600"/>
            <a:ext cx="59436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কাকে বলে?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89" y="3441919"/>
            <a:ext cx="8410223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: যা দিয়ে মেমরিতে রাখা তথ্য প্রসেসরে গিয়ে ভিন্ন ভিন্ন কাজ করাতে পারে তাকে সফটওয়্যার বলে।</a:t>
            </a:r>
            <a:endParaRPr 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2286000" y="533400"/>
            <a:ext cx="508630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206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3477161"/>
            <a:ext cx="8686800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কম্পিউটার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তা প্রবাহ চিত্রের   মাধ্যমে দেখাও।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6200" y="1905000"/>
            <a:ext cx="17342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371600"/>
            <a:ext cx="42446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52400" y="2362200"/>
            <a:ext cx="22676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অলৌকিক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514600" y="2362200"/>
            <a:ext cx="22756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1905000" y="0"/>
            <a:ext cx="4724400" cy="1066800"/>
          </a:xfrm>
          <a:prstGeom prst="plus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057400" y="1900535"/>
            <a:ext cx="25343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52400" y="3505200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971800"/>
            <a:ext cx="4800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755900" y="3505200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36922" y="3987225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পার্টস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840422" y="3962400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04800" y="5244643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টাসস্কিন 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4572000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 সাথে ইনপুট এবং আউটপুট হিসাবে কোনটি কাজ করে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908300" y="5244643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মাদার বোর্ড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89322" y="5726668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 কীবোর্ড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992822" y="5701843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n 15"/>
          <p:cNvSpPr/>
          <p:nvPr/>
        </p:nvSpPr>
        <p:spPr>
          <a:xfrm>
            <a:off x="1828800" y="457200"/>
            <a:ext cx="5397497" cy="1219200"/>
          </a:xfrm>
          <a:prstGeom prst="can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257800"/>
            <a:ext cx="8915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en-US" sz="2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2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bn-IN" sz="2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spc="-15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05000"/>
            <a:ext cx="5334000" cy="31242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7315200" cy="31547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19900" dirty="0" smtClean="0"/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304800" y="457200"/>
            <a:ext cx="8382000" cy="5889725"/>
            <a:chOff x="304800" y="457200"/>
            <a:chExt cx="8382000" cy="5889725"/>
          </a:xfrm>
        </p:grpSpPr>
        <p:sp>
          <p:nvSpPr>
            <p:cNvPr id="2" name="Flowchart: Delay 1"/>
            <p:cNvSpPr/>
            <p:nvPr/>
          </p:nvSpPr>
          <p:spPr>
            <a:xfrm rot="16200000">
              <a:off x="4019132" y="2000668"/>
              <a:ext cx="4952999" cy="3542463"/>
            </a:xfrm>
            <a:prstGeom prst="flowChartDelay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Delay 2"/>
            <p:cNvSpPr/>
            <p:nvPr/>
          </p:nvSpPr>
          <p:spPr>
            <a:xfrm rot="16200000">
              <a:off x="-171867" y="2076867"/>
              <a:ext cx="4953003" cy="3542463"/>
            </a:xfrm>
            <a:prstGeom prst="flowChartDelay">
              <a:avLst/>
            </a:prstGeom>
            <a:ln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457200" y="457200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numCol="1" rtlCol="0" anchor="ctr">
              <a:prstTxWarp prst="textPlain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 </a:t>
              </a:r>
              <a:r>
                <a:rPr kumimoji="0" lang="bn-BD" sz="4400" b="1" i="0" u="none" strike="noStrike" kern="1200" cap="none" spc="0" normalizeH="0" baseline="0" noProof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পরিচিতি </a:t>
              </a:r>
              <a:endParaRPr kumimoji="0" lang="en-US" sz="4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endParaRPr>
            </a:p>
          </p:txBody>
        </p:sp>
        <p:pic>
          <p:nvPicPr>
            <p:cNvPr id="5" name="Content Placeholder 8" descr="Unti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1828800"/>
              <a:ext cx="1413525" cy="18847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304800" y="4038601"/>
              <a:ext cx="38862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মোঃ ফজর আলী </a:t>
              </a:r>
              <a:endPara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400" dirty="0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বেরুয়ান বালিকা উচ্চ </a:t>
              </a:r>
              <a:r>
                <a:rPr lang="en-US" sz="2400" dirty="0" err="1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আটঘরিয়া,পাবনা।</a:t>
              </a:r>
              <a:endPara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মোবাইল নং-০১৭১</a:t>
              </a:r>
              <a:r>
                <a:rPr lang="bn-IN" sz="2400" dirty="0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৮৮২৩২৮২</a:t>
              </a:r>
              <a:endPara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fazorali88</a:t>
              </a:r>
              <a:r>
                <a:rPr lang="en-US" sz="2000" dirty="0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@gmail.com</a:t>
              </a:r>
              <a:endPara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3810000"/>
              <a:ext cx="35052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বিষয়: তথ্য ও যোগাযোগ প্রযুক্তি</a:t>
              </a:r>
            </a:p>
            <a:p>
              <a:pPr algn="ctr"/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শ্রেণি: ষষ্ঠ </a:t>
              </a:r>
            </a:p>
            <a:p>
              <a:pPr algn="ctr"/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অধ্যায়:দ্বিতীয়</a:t>
              </a:r>
            </a:p>
            <a:p>
              <a:pPr algn="ctr"/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419600" y="1752600"/>
              <a:ext cx="0" cy="4419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2667000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267200" y="2667000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lum bright="-3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57" t="6619" r="9269" b="4374"/>
            <a:stretch/>
          </p:blipFill>
          <p:spPr>
            <a:xfrm>
              <a:off x="5638800" y="1752600"/>
              <a:ext cx="1752600" cy="19270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4800600" y="4876800"/>
              <a:ext cx="3429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পাঠ:১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সংশ্লিষ্ট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যন্ত্রপাতি</a:t>
              </a:r>
              <a:r>
                <a:rPr lang="bn-BD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 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381000" y="152400"/>
            <a:ext cx="8763000" cy="6223575"/>
            <a:chOff x="381000" y="152400"/>
            <a:chExt cx="8763000" cy="6223575"/>
          </a:xfrm>
        </p:grpSpPr>
        <p:sp>
          <p:nvSpPr>
            <p:cNvPr id="4" name="TextBox 3"/>
            <p:cNvSpPr txBox="1"/>
            <p:nvPr/>
          </p:nvSpPr>
          <p:spPr>
            <a:xfrm>
              <a:off x="1066800" y="152400"/>
              <a:ext cx="7086600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চিত্রটিতে আমরা কী দেখতে পাচ্ছি?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52600" y="5791200"/>
              <a:ext cx="4953000" cy="58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এগুলোকে একত্রে কী বলা য়ায়?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 descr="Picture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600" y="762000"/>
              <a:ext cx="2667000" cy="2514600"/>
            </a:xfrm>
            <a:prstGeom prst="rect">
              <a:avLst/>
            </a:prstGeom>
          </p:spPr>
        </p:pic>
        <p:pic>
          <p:nvPicPr>
            <p:cNvPr id="13" name="Picture 12" descr="Picture2.jpg"/>
            <p:cNvPicPr>
              <a:picLocks noChangeAspect="1"/>
            </p:cNvPicPr>
            <p:nvPr/>
          </p:nvPicPr>
          <p:blipFill>
            <a:blip r:embed="rId4" cstate="print"/>
            <a:srcRect l="25381" r="28087"/>
            <a:stretch>
              <a:fillRect/>
            </a:stretch>
          </p:blipFill>
          <p:spPr>
            <a:xfrm>
              <a:off x="5410200" y="990600"/>
              <a:ext cx="1447798" cy="2362200"/>
            </a:xfrm>
            <a:prstGeom prst="rect">
              <a:avLst/>
            </a:prstGeom>
          </p:spPr>
        </p:pic>
        <p:pic>
          <p:nvPicPr>
            <p:cNvPr id="14" name="Picture 13" descr="g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838200"/>
              <a:ext cx="2556429" cy="2514600"/>
            </a:xfrm>
            <a:prstGeom prst="rect">
              <a:avLst/>
            </a:prstGeom>
          </p:spPr>
        </p:pic>
        <p:pic>
          <p:nvPicPr>
            <p:cNvPr id="15" name="Picture 14" descr="index 1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3200400"/>
              <a:ext cx="2476500" cy="1838325"/>
            </a:xfrm>
            <a:prstGeom prst="rect">
              <a:avLst/>
            </a:prstGeom>
          </p:spPr>
        </p:pic>
        <p:pic>
          <p:nvPicPr>
            <p:cNvPr id="16" name="Picture 15" descr="index 15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1800" y="3200400"/>
              <a:ext cx="2466975" cy="1847850"/>
            </a:xfrm>
            <a:prstGeom prst="rect">
              <a:avLst/>
            </a:prstGeom>
          </p:spPr>
        </p:pic>
        <p:pic>
          <p:nvPicPr>
            <p:cNvPr id="17" name="Picture 16" descr="index14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58000" y="914400"/>
              <a:ext cx="2057400" cy="2057400"/>
            </a:xfrm>
            <a:prstGeom prst="rect">
              <a:avLst/>
            </a:prstGeom>
          </p:spPr>
        </p:pic>
        <p:pic>
          <p:nvPicPr>
            <p:cNvPr id="18" name="Picture 17" descr="index13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10201" y="2895600"/>
              <a:ext cx="1981200" cy="2143125"/>
            </a:xfrm>
            <a:prstGeom prst="rect">
              <a:avLst/>
            </a:prstGeom>
          </p:spPr>
        </p:pic>
        <p:pic>
          <p:nvPicPr>
            <p:cNvPr id="19" name="Picture 18" descr="index 16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43800" y="2971800"/>
              <a:ext cx="1600200" cy="214312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857071"/>
            <a:ext cx="7086600" cy="120032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5400" b="1" u="sng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u="sng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u="sng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276600"/>
            <a:ext cx="8686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63573"/>
            <a:ext cx="8839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4000" b="1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১। বিভিন্ন প্রকার কম্পিউটার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সম্পর্কে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6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কম্পিউটার কিভাবে কাজ করে 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ব্যাখ্যা 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spc="-1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spc="-100" dirty="0" smtClean="0"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৩।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সফটওয়ার কী তা বলতে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spc="-1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৪।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হার্ডওয়্যারের গুরুত্ব ব্যাখ্যা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করতে 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715000"/>
            <a:ext cx="8305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কম্পিউটার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24470"/>
            <a:ext cx="7620000" cy="9233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দেখতে পাচ্ছি?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3048000" cy="241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04800" y="4544530"/>
            <a:ext cx="274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সুপার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57600" y="19050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69692" y="4449066"/>
            <a:ext cx="302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মিনি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4171" y="1905000"/>
            <a:ext cx="2937429" cy="251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0" y="4392130"/>
            <a:ext cx="281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ডেস্কটপ কম্পিউটার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49069"/>
            <a:ext cx="8458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ছাড়া আর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কম্পিউটারের নাম বলতে পার?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2667000" cy="251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1" y="4724400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icture2.jpg"/>
          <p:cNvPicPr>
            <a:picLocks noChangeAspect="1"/>
          </p:cNvPicPr>
          <p:nvPr/>
        </p:nvPicPr>
        <p:blipFill>
          <a:blip r:embed="rId4" cstate="print"/>
          <a:srcRect l="25381" r="28087"/>
          <a:stretch>
            <a:fillRect/>
          </a:stretch>
        </p:blipFill>
        <p:spPr>
          <a:xfrm>
            <a:off x="7086602" y="2209800"/>
            <a:ext cx="1447798" cy="2362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08251" y="4724400"/>
            <a:ext cx="141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0" name="AutoShape 2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tablet.jpg"/>
          <p:cNvPicPr>
            <a:picLocks noChangeAspect="1"/>
          </p:cNvPicPr>
          <p:nvPr/>
        </p:nvPicPr>
        <p:blipFill>
          <a:blip r:embed="rId5" cstate="print"/>
          <a:srcRect l="8723" t="7172" r="5788" b="10711"/>
          <a:stretch>
            <a:fillRect/>
          </a:stretch>
        </p:blipFill>
        <p:spPr>
          <a:xfrm>
            <a:off x="3810000" y="2072951"/>
            <a:ext cx="2057400" cy="25752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47200" y="4724400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 পিসি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/>
        </p:nvGrpSpPr>
        <p:grpSpPr>
          <a:xfrm>
            <a:off x="152400" y="143936"/>
            <a:ext cx="8763000" cy="6028264"/>
            <a:chOff x="152400" y="143936"/>
            <a:chExt cx="8763000" cy="6028264"/>
          </a:xfrm>
        </p:grpSpPr>
        <p:sp>
          <p:nvSpPr>
            <p:cNvPr id="3" name="TextBox 2"/>
            <p:cNvSpPr txBox="1"/>
            <p:nvPr/>
          </p:nvSpPr>
          <p:spPr>
            <a:xfrm>
              <a:off x="1066801" y="143936"/>
              <a:ext cx="7086600" cy="76944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যেভাবে</a:t>
              </a:r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endPara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22"/>
            <p:cNvGrpSpPr/>
            <p:nvPr/>
          </p:nvGrpSpPr>
          <p:grpSpPr>
            <a:xfrm>
              <a:off x="2429378" y="3084365"/>
              <a:ext cx="1304422" cy="615461"/>
              <a:chOff x="2429378" y="3084365"/>
              <a:chExt cx="1304422" cy="615461"/>
            </a:xfrm>
          </p:grpSpPr>
          <p:sp>
            <p:nvSpPr>
              <p:cNvPr id="11" name="Right Arrow 10"/>
              <p:cNvSpPr/>
              <p:nvPr/>
            </p:nvSpPr>
            <p:spPr>
              <a:xfrm>
                <a:off x="2429378" y="3084365"/>
                <a:ext cx="1304422" cy="615461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30777" y="3200400"/>
                <a:ext cx="10506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ইনপুট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1" name="Right Arrow 40"/>
            <p:cNvSpPr/>
            <p:nvPr/>
          </p:nvSpPr>
          <p:spPr>
            <a:xfrm>
              <a:off x="5715000" y="3008166"/>
              <a:ext cx="1219200" cy="53340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 flipH="1">
              <a:off x="5715000" y="4454769"/>
              <a:ext cx="1219200" cy="57443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24"/>
            <p:cNvGrpSpPr/>
            <p:nvPr/>
          </p:nvGrpSpPr>
          <p:grpSpPr>
            <a:xfrm>
              <a:off x="2514600" y="4455966"/>
              <a:ext cx="1219200" cy="573233"/>
              <a:chOff x="2514600" y="4455966"/>
              <a:chExt cx="1219200" cy="573233"/>
            </a:xfrm>
          </p:grpSpPr>
          <p:sp>
            <p:nvSpPr>
              <p:cNvPr id="43" name="Right Arrow 42"/>
              <p:cNvSpPr/>
              <p:nvPr/>
            </p:nvSpPr>
            <p:spPr>
              <a:xfrm flipH="1">
                <a:off x="2514600" y="4455966"/>
                <a:ext cx="1143000" cy="573233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flipH="1">
                <a:off x="2590800" y="45836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আউটপুট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114800"/>
              <a:ext cx="2286033" cy="2057400"/>
            </a:xfrm>
            <a:prstGeom prst="rect">
              <a:avLst/>
            </a:prstGeom>
          </p:spPr>
        </p:pic>
        <p:grpSp>
          <p:nvGrpSpPr>
            <p:cNvPr id="7" name="Group 19"/>
            <p:cNvGrpSpPr/>
            <p:nvPr/>
          </p:nvGrpSpPr>
          <p:grpSpPr>
            <a:xfrm>
              <a:off x="381000" y="4319836"/>
              <a:ext cx="1905000" cy="1242764"/>
              <a:chOff x="5562600" y="2452007"/>
              <a:chExt cx="2738718" cy="1662793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62600" y="2452007"/>
                <a:ext cx="2738718" cy="1662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2819400"/>
                <a:ext cx="2030492" cy="1295400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3886200" y="2819399"/>
              <a:ext cx="1600200" cy="224616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62400" y="366778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মেমোরি</a:t>
              </a:r>
              <a:endParaRPr lang="en-US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15200" y="2819400"/>
              <a:ext cx="1600200" cy="224616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0000" y="36576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প্রসেসর</a:t>
              </a:r>
              <a:endParaRPr lang="en-US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7" name="Picture 26" descr="AnimatedTyping.gif~c200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2057400"/>
              <a:ext cx="2743200" cy="110102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8" name="Picture 27" descr="234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599477">
              <a:off x="1042374" y="2970741"/>
              <a:ext cx="1249360" cy="140552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609600"/>
            <a:ext cx="8763000" cy="7078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89" y="3441919"/>
            <a:ext cx="8410223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উত্তর: প্রথমে তথ্য গ্রহ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তারপর প্রক্রিয়াকর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ণের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ফলাফল প্র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করে।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338</Words>
  <Application>Microsoft Office PowerPoint</Application>
  <PresentationFormat>On-screen Show (4:3)</PresentationFormat>
  <Paragraphs>80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FAZOR</cp:lastModifiedBy>
  <cp:revision>16</cp:revision>
  <dcterms:created xsi:type="dcterms:W3CDTF">2006-08-16T00:00:00Z</dcterms:created>
  <dcterms:modified xsi:type="dcterms:W3CDTF">2021-07-07T04:28:18Z</dcterms:modified>
</cp:coreProperties>
</file>