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1" r:id="rId2"/>
    <p:sldId id="262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83" r:id="rId11"/>
    <p:sldId id="272" r:id="rId12"/>
    <p:sldId id="284" r:id="rId13"/>
    <p:sldId id="273" r:id="rId14"/>
    <p:sldId id="274" r:id="rId15"/>
    <p:sldId id="280" r:id="rId16"/>
    <p:sldId id="281" r:id="rId17"/>
    <p:sldId id="282" r:id="rId18"/>
  </p:sldIdLst>
  <p:sldSz cx="8229600" cy="6400800"/>
  <p:notesSz cx="6858000" cy="9144000"/>
  <p:defaultTextStyle>
    <a:defPPr>
      <a:defRPr lang="en-US"/>
    </a:defPPr>
    <a:lvl1pPr marL="0" algn="l" defTabSz="614477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1pPr>
    <a:lvl2pPr marL="307238" algn="l" defTabSz="614477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2pPr>
    <a:lvl3pPr marL="614477" algn="l" defTabSz="614477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3pPr>
    <a:lvl4pPr marL="921715" algn="l" defTabSz="614477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4pPr>
    <a:lvl5pPr marL="1228954" algn="l" defTabSz="614477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5pPr>
    <a:lvl6pPr marL="1536192" algn="l" defTabSz="614477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6pPr>
    <a:lvl7pPr marL="1843430" algn="l" defTabSz="614477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7pPr>
    <a:lvl8pPr marL="2150669" algn="l" defTabSz="614477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8pPr>
    <a:lvl9pPr marL="2457907" algn="l" defTabSz="614477" rtl="0" eaLnBrk="1" latinLnBrk="0" hangingPunct="1">
      <a:defRPr sz="12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C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9B55-4785-4E55-9D0E-7902E70FD343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4625" y="1143000"/>
            <a:ext cx="3968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A187F-4781-4076-B5F2-2B9F41BD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47539"/>
            <a:ext cx="6995160" cy="222842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361902"/>
            <a:ext cx="6172200" cy="1545378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0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340783"/>
            <a:ext cx="1774508" cy="54243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340783"/>
            <a:ext cx="5220653" cy="54243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595757"/>
            <a:ext cx="7098030" cy="266255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4283500"/>
            <a:ext cx="7098030" cy="1400175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2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703917"/>
            <a:ext cx="3497580" cy="4061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1703917"/>
            <a:ext cx="3497580" cy="4061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40785"/>
            <a:ext cx="7098030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1569085"/>
            <a:ext cx="3481506" cy="76898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2338070"/>
            <a:ext cx="3481506" cy="3438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569085"/>
            <a:ext cx="3498652" cy="76898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2338070"/>
            <a:ext cx="3498652" cy="3438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6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426720"/>
            <a:ext cx="2654260" cy="14935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921598"/>
            <a:ext cx="4166235" cy="4548717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920240"/>
            <a:ext cx="2654260" cy="3557482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426720"/>
            <a:ext cx="2654260" cy="14935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921598"/>
            <a:ext cx="4166235" cy="4548717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920240"/>
            <a:ext cx="2654260" cy="3557482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340785"/>
            <a:ext cx="709803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703917"/>
            <a:ext cx="709803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5932595"/>
            <a:ext cx="18516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8D22-BFAF-4960-8E19-6F5FB644BAA6}" type="datetimeFigureOut">
              <a:rPr lang="en-US" smtClean="0"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5932595"/>
            <a:ext cx="277749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5932595"/>
            <a:ext cx="185166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F09F-2C9F-42F6-B34E-374777C9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7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49208" r="7961" b="5158"/>
          <a:stretch/>
        </p:blipFill>
        <p:spPr>
          <a:xfrm>
            <a:off x="292100" y="406400"/>
            <a:ext cx="7670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2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7539" r="5365" b="30953"/>
          <a:stretch/>
        </p:blipFill>
        <p:spPr>
          <a:xfrm>
            <a:off x="0" y="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3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7340" r="7182" b="43263"/>
          <a:stretch/>
        </p:blipFill>
        <p:spPr>
          <a:xfrm>
            <a:off x="0" y="0"/>
            <a:ext cx="8229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3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56562" r="7182" b="5953"/>
          <a:stretch/>
        </p:blipFill>
        <p:spPr>
          <a:xfrm>
            <a:off x="0" y="317500"/>
            <a:ext cx="82296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7341" r="5624" b="52977"/>
          <a:stretch/>
        </p:blipFill>
        <p:spPr>
          <a:xfrm>
            <a:off x="635000" y="457200"/>
            <a:ext cx="70993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8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39072"/>
              </p:ext>
            </p:extLst>
          </p:nvPr>
        </p:nvGraphicFramePr>
        <p:xfrm>
          <a:off x="260350" y="2985550"/>
          <a:ext cx="7785100" cy="258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899834"/>
                <a:gridCol w="2827866"/>
              </a:tblGrid>
              <a:tr h="3446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6737">
                <a:tc>
                  <a:txBody>
                    <a:bodyPr/>
                    <a:lstStyle/>
                    <a:p>
                      <a:pPr marL="457200" indent="-457200" algn="just">
                        <a:buAutoNum type="arabicPeriod"/>
                      </a:pPr>
                      <a:endParaRPr lang="en-US" sz="3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টাইবার</a:t>
                      </a:r>
                      <a:r>
                        <a:rPr lang="en-US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নদী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15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ভূমধ্য সাগর</a:t>
                      </a: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আড্রিয়াটিক</a:t>
                      </a:r>
                      <a:r>
                        <a:rPr lang="en-US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সাগর</a:t>
                      </a: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n-US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কান সাগর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457200" marR="0" lvl="0" indent="-45720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/>
                        <a:tabLst/>
                        <a:defRPr/>
                      </a:pPr>
                      <a:r>
                        <a:rPr lang="en-US" sz="3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আল্পস্</a:t>
                      </a:r>
                      <a:r>
                        <a:rPr lang="en-US" sz="3000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পর্বতমালা</a:t>
                      </a:r>
                    </a:p>
                    <a:p>
                      <a:pPr marL="457200" marR="0" lvl="0" indent="-45720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/>
                        <a:tabLst/>
                        <a:defRPr/>
                      </a:pPr>
                      <a:r>
                        <a:rPr lang="en-US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এপেনীয় পর্তমালা</a:t>
                      </a:r>
                      <a:endParaRPr lang="en-US" sz="3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457200" marR="0" lvl="0" indent="-45720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/>
                        <a:tabLst/>
                        <a:defRPr/>
                      </a:pPr>
                      <a:endParaRPr lang="en-US" sz="3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54400" y="1993900"/>
            <a:ext cx="204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মিলে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দেখি: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550" y="265890"/>
            <a:ext cx="21082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9450" y="723899"/>
            <a:ext cx="6502400" cy="996759"/>
            <a:chOff x="1225550" y="869759"/>
            <a:chExt cx="6502400" cy="1079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8" t="42659" r="9776" b="50992"/>
            <a:stretch/>
          </p:blipFill>
          <p:spPr>
            <a:xfrm>
              <a:off x="1225550" y="869759"/>
              <a:ext cx="6502400" cy="1079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58900" y="1130300"/>
              <a:ext cx="9525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64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74700"/>
            <a:ext cx="414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540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বিশ্বসভ্যতায়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 ব্যাখা কর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7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300" y="1841500"/>
            <a:ext cx="4140200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50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1346199"/>
            <a:ext cx="8128000" cy="23368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অনলাইন ক্লাশে স্বাগতম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5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8" y="2462236"/>
            <a:ext cx="1995772" cy="25955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0250" y="2907638"/>
            <a:ext cx="4203700" cy="1169550"/>
            <a:chOff x="3531536" y="2151315"/>
            <a:chExt cx="4203700" cy="1169550"/>
          </a:xfrm>
        </p:grpSpPr>
        <p:sp>
          <p:nvSpPr>
            <p:cNvPr id="3" name="TextBox 2"/>
            <p:cNvSpPr txBox="1"/>
            <p:nvPr/>
          </p:nvSpPr>
          <p:spPr>
            <a:xfrm>
              <a:off x="3531536" y="2151315"/>
              <a:ext cx="4203700" cy="584775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হালিম চৌধুরী</a:t>
              </a:r>
              <a:endPara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03036" y="2843811"/>
              <a:ext cx="3060700" cy="477054"/>
            </a:xfrm>
            <a:prstGeom prst="rect">
              <a:avLst/>
            </a:prstGeom>
            <a:noFill/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pPr algn="ctr"/>
              <a:r>
                <a:rPr lang="en-US" sz="2500" dirty="0" smtClean="0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lang="en-US" sz="25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36" y="108351"/>
            <a:ext cx="1205564" cy="13006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919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 t="9821" r="5552" b="59439"/>
          <a:stretch/>
        </p:blipFill>
        <p:spPr>
          <a:xfrm>
            <a:off x="0" y="0"/>
            <a:ext cx="8229600" cy="64008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 rot="503193">
            <a:off x="2908228" y="2829143"/>
            <a:ext cx="291486" cy="254127"/>
          </a:xfrm>
          <a:prstGeom prst="star5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7728" r="10807" b="39229"/>
          <a:stretch/>
        </p:blipFill>
        <p:spPr>
          <a:xfrm>
            <a:off x="971550" y="165100"/>
            <a:ext cx="6477000" cy="18796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320800" y="1879600"/>
            <a:ext cx="6311900" cy="86177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02</a:t>
            </a:r>
            <a:endParaRPr lang="en-US" sz="5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8125" y="3897073"/>
            <a:ext cx="311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</a:t>
            </a:r>
            <a:endParaRPr lang="en-US" sz="8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850" y="3897074"/>
            <a:ext cx="4768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 সভ্যতা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8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17" y="773184"/>
            <a:ext cx="611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32" y="1806151"/>
            <a:ext cx="7888405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 অবস্থান ও সময়কাল উল্লেখপূর্বক প্রাচীন রোমান সভ্যতা বর্ণনা করতে পারব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32" y="3454671"/>
            <a:ext cx="7989437" cy="6771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বিশ্বসভ্যতায় রোমানদের অবদান ব্যাখ্যা করতে পারব</a:t>
            </a:r>
            <a:endParaRPr lang="en-US" sz="3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4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9921" r="4290" b="58730"/>
          <a:stretch/>
        </p:blipFill>
        <p:spPr>
          <a:xfrm>
            <a:off x="0" y="68634"/>
            <a:ext cx="8229600" cy="6332166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4521200" y="2743200"/>
            <a:ext cx="76200" cy="76200"/>
          </a:xfrm>
          <a:prstGeom prst="star5">
            <a:avLst>
              <a:gd name="adj" fmla="val 15935"/>
              <a:gd name="hf" fmla="val 105146"/>
              <a:gd name="vf" fmla="val 11055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hlinkClick r:id="rId3" action="ppaction://hlinksldjump"/>
          </p:cNvPr>
          <p:cNvSpPr/>
          <p:nvPr/>
        </p:nvSpPr>
        <p:spPr>
          <a:xfrm>
            <a:off x="279400" y="2164134"/>
            <a:ext cx="508000" cy="76956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0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54960" r="8739" b="3373"/>
          <a:stretch/>
        </p:blipFill>
        <p:spPr>
          <a:xfrm>
            <a:off x="0" y="165100"/>
            <a:ext cx="7569200" cy="4660900"/>
          </a:xfrm>
          <a:prstGeom prst="rect">
            <a:avLst/>
          </a:prstGeom>
        </p:spPr>
      </p:pic>
      <p:sp>
        <p:nvSpPr>
          <p:cNvPr id="8" name="Up Arrow 7">
            <a:hlinkClick r:id="rId3" action="ppaction://hlinksldjump"/>
          </p:cNvPr>
          <p:cNvSpPr/>
          <p:nvPr/>
        </p:nvSpPr>
        <p:spPr>
          <a:xfrm>
            <a:off x="7623175" y="165100"/>
            <a:ext cx="457200" cy="673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4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135" r="7182" b="56150"/>
          <a:stretch/>
        </p:blipFill>
        <p:spPr>
          <a:xfrm>
            <a:off x="-88900" y="88900"/>
            <a:ext cx="82296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6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</TotalTime>
  <Words>70</Words>
  <Application>Microsoft Office PowerPoint</Application>
  <PresentationFormat>Custom</PresentationFormat>
  <Paragraphs>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Sukhbilas High school</dc:creator>
  <cp:lastModifiedBy>Sukhbilas High school</cp:lastModifiedBy>
  <cp:revision>218</cp:revision>
  <dcterms:created xsi:type="dcterms:W3CDTF">2021-04-06T11:08:44Z</dcterms:created>
  <dcterms:modified xsi:type="dcterms:W3CDTF">2021-07-06T10:46:01Z</dcterms:modified>
</cp:coreProperties>
</file>