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258" r:id="rId3"/>
    <p:sldId id="300" r:id="rId4"/>
    <p:sldId id="274" r:id="rId5"/>
    <p:sldId id="302" r:id="rId6"/>
    <p:sldId id="296" r:id="rId7"/>
    <p:sldId id="277" r:id="rId8"/>
    <p:sldId id="264" r:id="rId9"/>
    <p:sldId id="265" r:id="rId10"/>
    <p:sldId id="295" r:id="rId11"/>
    <p:sldId id="298" r:id="rId12"/>
    <p:sldId id="297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DFA28-E727-44B7-8122-09F90DAABF86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FF6D5-C049-4530-B287-0C88A26E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8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F6D5-C049-4530-B287-0C88A26E30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C424-1DDF-4B12-8027-FE01B7655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0BAE0-7A90-4BAF-AC25-C59703716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5FCD5-0A70-460D-8780-C65694DD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9E83-2384-4447-84BA-A1BF18AB5976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E10AC-83BF-4508-9C1F-CD265455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A6362-3422-42C7-9D81-F72F98CF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FF6F-0D9A-4F9A-BD5D-C9564528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0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73D1-BDAA-4FD0-BA28-BB008461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D4FF1-541E-42FE-AD04-9163B4392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47E1F-9A77-46DC-A51A-9012A714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9E83-2384-4447-84BA-A1BF18AB5976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71768-DD39-4891-9C00-46FC6CAB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E53CE-55C7-4BE0-B76A-FC29F8F7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FF6F-0D9A-4F9A-BD5D-C9564528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6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B4B0E0-0DD4-48DC-AC4E-6BB36739F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C73EE-B2C5-43AD-8344-E22F2B313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2B42D-33DB-4C2B-B4BF-5C238B10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9E83-2384-4447-84BA-A1BF18AB5976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3E61D-633B-4338-94D8-E4BA7F46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B613E-F313-48E1-80F0-02226E2B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FF6F-0D9A-4F9A-BD5D-C9564528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F4F9-D05F-40B6-B7BB-103387CF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830C5-9B3C-4664-9394-77AF5F9A0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E041A-5E5F-42EC-83C3-3AC3E1B7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9E83-2384-4447-84BA-A1BF18AB5976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0B737-B2FC-4094-807F-A2835FCF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3A70E-A2D8-450B-BE9B-027A0F7D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FF6F-0D9A-4F9A-BD5D-C9564528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9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AC1D0-AA51-463A-8C1D-189C9AD8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A18F7-C772-49DD-B213-E34A07E55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91972-C3D4-48CF-918B-92CFEAB3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9E83-2384-4447-84BA-A1BF18AB5976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B102C-FD2B-46FC-AFED-A1E1B176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52A1D-1BC5-4509-8D33-8D078150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FF6F-0D9A-4F9A-BD5D-C9564528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7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BD7B1-C575-4397-AE99-FC081809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83D0E-877A-41E8-A237-2E35E5E68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AE1CF-23A9-4092-A9A1-9743E0817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67EC4-7A90-439C-9C34-3326A34D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9E83-2384-4447-84BA-A1BF18AB5976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05FBA-B1FF-40D4-9BD8-96289F5C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70888-C53D-447D-BA51-6A62C0EC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FF6F-0D9A-4F9A-BD5D-C9564528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6B36-1D7D-4280-9889-8DF38880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D0760-30E9-4FA1-BAC3-9A9270003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AAF65-3241-40F8-A749-E7AD90001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5DB67-A9E5-42E4-A0FD-5DDF4602F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77817-4EAB-48DA-A9E2-D7DAC511B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72C12-9BFB-4BCE-9C79-BD90B68B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9E83-2384-4447-84BA-A1BF18AB5976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9D28F-D547-4CB3-9137-ECDF9A47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51422-5C86-410E-B381-B844E50B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FF6F-0D9A-4F9A-BD5D-C9564528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6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38CA-9A78-42C0-9E41-0F2B6F81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77582-E7DA-488E-8517-215E5AF6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9E83-2384-4447-84BA-A1BF18AB5976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45C9F-440F-4D60-BC02-2E00E6BD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ED863-2CE0-4926-BDD0-58BDA0F6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FF6F-0D9A-4F9A-BD5D-C9564528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7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3BB646-670F-4877-ACBB-323E7C3A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9E83-2384-4447-84BA-A1BF18AB5976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2F583-0CB2-4D0F-A17E-6B68035E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CE2DB-30DA-4B42-BE1A-16610B39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FF6F-0D9A-4F9A-BD5D-C9564528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0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132D7-448D-4590-B257-DAD0B223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29616-E477-4CE6-89ED-35DEDE32A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1DF9E-18B6-4F4F-B1DA-06061ACC0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A4C9F-108C-421E-A662-ED742FCE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9E83-2384-4447-84BA-A1BF18AB5976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B9313-C66E-4D93-8909-30AAD16B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E55E2-1229-49EB-A4E8-2E66EBED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FF6F-0D9A-4F9A-BD5D-C9564528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708A-041C-44B1-8553-2E7A9310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403539-8E7F-4521-BCE6-8EB4D8F08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9D4D7-5432-4551-AF2A-52797E638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0F9B0-30FC-4353-A0C0-BDE43520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9E83-2384-4447-84BA-A1BF18AB5976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D5544-7C5F-4B61-887F-ED10C8CE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E5FAA-A413-43C4-88B7-10C87A69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FF6F-0D9A-4F9A-BD5D-C9564528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4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79A75-FFDE-4DA9-94F7-D15906AB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23F4D-A325-4DA9-B422-BE6BDC35A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33B7C-6E18-462B-A3B3-5FE512B7F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29E83-2384-4447-84BA-A1BF18AB5976}" type="datetimeFigureOut">
              <a:rPr lang="en-US" smtClean="0"/>
              <a:t>07/07/2021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EB5BD-FCA6-4AB7-9A64-5844ECFB9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24086-29C1-485F-B0F7-988513058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2FF6F-0D9A-4F9A-BD5D-C9564528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5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0F6683-94D2-49E6-B1D5-AFF805456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7"/>
            <a:ext cx="12192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079E36-709A-4D60-B415-34C1C6825B0D}"/>
              </a:ext>
            </a:extLst>
          </p:cNvPr>
          <p:cNvSpPr txBox="1"/>
          <p:nvPr/>
        </p:nvSpPr>
        <p:spPr>
          <a:xfrm>
            <a:off x="2325857" y="273868"/>
            <a:ext cx="48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সমিল্লাহির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BF7C4-30D7-4BF5-8DE0-F6A8A13DA863}"/>
              </a:ext>
            </a:extLst>
          </p:cNvPr>
          <p:cNvSpPr txBox="1"/>
          <p:nvPr/>
        </p:nvSpPr>
        <p:spPr>
          <a:xfrm>
            <a:off x="1146629" y="4281716"/>
            <a:ext cx="10392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 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াঠদানে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433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F3584F-3D03-45B3-9F99-9865AD7A0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71"/>
          <a:stretch/>
        </p:blipFill>
        <p:spPr>
          <a:xfrm>
            <a:off x="280850" y="1351002"/>
            <a:ext cx="5937070" cy="52929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D485B8-3B66-4D32-A42B-D632E6BB2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29" y="1280162"/>
            <a:ext cx="5383756" cy="536380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CC48F6-36D6-4524-B601-4FC353FF5DA4}"/>
              </a:ext>
            </a:extLst>
          </p:cNvPr>
          <p:cNvSpPr txBox="1"/>
          <p:nvPr/>
        </p:nvSpPr>
        <p:spPr>
          <a:xfrm>
            <a:off x="407966" y="144696"/>
            <a:ext cx="1133439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পৃষ্ঠা নং ৩৬ ও ৩৭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1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00EC57-E362-472E-8FC8-28FC20066C3E}"/>
              </a:ext>
            </a:extLst>
          </p:cNvPr>
          <p:cNvSpPr txBox="1"/>
          <p:nvPr/>
        </p:nvSpPr>
        <p:spPr>
          <a:xfrm>
            <a:off x="4698609" y="154744"/>
            <a:ext cx="239681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474B9-D27A-49C0-B4C1-836304D9B975}"/>
              </a:ext>
            </a:extLst>
          </p:cNvPr>
          <p:cNvSpPr txBox="1"/>
          <p:nvPr/>
        </p:nvSpPr>
        <p:spPr>
          <a:xfrm>
            <a:off x="1617785" y="1800665"/>
            <a:ext cx="9383150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পানিবাহিত রোগ কি কি কারণে হয়ে থাকে ?</a:t>
            </a: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 কয়েকটি পানিবাহিত রোগের নাম লেখ।</a:t>
            </a: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 পানিবাহিত রোগ থেকে বাঁচার ৫ টি উপয় লেখ।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88EDDA-BF20-48E9-BF55-3A765C1DDE2C}"/>
              </a:ext>
            </a:extLst>
          </p:cNvPr>
          <p:cNvSpPr txBox="1"/>
          <p:nvPr/>
        </p:nvSpPr>
        <p:spPr>
          <a:xfrm>
            <a:off x="4376057" y="125364"/>
            <a:ext cx="5845629" cy="18620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4364D-2E4E-400D-AE49-DCDF3FF47F1C}"/>
              </a:ext>
            </a:extLst>
          </p:cNvPr>
          <p:cNvSpPr txBox="1"/>
          <p:nvPr/>
        </p:nvSpPr>
        <p:spPr>
          <a:xfrm>
            <a:off x="1146874" y="2789695"/>
            <a:ext cx="9898251" cy="313932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 বিস্তার রোধে তুমি যে পদক্ষেপ প্রহণ করতে পারবে ৫টি বাক্যে লিখবে 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1" y="228600"/>
            <a:ext cx="65839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অসংখ্য ধন্যবাদ 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2198F-4E1F-4EC2-925B-A8DC98D4C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C4685-FAC0-4930-87A8-D726713C7809}"/>
              </a:ext>
            </a:extLst>
          </p:cNvPr>
          <p:cNvSpPr txBox="1"/>
          <p:nvPr/>
        </p:nvSpPr>
        <p:spPr>
          <a:xfrm>
            <a:off x="2133600" y="5369004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44424A-F356-4DC4-BACD-B3A744A72919}"/>
              </a:ext>
            </a:extLst>
          </p:cNvPr>
          <p:cNvSpPr txBox="1"/>
          <p:nvPr/>
        </p:nvSpPr>
        <p:spPr>
          <a:xfrm>
            <a:off x="7467600" y="536900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3276AA-318E-4975-87F5-7F802D8747EF}"/>
              </a:ext>
            </a:extLst>
          </p:cNvPr>
          <p:cNvSpPr txBox="1"/>
          <p:nvPr/>
        </p:nvSpPr>
        <p:spPr>
          <a:xfrm>
            <a:off x="3657600" y="533401"/>
            <a:ext cx="44831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ও পাঠ পরিচিতি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EE9A77B-D3E3-4BE2-AA14-5ECFD4901748}"/>
              </a:ext>
            </a:extLst>
          </p:cNvPr>
          <p:cNvSpPr/>
          <p:nvPr/>
        </p:nvSpPr>
        <p:spPr>
          <a:xfrm>
            <a:off x="5511800" y="1828800"/>
            <a:ext cx="698500" cy="4394200"/>
          </a:xfrm>
          <a:prstGeom prst="downArrow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4427F-D273-477C-A114-4DDA8C774D1A}"/>
              </a:ext>
            </a:extLst>
          </p:cNvPr>
          <p:cNvSpPr txBox="1"/>
          <p:nvPr/>
        </p:nvSpPr>
        <p:spPr>
          <a:xfrm>
            <a:off x="6210301" y="1971078"/>
            <a:ext cx="4980213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4র্থ 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বিষয়ঃ প্রাথমিক বিজ্ঞান </a:t>
            </a: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৫ম                                                                  পাঠ শিরোনামঃ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পাঠ্যাংশঃ জীবাণু দ্বারা দূষিত পানি  .....মানুষের মাঝে ছড়ীয়ে পড়ে।                  সময়ঃ ১৫ মিনিট                                                                                তারিখঃ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৫.0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.২০২১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14415-290B-4DD6-A731-E49D65982D42}"/>
              </a:ext>
            </a:extLst>
          </p:cNvPr>
          <p:cNvSpPr txBox="1"/>
          <p:nvPr/>
        </p:nvSpPr>
        <p:spPr>
          <a:xfrm>
            <a:off x="391885" y="2145249"/>
            <a:ext cx="5192486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জুবায়ের আল মামুন</a:t>
            </a:r>
          </a:p>
          <a:p>
            <a:pPr algn="ctr"/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গোবিলা সরকারি প্রাথমিক বিদ্যালয়</a:t>
            </a:r>
          </a:p>
          <a:p>
            <a:pPr algn="ctr"/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সদর,যশোর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BC3497-8D2C-40B0-A652-62C936C6E4AF}"/>
              </a:ext>
            </a:extLst>
          </p:cNvPr>
          <p:cNvSpPr txBox="1"/>
          <p:nvPr/>
        </p:nvSpPr>
        <p:spPr>
          <a:xfrm>
            <a:off x="3713870" y="604912"/>
            <a:ext cx="2799471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CB32D-DC7A-4686-B48E-E3D8D7C500FE}"/>
              </a:ext>
            </a:extLst>
          </p:cNvPr>
          <p:cNvSpPr txBox="1"/>
          <p:nvPr/>
        </p:nvSpPr>
        <p:spPr>
          <a:xfrm>
            <a:off x="1740291" y="2149231"/>
            <a:ext cx="8889609" cy="34778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৯.২.১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৯.২.২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0228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39A37A-6213-40E2-9CFC-D7498C466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3" y="1043802"/>
            <a:ext cx="3807128" cy="253064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64A1D5-03E5-4C0A-90F3-67F2FCAD2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02" y="1060916"/>
            <a:ext cx="3514998" cy="257987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93D3A6-4C50-4DE9-B26A-6DE54D64AF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r="4073" b="3983"/>
          <a:stretch/>
        </p:blipFill>
        <p:spPr>
          <a:xfrm>
            <a:off x="8679766" y="1043067"/>
            <a:ext cx="3329963" cy="25977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89B7F37-A569-4926-BDAB-24672B519DF2}"/>
              </a:ext>
            </a:extLst>
          </p:cNvPr>
          <p:cNvSpPr/>
          <p:nvPr/>
        </p:nvSpPr>
        <p:spPr>
          <a:xfrm>
            <a:off x="487465" y="3698974"/>
            <a:ext cx="3333704" cy="1217364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B46A1A-27D6-4DFC-B707-CEA70BBAB46F}"/>
              </a:ext>
            </a:extLst>
          </p:cNvPr>
          <p:cNvSpPr/>
          <p:nvPr/>
        </p:nvSpPr>
        <p:spPr>
          <a:xfrm>
            <a:off x="4469124" y="3737686"/>
            <a:ext cx="3514998" cy="1396103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 ধুচ্ছে,কাপড় ধুচ্ছে,কলসিতে পানি ভরছে 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7A6857-D675-49CA-A144-10D9C078FFCE}"/>
              </a:ext>
            </a:extLst>
          </p:cNvPr>
          <p:cNvSpPr/>
          <p:nvPr/>
        </p:nvSpPr>
        <p:spPr>
          <a:xfrm>
            <a:off x="9006220" y="3698974"/>
            <a:ext cx="2768600" cy="1036129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গরুকে গোসল করাচ্ছে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8F7A4B-7C32-486B-9C7E-C2947CABE46A}"/>
              </a:ext>
            </a:extLst>
          </p:cNvPr>
          <p:cNvSpPr/>
          <p:nvPr/>
        </p:nvSpPr>
        <p:spPr>
          <a:xfrm>
            <a:off x="629582" y="171616"/>
            <a:ext cx="10118134" cy="64918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ছবিগুল গভীরভাবে চিন্তা ও পর্যবেক্ষণ করি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874DE0-2557-4B34-BF7A-6FED0C53EFA1}"/>
              </a:ext>
            </a:extLst>
          </p:cNvPr>
          <p:cNvSpPr txBox="1"/>
          <p:nvPr/>
        </p:nvSpPr>
        <p:spPr>
          <a:xfrm>
            <a:off x="886265" y="5247243"/>
            <a:ext cx="1068273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পানি ব্যবহারের ফলে মানুষের শরীরে কোন ধরণের রোগ দেখা দিচ্ছে ??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98D625-7DC8-4505-9767-9DFB00FB4D2B}"/>
              </a:ext>
            </a:extLst>
          </p:cNvPr>
          <p:cNvSpPr/>
          <p:nvPr/>
        </p:nvSpPr>
        <p:spPr>
          <a:xfrm>
            <a:off x="4951142" y="6219864"/>
            <a:ext cx="2991117" cy="436098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5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C4B462-C919-4244-840D-CC3B78462E24}"/>
              </a:ext>
            </a:extLst>
          </p:cNvPr>
          <p:cNvSpPr txBox="1"/>
          <p:nvPr/>
        </p:nvSpPr>
        <p:spPr>
          <a:xfrm>
            <a:off x="2996418" y="1519311"/>
            <a:ext cx="692369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7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7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3E3E2AF-946D-4EA7-B766-353B1FB72811}"/>
              </a:ext>
            </a:extLst>
          </p:cNvPr>
          <p:cNvSpPr/>
          <p:nvPr/>
        </p:nvSpPr>
        <p:spPr>
          <a:xfrm>
            <a:off x="6414867" y="2719640"/>
            <a:ext cx="590843" cy="96609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065712-2908-4C17-BC16-56B5E7089508}"/>
              </a:ext>
            </a:extLst>
          </p:cNvPr>
          <p:cNvSpPr/>
          <p:nvPr/>
        </p:nvSpPr>
        <p:spPr>
          <a:xfrm>
            <a:off x="4529796" y="3685735"/>
            <a:ext cx="4726746" cy="114863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9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BCED96-C073-4552-BC65-042E35FD1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158"/>
          <a:stretch/>
        </p:blipFill>
        <p:spPr>
          <a:xfrm>
            <a:off x="801859" y="1434905"/>
            <a:ext cx="10367890" cy="5068389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14A478-AA5A-4752-9364-9AA91A6F0DF6}"/>
              </a:ext>
            </a:extLst>
          </p:cNvPr>
          <p:cNvSpPr txBox="1"/>
          <p:nvPr/>
        </p:nvSpPr>
        <p:spPr>
          <a:xfrm>
            <a:off x="209493" y="518030"/>
            <a:ext cx="115788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পক্রিয়ায় দূষিত পানি পান করার ফলে আমাদের শরীরে জীবাণুর বিস্তার ঘটে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EBB65-02B1-4098-BB11-473B62CF9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1" y="1998374"/>
            <a:ext cx="2755899" cy="233617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5D8006-9E78-4870-9FAD-56070F50F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63" y="3968769"/>
            <a:ext cx="2438401" cy="206062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1A92FE-A354-4786-A51D-6FBE8BCC9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607" y="1542363"/>
            <a:ext cx="2655100" cy="242640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1738F-C49E-4441-B109-2232288FB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996" y="931922"/>
            <a:ext cx="2445204" cy="209676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6689D67-F00A-4B7E-961E-39B71408C9D6}"/>
              </a:ext>
            </a:extLst>
          </p:cNvPr>
          <p:cNvSpPr/>
          <p:nvPr/>
        </p:nvSpPr>
        <p:spPr>
          <a:xfrm>
            <a:off x="683632" y="6161706"/>
            <a:ext cx="2159604" cy="512156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BBDD18-5382-40F3-85E4-FE7BDC39116C}"/>
              </a:ext>
            </a:extLst>
          </p:cNvPr>
          <p:cNvSpPr/>
          <p:nvPr/>
        </p:nvSpPr>
        <p:spPr>
          <a:xfrm>
            <a:off x="3954300" y="4658405"/>
            <a:ext cx="2024466" cy="1033784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টাইফয়েড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51A6F9-06BB-4A7A-96E3-7A0E0D73C3BE}"/>
              </a:ext>
            </a:extLst>
          </p:cNvPr>
          <p:cNvSpPr/>
          <p:nvPr/>
        </p:nvSpPr>
        <p:spPr>
          <a:xfrm>
            <a:off x="6988781" y="4169795"/>
            <a:ext cx="1947335" cy="48861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কলেরা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78A991-AF71-40ED-A4AA-F3A6244503CF}"/>
              </a:ext>
            </a:extLst>
          </p:cNvPr>
          <p:cNvSpPr/>
          <p:nvPr/>
        </p:nvSpPr>
        <p:spPr>
          <a:xfrm>
            <a:off x="9566039" y="3232117"/>
            <a:ext cx="2015067" cy="393765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চর্মরোগ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D0062CDE-D53B-4610-B17A-7D1F9DD87875}"/>
              </a:ext>
            </a:extLst>
          </p:cNvPr>
          <p:cNvSpPr/>
          <p:nvPr/>
        </p:nvSpPr>
        <p:spPr>
          <a:xfrm rot="10800000" flipV="1">
            <a:off x="1606274" y="131311"/>
            <a:ext cx="4696052" cy="1411051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রোগসমূহ    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F3DFA1-C72D-422E-842F-62BD8EA602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0435" y="918345"/>
            <a:ext cx="7205032" cy="1689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C615C5-054D-477A-9571-2B0C0830ACC9}"/>
              </a:ext>
            </a:extLst>
          </p:cNvPr>
          <p:cNvSpPr/>
          <p:nvPr/>
        </p:nvSpPr>
        <p:spPr>
          <a:xfrm>
            <a:off x="1645186" y="2996007"/>
            <a:ext cx="8934679" cy="30027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বাহিত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82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E61B38-7E55-45AD-AF1B-B0C5589816BA}"/>
              </a:ext>
            </a:extLst>
          </p:cNvPr>
          <p:cNvSpPr/>
          <p:nvPr/>
        </p:nvSpPr>
        <p:spPr>
          <a:xfrm>
            <a:off x="1046367" y="1770967"/>
            <a:ext cx="10493829" cy="42615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বাহিত রোগের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কি কি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                                                                                                   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বাহিত রোগ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 উপয় গুলো কি কি?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20FBAE-FB29-483F-A67E-D732673B34BB}"/>
              </a:ext>
            </a:extLst>
          </p:cNvPr>
          <p:cNvSpPr/>
          <p:nvPr/>
        </p:nvSpPr>
        <p:spPr>
          <a:xfrm>
            <a:off x="3375287" y="312375"/>
            <a:ext cx="5441429" cy="914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7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270</Words>
  <Application>Microsoft Office PowerPoint</Application>
  <PresentationFormat>Widescreen</PresentationFormat>
  <Paragraphs>44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2021-07-01T17:30:50Z</dcterms:created>
  <dcterms:modified xsi:type="dcterms:W3CDTF">2021-07-07T13:50:54Z</dcterms:modified>
</cp:coreProperties>
</file>