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sldIdLst>
    <p:sldId id="256" r:id="rId2"/>
    <p:sldId id="294" r:id="rId3"/>
    <p:sldId id="267" r:id="rId4"/>
    <p:sldId id="282" r:id="rId5"/>
    <p:sldId id="289" r:id="rId6"/>
    <p:sldId id="284" r:id="rId7"/>
    <p:sldId id="286" r:id="rId8"/>
    <p:sldId id="283" r:id="rId9"/>
    <p:sldId id="290" r:id="rId10"/>
    <p:sldId id="285" r:id="rId11"/>
    <p:sldId id="287" r:id="rId12"/>
    <p:sldId id="288" r:id="rId13"/>
    <p:sldId id="291" r:id="rId14"/>
    <p:sldId id="292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06" autoAdjust="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7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0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150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21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598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5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8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9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5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2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2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3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8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0958D-1AAF-486D-BBCE-972C3BB73497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8E8ACF-E065-485A-A1DC-D809B4BB5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0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18" name="chimes.wav"/>
          </p:stSnd>
        </p:sndAc>
      </p:transition>
    </mc:Choice>
    <mc:Fallback xmlns="">
      <p:transition spd="slow">
        <p:fade/>
        <p:sndAc>
          <p:stSnd>
            <p:snd r:embed="rId19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38400" y="838200"/>
            <a:ext cx="3581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</a:t>
            </a:r>
          </a:p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to </a:t>
            </a:r>
          </a:p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lecture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8150" y="3434409"/>
            <a:ext cx="2895600" cy="1752600"/>
          </a:xfrm>
          <a:prstGeom prst="round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Today’s Topic: Conditional Sentence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29100" y="3366826"/>
            <a:ext cx="2743200" cy="457200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162800" y="0"/>
            <a:ext cx="198120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619" y="3824026"/>
            <a:ext cx="1862328" cy="2331856"/>
          </a:xfrm>
        </p:spPr>
      </p:pic>
      <p:sp>
        <p:nvSpPr>
          <p:cNvPr id="6" name="Rounded Rectangle 5"/>
          <p:cNvSpPr/>
          <p:nvPr/>
        </p:nvSpPr>
        <p:spPr>
          <a:xfrm>
            <a:off x="3733800" y="3824026"/>
            <a:ext cx="3115819" cy="252862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Ali </a:t>
            </a:r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Lecturer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English</a:t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Ranipur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Nurul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Huda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Madrasha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Dinajpur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Dinajpur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Mobile: 01315818169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5267152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Class: 12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2</a:t>
            </a:r>
            <a:r>
              <a:rPr lang="en-US" sz="2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Paper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210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3491"/>
    </mc:Choice>
    <mc:Fallback xmlns="">
      <p:transition advTm="134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947154"/>
            <a:ext cx="5486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Conditional Sentence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600200"/>
            <a:ext cx="62484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Conditional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4900" y="2547378"/>
            <a:ext cx="7239000" cy="126188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If+ Past Perfect Tense, ……..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sub+would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/could/might+have+v3+obj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4900" y="4110109"/>
            <a:ext cx="7239000" cy="172354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had seen him before, I </a:t>
            </a:r>
            <a:r>
              <a:rPr lang="en-US" sz="4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have talked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him.</a:t>
            </a:r>
          </a:p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162800" y="0"/>
            <a:ext cx="198120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598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733"/>
    </mc:Choice>
    <mc:Fallback xmlns="">
      <p:transition advTm="23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947154"/>
            <a:ext cx="5486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Conditional Sentence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600200"/>
            <a:ext cx="62484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Conditional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4900" y="2547378"/>
            <a:ext cx="7239000" cy="126188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Had+ Sub+ v3+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……..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sub+would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/could/might+have+v3+obj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4900" y="4110109"/>
            <a:ext cx="7239000" cy="178510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I been a rich man, I </a:t>
            </a:r>
            <a:r>
              <a:rPr lang="en-US" sz="4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have helped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poor</a:t>
            </a:r>
          </a:p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162800" y="0"/>
            <a:ext cx="198120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215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733"/>
    </mc:Choice>
    <mc:Fallback xmlns="">
      <p:transition advTm="23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582323"/>
            <a:ext cx="5486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Conditional Sentence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235369"/>
            <a:ext cx="62484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 Conditional Sentence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5256" y="2026325"/>
            <a:ext cx="7239000" cy="132343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+ Simple present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tense,…….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tense</a:t>
            </a:r>
          </a:p>
        </p:txBody>
      </p:sp>
      <p:sp>
        <p:nvSpPr>
          <p:cNvPr id="3" name="Rectangle 2"/>
          <p:cNvSpPr/>
          <p:nvPr/>
        </p:nvSpPr>
        <p:spPr>
          <a:xfrm>
            <a:off x="905256" y="3505200"/>
            <a:ext cx="7324344" cy="2362200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heat ice, it turns into water.</a:t>
            </a:r>
          </a:p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 student wants to do well in English, s/he has to practice more and more</a:t>
            </a:r>
          </a:p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lose the morning hours of life, we have to repent in future.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62800" y="0"/>
            <a:ext cx="198120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611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733"/>
    </mc:Choice>
    <mc:Fallback xmlns="">
      <p:transition advTm="23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582323"/>
            <a:ext cx="5486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Conditional Sentence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5256" y="1219200"/>
            <a:ext cx="6562344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Imperative Sentence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conditional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5256" y="2026325"/>
            <a:ext cx="7239000" cy="132343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Imperative sentence + if + Sub + want to/like to + V1 + Ext. </a:t>
            </a:r>
          </a:p>
        </p:txBody>
      </p:sp>
      <p:sp>
        <p:nvSpPr>
          <p:cNvPr id="3" name="Rectangle 2"/>
          <p:cNvSpPr/>
          <p:nvPr/>
        </p:nvSpPr>
        <p:spPr>
          <a:xfrm>
            <a:off x="905256" y="3505200"/>
            <a:ext cx="7324344" cy="2362200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truthful if you like to lead an honest life.</a:t>
            </a:r>
          </a:p>
          <a:p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hard if you want to shine in life.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62800" y="0"/>
            <a:ext cx="198120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633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733"/>
    </mc:Choice>
    <mc:Fallback xmlns="">
      <p:transition advTm="23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582323"/>
            <a:ext cx="5486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Conditional Sentence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5256" y="1219200"/>
            <a:ext cx="6562344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Imperative Sentence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conditional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5256" y="2026325"/>
            <a:ext cx="7239000" cy="193899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Imperative sentence +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 that/providing that/provided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Sub + want to/like to + V1 + Ext. </a:t>
            </a:r>
          </a:p>
        </p:txBody>
      </p:sp>
      <p:sp>
        <p:nvSpPr>
          <p:cNvPr id="3" name="Rectangle 2"/>
          <p:cNvSpPr/>
          <p:nvPr/>
        </p:nvSpPr>
        <p:spPr>
          <a:xfrm>
            <a:off x="905256" y="4114800"/>
            <a:ext cx="7324344" cy="2095401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 provided that you want to prosper in life.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62800" y="0"/>
            <a:ext cx="198120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183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733"/>
    </mc:Choice>
    <mc:Fallback xmlns="">
      <p:transition advTm="23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057400" y="990600"/>
            <a:ext cx="3657600" cy="297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watching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92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66800" y="685800"/>
            <a:ext cx="5334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133600"/>
            <a:ext cx="5638800" cy="381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completing the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lesson, students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able to-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-Identify Conditional Sentences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-Complete the sentences according to right structures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4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39361"/>
            <a:ext cx="53340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Conditional Sentence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600200"/>
            <a:ext cx="62484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Conditional Sentence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4900" y="2547378"/>
            <a:ext cx="7239000" cy="132343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If+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Indefinite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Tense,…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Indefinite Tense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4900" y="4110109"/>
            <a:ext cx="7239000" cy="203132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</a:t>
            </a:r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indifferently,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7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fail</a:t>
            </a: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exam.</a:t>
            </a:r>
          </a:p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162800" y="0"/>
            <a:ext cx="198120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133600" y="42869"/>
            <a:ext cx="4267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start the Lesson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398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733"/>
    </mc:Choice>
    <mc:Fallback xmlns="">
      <p:transition advTm="23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00" y="718554"/>
            <a:ext cx="70866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Conditional Sentence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600200"/>
            <a:ext cx="62484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Conditional Sentence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4900" y="2547378"/>
            <a:ext cx="7239000" cy="132343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Unless+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Indefinite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Future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 Tense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4900" y="4110109"/>
            <a:ext cx="7239000" cy="203132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hard, you </a:t>
            </a:r>
            <a:r>
              <a:rPr lang="en-US" sz="5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fail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life.</a:t>
            </a:r>
          </a:p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162800" y="0"/>
            <a:ext cx="198120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515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733"/>
    </mc:Choice>
    <mc:Fallback xmlns="">
      <p:transition advTm="23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0252" y="533400"/>
            <a:ext cx="2938748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Conditional Sentence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610618"/>
            <a:ext cx="7145560" cy="267765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Tense+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that/providing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that/provided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Indefinite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960" y="3733800"/>
            <a:ext cx="7847552" cy="258532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shine in life provided that he </a:t>
            </a:r>
            <a:r>
              <a:rPr lang="en-US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hard. </a:t>
            </a:r>
          </a:p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plane </a:t>
            </a:r>
            <a:r>
              <a:rPr lang="en-US" sz="3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take off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time provided the weather is good.</a:t>
            </a:r>
          </a:p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162800" y="0"/>
            <a:ext cx="198120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646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733"/>
    </mc:Choice>
    <mc:Fallback xmlns="">
      <p:transition advTm="23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947154"/>
            <a:ext cx="5486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Conditional Sentence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600200"/>
            <a:ext cx="62484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Conditional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4900" y="2547378"/>
            <a:ext cx="7239000" cy="132343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If+ Past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Tense,….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would/could/might+v1+obj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4900" y="4110109"/>
            <a:ext cx="7239000" cy="221599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were a king, I </a:t>
            </a:r>
            <a:r>
              <a:rPr lang="en-US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help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poor.</a:t>
            </a:r>
          </a:p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162800" y="0"/>
            <a:ext cx="198120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847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733"/>
    </mc:Choice>
    <mc:Fallback xmlns="">
      <p:transition advTm="23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947154"/>
            <a:ext cx="5486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Conditional Sentence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600200"/>
            <a:ext cx="62484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Conditional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4900" y="2547378"/>
            <a:ext cx="7239000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+ Sub+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ext.…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would/could/might+v1+obj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4900" y="4110109"/>
            <a:ext cx="7239000" cy="175432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I enough money, I </a:t>
            </a:r>
            <a:r>
              <a:rPr lang="en-US" sz="5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buy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laptop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162800" y="0"/>
            <a:ext cx="198120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183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733"/>
    </mc:Choice>
    <mc:Fallback xmlns="">
      <p:transition advTm="23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947154"/>
            <a:ext cx="5486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Conditional Sentence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600200"/>
            <a:ext cx="62484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Conditional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4900" y="2547378"/>
            <a:ext cx="7239000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Unless+ Past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Tense,…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would/could/might+not+v1+obj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4900" y="4110109"/>
            <a:ext cx="7239000" cy="181588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 you went there, you </a:t>
            </a:r>
            <a:r>
              <a:rPr lang="en-US" sz="5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US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fall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danger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162800" y="0"/>
            <a:ext cx="198120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222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733"/>
    </mc:Choice>
    <mc:Fallback xmlns="">
      <p:transition advTm="23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947154"/>
            <a:ext cx="5486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Conditional Sentence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600200"/>
            <a:ext cx="62484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Conditional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4900" y="2547378"/>
            <a:ext cx="7239000" cy="230832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would/could/might+not+v1+obj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Provided/Providing that/Provided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Unless+ Past Indefinite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4900" y="4419600"/>
            <a:ext cx="7239000" cy="160043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help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provided that you </a:t>
            </a:r>
            <a:r>
              <a:rPr lang="en-US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job successfully.</a:t>
            </a:r>
          </a:p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162800" y="0"/>
            <a:ext cx="198120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396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733"/>
    </mc:Choice>
    <mc:Fallback xmlns="">
      <p:transition advTm="23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2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275</TotalTime>
  <Words>467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Conditional Sentence</vt:lpstr>
      <vt:lpstr>Conditional Sentence</vt:lpstr>
      <vt:lpstr>PowerPoint Presentation</vt:lpstr>
      <vt:lpstr>Conditional Sentence</vt:lpstr>
      <vt:lpstr>Conditional Sentence</vt:lpstr>
      <vt:lpstr>Conditional Sentence</vt:lpstr>
      <vt:lpstr>Conditional Sentence</vt:lpstr>
      <vt:lpstr>Conditional Sentence</vt:lpstr>
      <vt:lpstr>Conditional Sentence</vt:lpstr>
      <vt:lpstr>Conditional Sentence</vt:lpstr>
      <vt:lpstr>Conditional Sentence</vt:lpstr>
      <vt:lpstr>Conditional Sentence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REHEL ENGLISH ACADEMY     Ghasipara, Dinajpur  Mob: 01777597195</dc:title>
  <dc:creator>DELL</dc:creator>
  <cp:lastModifiedBy>Microsoft account</cp:lastModifiedBy>
  <cp:revision>34</cp:revision>
  <dcterms:created xsi:type="dcterms:W3CDTF">2019-04-10T19:47:40Z</dcterms:created>
  <dcterms:modified xsi:type="dcterms:W3CDTF">2021-07-07T07:30:34Z</dcterms:modified>
</cp:coreProperties>
</file>