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0"/>
  </p:notesMasterIdLst>
  <p:sldIdLst>
    <p:sldId id="281" r:id="rId2"/>
    <p:sldId id="267" r:id="rId3"/>
    <p:sldId id="266" r:id="rId4"/>
    <p:sldId id="258" r:id="rId5"/>
    <p:sldId id="282" r:id="rId6"/>
    <p:sldId id="268" r:id="rId7"/>
    <p:sldId id="261" r:id="rId8"/>
    <p:sldId id="272" r:id="rId9"/>
    <p:sldId id="271" r:id="rId10"/>
    <p:sldId id="259" r:id="rId11"/>
    <p:sldId id="262" r:id="rId12"/>
    <p:sldId id="278" r:id="rId13"/>
    <p:sldId id="274" r:id="rId14"/>
    <p:sldId id="275" r:id="rId15"/>
    <p:sldId id="276" r:id="rId16"/>
    <p:sldId id="260" r:id="rId17"/>
    <p:sldId id="277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71F7F5-F0EB-4CD3-B23A-6CB72B07154C}">
          <p14:sldIdLst>
            <p14:sldId id="281"/>
            <p14:sldId id="267"/>
            <p14:sldId id="266"/>
            <p14:sldId id="258"/>
            <p14:sldId id="282"/>
            <p14:sldId id="268"/>
            <p14:sldId id="261"/>
            <p14:sldId id="272"/>
          </p14:sldIdLst>
        </p14:section>
        <p14:section name="Untitled Section" id="{DF049638-2034-41BC-90E9-526CFDA580E0}">
          <p14:sldIdLst>
            <p14:sldId id="271"/>
            <p14:sldId id="259"/>
            <p14:sldId id="262"/>
            <p14:sldId id="278"/>
            <p14:sldId id="274"/>
            <p14:sldId id="275"/>
            <p14:sldId id="276"/>
            <p14:sldId id="260"/>
            <p14:sldId id="277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042"/>
    <a:srgbClr val="FF0066"/>
    <a:srgbClr val="FF33CC"/>
    <a:srgbClr val="D149B7"/>
    <a:srgbClr val="FFFF00"/>
    <a:srgbClr val="3366FF"/>
    <a:srgbClr val="8C387A"/>
    <a:srgbClr val="982C93"/>
    <a:srgbClr val="C22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D17DE-9CA1-4220-820F-B03F56A8F70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DDDD5-3048-4FD7-AEA1-F617F1A9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6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4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1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1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3602039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399" indent="0" algn="ctr">
              <a:buNone/>
              <a:defRPr sz="1800"/>
            </a:lvl3pPr>
            <a:lvl4pPr marL="1371598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8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7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2"/>
            <a:ext cx="2743201" cy="365125"/>
          </a:xfrm>
        </p:spPr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2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5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2" y="606427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9" indent="0">
              <a:buNone/>
              <a:defRPr sz="1200"/>
            </a:lvl3pPr>
            <a:lvl4pPr marL="1371598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9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600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399" indent="0">
              <a:buNone/>
              <a:defRPr sz="1200"/>
            </a:lvl3pPr>
            <a:lvl4pPr marL="1371598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7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399" indent="0">
              <a:buNone/>
              <a:defRPr sz="1200"/>
            </a:lvl3pPr>
            <a:lvl4pPr marL="1371598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399" indent="0">
              <a:buNone/>
              <a:defRPr sz="1200"/>
            </a:lvl3pPr>
            <a:lvl4pPr marL="1371598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3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1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9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134042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399" indent="0">
              <a:buNone/>
              <a:defRPr sz="1200"/>
            </a:lvl3pPr>
            <a:lvl4pPr marL="1371598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8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7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8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8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7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9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8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8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8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6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3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5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8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0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1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0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1" y="609600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3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9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7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3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9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0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8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8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5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9" indent="0">
              <a:buNone/>
              <a:defRPr sz="1200"/>
            </a:lvl3pPr>
            <a:lvl4pPr marL="1371598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0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2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9" indent="0">
              <a:buNone/>
              <a:defRPr sz="2400"/>
            </a:lvl3pPr>
            <a:lvl4pPr marL="1371598" indent="0">
              <a:buNone/>
              <a:defRPr sz="2000"/>
            </a:lvl4pPr>
            <a:lvl5pPr marL="1828798" indent="0">
              <a:buNone/>
              <a:defRPr sz="2000"/>
            </a:lvl5pPr>
            <a:lvl6pPr marL="2285998" indent="0">
              <a:buNone/>
              <a:defRPr sz="2000"/>
            </a:lvl6pPr>
            <a:lvl7pPr marL="2743197" indent="0">
              <a:buNone/>
              <a:defRPr sz="2000"/>
            </a:lvl7pPr>
            <a:lvl8pPr marL="3200397" indent="0">
              <a:buNone/>
              <a:defRPr sz="2000"/>
            </a:lvl8pPr>
            <a:lvl9pPr marL="365759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9" indent="0">
              <a:buNone/>
              <a:defRPr sz="1200"/>
            </a:lvl3pPr>
            <a:lvl4pPr marL="1371598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6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1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7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3F27D-DA8C-4DB5-8A62-3A26AC04FA2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5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75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9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9" indent="-228599" algn="l" defTabSz="914399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599" algn="l" defTabSz="914399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9" indent="-228599" algn="l" defTabSz="914399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599" algn="l" defTabSz="914399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599" algn="l" defTabSz="914399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599" algn="l" defTabSz="914399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599" algn="l" defTabSz="914399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599" algn="l" defTabSz="914399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FE46966-8F30-4177-8325-C20AEED9B97A}"/>
              </a:ext>
            </a:extLst>
          </p:cNvPr>
          <p:cNvSpPr/>
          <p:nvPr/>
        </p:nvSpPr>
        <p:spPr>
          <a:xfrm>
            <a:off x="2362200" y="182880"/>
            <a:ext cx="7223760" cy="6492240"/>
          </a:xfrm>
          <a:prstGeom prst="ellipse">
            <a:avLst/>
          </a:prstGeom>
          <a:noFill/>
          <a:ln w="76200">
            <a:solidFill>
              <a:srgbClr val="FF33C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3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DEA2E0A-5647-4358-AFA1-A7675332F8CF}"/>
              </a:ext>
            </a:extLst>
          </p:cNvPr>
          <p:cNvGrpSpPr/>
          <p:nvPr/>
        </p:nvGrpSpPr>
        <p:grpSpPr>
          <a:xfrm>
            <a:off x="5957785" y="2477079"/>
            <a:ext cx="2727361" cy="2011680"/>
            <a:chOff x="1700579" y="1905000"/>
            <a:chExt cx="3450541" cy="2011680"/>
          </a:xfrm>
        </p:grpSpPr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D2BB5CD4-7CA1-478E-BFCE-05709A5994EB}"/>
                </a:ext>
              </a:extLst>
            </p:cNvPr>
            <p:cNvSpPr/>
            <p:nvPr/>
          </p:nvSpPr>
          <p:spPr>
            <a:xfrm>
              <a:off x="2697480" y="1905000"/>
              <a:ext cx="2453640" cy="2011680"/>
            </a:xfrm>
            <a:prstGeom prst="can">
              <a:avLst/>
            </a:prstGeom>
            <a:solidFill>
              <a:schemeClr val="tx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24F50C0A-289A-4C82-9699-7BA0EB5BB1C6}"/>
                </a:ext>
              </a:extLst>
            </p:cNvPr>
            <p:cNvSpPr/>
            <p:nvPr/>
          </p:nvSpPr>
          <p:spPr>
            <a:xfrm rot="16585481">
              <a:off x="2173665" y="1540175"/>
              <a:ext cx="1047630" cy="1993801"/>
            </a:xfrm>
            <a:prstGeom prst="blockArc">
              <a:avLst/>
            </a:prstGeom>
            <a:solidFill>
              <a:schemeClr val="tx1">
                <a:lumMod val="95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46CD776-BF7F-45E0-85D3-96B96024BDFA}"/>
              </a:ext>
            </a:extLst>
          </p:cNvPr>
          <p:cNvSpPr txBox="1"/>
          <p:nvPr/>
        </p:nvSpPr>
        <p:spPr>
          <a:xfrm>
            <a:off x="1694621" y="69570"/>
            <a:ext cx="941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একটি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চায়ের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কাপে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৫টি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কাঠি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রেখে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শিক্ষার্থীদের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গুণতে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বলব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AD1F5-5668-4D37-A365-F9411672D69F}"/>
              </a:ext>
            </a:extLst>
          </p:cNvPr>
          <p:cNvSpPr txBox="1"/>
          <p:nvPr/>
        </p:nvSpPr>
        <p:spPr>
          <a:xfrm>
            <a:off x="4000944" y="5393076"/>
            <a:ext cx="742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কাপ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থেকে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১টি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১টি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কাঠি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সরাতে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থাকব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7FD84970-3B78-48F9-83B0-9B66C3ABD4BA}"/>
              </a:ext>
            </a:extLst>
          </p:cNvPr>
          <p:cNvSpPr/>
          <p:nvPr/>
        </p:nvSpPr>
        <p:spPr>
          <a:xfrm>
            <a:off x="7283468" y="987416"/>
            <a:ext cx="213360" cy="3159468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  <a:p>
            <a:pPr algn="ctr"/>
            <a:endParaRPr lang="en-US" dirty="0"/>
          </a:p>
        </p:txBody>
      </p:sp>
      <p:sp>
        <p:nvSpPr>
          <p:cNvPr id="47" name="Cylinder 46">
            <a:extLst>
              <a:ext uri="{FF2B5EF4-FFF2-40B4-BE49-F238E27FC236}">
                <a16:creationId xmlns:a16="http://schemas.microsoft.com/office/drawing/2014/main" id="{7DA6119E-E9A1-428F-A31B-0A11D827F8C1}"/>
              </a:ext>
            </a:extLst>
          </p:cNvPr>
          <p:cNvSpPr/>
          <p:nvPr/>
        </p:nvSpPr>
        <p:spPr>
          <a:xfrm>
            <a:off x="7574181" y="987416"/>
            <a:ext cx="213360" cy="3159468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  <a:p>
            <a:pPr algn="ctr"/>
            <a:endParaRPr lang="en-US" dirty="0"/>
          </a:p>
        </p:txBody>
      </p:sp>
      <p:sp>
        <p:nvSpPr>
          <p:cNvPr id="48" name="Cylinder 47">
            <a:extLst>
              <a:ext uri="{FF2B5EF4-FFF2-40B4-BE49-F238E27FC236}">
                <a16:creationId xmlns:a16="http://schemas.microsoft.com/office/drawing/2014/main" id="{6EA15412-6442-40BB-A776-407F656FBB51}"/>
              </a:ext>
            </a:extLst>
          </p:cNvPr>
          <p:cNvSpPr/>
          <p:nvPr/>
        </p:nvSpPr>
        <p:spPr>
          <a:xfrm>
            <a:off x="7845042" y="990599"/>
            <a:ext cx="213360" cy="3159468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  <a:p>
            <a:pPr algn="ctr"/>
            <a:endParaRPr lang="en-US" dirty="0"/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C0B846FC-BAA3-404D-AF67-C4AA5D7037E2}"/>
              </a:ext>
            </a:extLst>
          </p:cNvPr>
          <p:cNvSpPr/>
          <p:nvPr/>
        </p:nvSpPr>
        <p:spPr>
          <a:xfrm>
            <a:off x="8167388" y="1002656"/>
            <a:ext cx="213360" cy="3159468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  <a:p>
            <a:pPr algn="ctr"/>
            <a:endParaRPr lang="en-US" dirty="0"/>
          </a:p>
        </p:txBody>
      </p:sp>
      <p:sp>
        <p:nvSpPr>
          <p:cNvPr id="50" name="Cylinder 49">
            <a:extLst>
              <a:ext uri="{FF2B5EF4-FFF2-40B4-BE49-F238E27FC236}">
                <a16:creationId xmlns:a16="http://schemas.microsoft.com/office/drawing/2014/main" id="{8AEF4B0A-FCF6-4C78-98B0-759E8C73918F}"/>
              </a:ext>
            </a:extLst>
          </p:cNvPr>
          <p:cNvSpPr/>
          <p:nvPr/>
        </p:nvSpPr>
        <p:spPr>
          <a:xfrm>
            <a:off x="7012607" y="1002656"/>
            <a:ext cx="213360" cy="3159468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  <a:p>
            <a:pPr algn="ctr"/>
            <a:endParaRPr lang="en-US" dirty="0"/>
          </a:p>
        </p:txBody>
      </p:sp>
      <p:sp>
        <p:nvSpPr>
          <p:cNvPr id="16" name="Flowchart: Stored Data 15">
            <a:extLst>
              <a:ext uri="{FF2B5EF4-FFF2-40B4-BE49-F238E27FC236}">
                <a16:creationId xmlns:a16="http://schemas.microsoft.com/office/drawing/2014/main" id="{C4BF0BC5-556B-4615-89A6-FA459CC4510A}"/>
              </a:ext>
            </a:extLst>
          </p:cNvPr>
          <p:cNvSpPr/>
          <p:nvPr/>
        </p:nvSpPr>
        <p:spPr>
          <a:xfrm rot="16200000">
            <a:off x="6863362" y="2610348"/>
            <a:ext cx="1706883" cy="194210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5CE918B-9931-4B09-9090-07EC11B63330}"/>
              </a:ext>
            </a:extLst>
          </p:cNvPr>
          <p:cNvSpPr txBox="1"/>
          <p:nvPr/>
        </p:nvSpPr>
        <p:spPr>
          <a:xfrm>
            <a:off x="2272546" y="5427065"/>
            <a:ext cx="742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শিক্ষার্থীরা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বলবে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কাপে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কোন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কাঠি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নাই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F215CA4-D80B-4B99-8BFC-E65FB56E4F19}"/>
              </a:ext>
            </a:extLst>
          </p:cNvPr>
          <p:cNvSpPr txBox="1"/>
          <p:nvPr/>
        </p:nvSpPr>
        <p:spPr>
          <a:xfrm>
            <a:off x="2000338" y="5512066"/>
            <a:ext cx="880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কাপ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থেকে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সর্বশেষ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কাঠি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সরানোর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কয়টি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থাকব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5250168-59D7-42E9-BEB7-DBF7061CAEFA}"/>
              </a:ext>
            </a:extLst>
          </p:cNvPr>
          <p:cNvSpPr txBox="1"/>
          <p:nvPr/>
        </p:nvSpPr>
        <p:spPr>
          <a:xfrm>
            <a:off x="3508759" y="4204979"/>
            <a:ext cx="486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কাঠি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নাইটাকে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বলব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০১৭১১৮৭০৭৯৫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শূন্য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6FA4B52-FBF6-4AC0-AB94-06622FC3924C}"/>
              </a:ext>
            </a:extLst>
          </p:cNvPr>
          <p:cNvSpPr txBox="1"/>
          <p:nvPr/>
        </p:nvSpPr>
        <p:spPr>
          <a:xfrm>
            <a:off x="5248327" y="2972619"/>
            <a:ext cx="78698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প্রতীকের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সাহায্যে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শূন্যকে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আমরা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লিখি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এভাবে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</a:p>
          <a:p>
            <a:pPr algn="just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  <a:endParaRPr lang="en-US" sz="2800" b="1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7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53" grpId="0"/>
      <p:bldP spid="53" grpId="1"/>
      <p:bldP spid="9" grpId="0" animBg="1"/>
      <p:bldP spid="9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16" grpId="0" animBg="1"/>
      <p:bldP spid="16" grpId="1" animBg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ylinder 56">
            <a:extLst>
              <a:ext uri="{FF2B5EF4-FFF2-40B4-BE49-F238E27FC236}">
                <a16:creationId xmlns:a16="http://schemas.microsoft.com/office/drawing/2014/main" id="{246EDCCC-FA86-49B3-B432-1AB40B4C90ED}"/>
              </a:ext>
            </a:extLst>
          </p:cNvPr>
          <p:cNvSpPr/>
          <p:nvPr/>
        </p:nvSpPr>
        <p:spPr>
          <a:xfrm>
            <a:off x="6904853" y="911601"/>
            <a:ext cx="148753" cy="2245841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  <a:p>
            <a:pPr algn="ctr"/>
            <a:endParaRPr lang="en-US" dirty="0"/>
          </a:p>
        </p:txBody>
      </p:sp>
      <p:sp>
        <p:nvSpPr>
          <p:cNvPr id="51" name="Cylinder 50">
            <a:extLst>
              <a:ext uri="{FF2B5EF4-FFF2-40B4-BE49-F238E27FC236}">
                <a16:creationId xmlns:a16="http://schemas.microsoft.com/office/drawing/2014/main" id="{AECA6A0B-DB79-4199-A7EB-6D6E3C0607A8}"/>
              </a:ext>
            </a:extLst>
          </p:cNvPr>
          <p:cNvSpPr/>
          <p:nvPr/>
        </p:nvSpPr>
        <p:spPr>
          <a:xfrm>
            <a:off x="4726070" y="911601"/>
            <a:ext cx="123539" cy="2245841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  <a:p>
            <a:pPr algn="ctr"/>
            <a:endParaRPr lang="en-US" dirty="0"/>
          </a:p>
        </p:txBody>
      </p:sp>
      <p:sp>
        <p:nvSpPr>
          <p:cNvPr id="46" name="Cylinder 45">
            <a:extLst>
              <a:ext uri="{FF2B5EF4-FFF2-40B4-BE49-F238E27FC236}">
                <a16:creationId xmlns:a16="http://schemas.microsoft.com/office/drawing/2014/main" id="{435373F4-D514-42DB-806C-B4D9535D4B94}"/>
              </a:ext>
            </a:extLst>
          </p:cNvPr>
          <p:cNvSpPr/>
          <p:nvPr/>
        </p:nvSpPr>
        <p:spPr>
          <a:xfrm>
            <a:off x="2518610" y="911601"/>
            <a:ext cx="123539" cy="2245841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EBF737-C5DB-4C15-93EA-7BA496975A97}"/>
              </a:ext>
            </a:extLst>
          </p:cNvPr>
          <p:cNvSpPr txBox="1"/>
          <p:nvPr/>
        </p:nvSpPr>
        <p:spPr>
          <a:xfrm>
            <a:off x="2575843" y="237436"/>
            <a:ext cx="779429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এসো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গণনা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করি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এখানে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কতগুলো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বল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আছে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F57E2-9705-4E49-BB63-F668E1EE4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7245">
            <a:off x="1190379" y="462451"/>
            <a:ext cx="1306491" cy="660686"/>
          </a:xfrm>
          <a:prstGeom prst="rect">
            <a:avLst/>
          </a:prstGeom>
        </p:spPr>
      </p:pic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332B6F28-C80D-4894-9177-182F431E68A5}"/>
              </a:ext>
            </a:extLst>
          </p:cNvPr>
          <p:cNvSpPr/>
          <p:nvPr/>
        </p:nvSpPr>
        <p:spPr>
          <a:xfrm>
            <a:off x="1684421" y="2727161"/>
            <a:ext cx="1812758" cy="1122947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A41E150-E637-42C7-B871-6E16019BE205}"/>
              </a:ext>
            </a:extLst>
          </p:cNvPr>
          <p:cNvSpPr/>
          <p:nvPr/>
        </p:nvSpPr>
        <p:spPr>
          <a:xfrm>
            <a:off x="2205789" y="1925054"/>
            <a:ext cx="770021" cy="73793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2025EB1-E5B9-48A2-B1CA-49160FB3D0F1}"/>
              </a:ext>
            </a:extLst>
          </p:cNvPr>
          <p:cNvSpPr/>
          <p:nvPr/>
        </p:nvSpPr>
        <p:spPr>
          <a:xfrm>
            <a:off x="2205789" y="1187116"/>
            <a:ext cx="770021" cy="737938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F25AF89-0906-49D6-A25B-5F9AC6D67267}"/>
              </a:ext>
            </a:extLst>
          </p:cNvPr>
          <p:cNvSpPr/>
          <p:nvPr/>
        </p:nvSpPr>
        <p:spPr>
          <a:xfrm>
            <a:off x="2205789" y="2662992"/>
            <a:ext cx="770021" cy="737938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Beveled 46">
            <a:extLst>
              <a:ext uri="{FF2B5EF4-FFF2-40B4-BE49-F238E27FC236}">
                <a16:creationId xmlns:a16="http://schemas.microsoft.com/office/drawing/2014/main" id="{E111ECD9-47D8-4D4E-9D94-C871FCF82CCA}"/>
              </a:ext>
            </a:extLst>
          </p:cNvPr>
          <p:cNvSpPr/>
          <p:nvPr/>
        </p:nvSpPr>
        <p:spPr>
          <a:xfrm>
            <a:off x="3866604" y="2727161"/>
            <a:ext cx="1867687" cy="1122947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3D35B0-E005-4088-90F1-E436ADCBAFB9}"/>
              </a:ext>
            </a:extLst>
          </p:cNvPr>
          <p:cNvSpPr/>
          <p:nvPr/>
        </p:nvSpPr>
        <p:spPr>
          <a:xfrm>
            <a:off x="4403770" y="1925054"/>
            <a:ext cx="793353" cy="73793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022BFE6-DED2-4A15-9D11-B59673743B2D}"/>
              </a:ext>
            </a:extLst>
          </p:cNvPr>
          <p:cNvSpPr/>
          <p:nvPr/>
        </p:nvSpPr>
        <p:spPr>
          <a:xfrm>
            <a:off x="4403770" y="2662992"/>
            <a:ext cx="793353" cy="737938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Beveled 51">
            <a:extLst>
              <a:ext uri="{FF2B5EF4-FFF2-40B4-BE49-F238E27FC236}">
                <a16:creationId xmlns:a16="http://schemas.microsoft.com/office/drawing/2014/main" id="{FDCFA344-72D2-4C59-81AD-D04221ED9FEB}"/>
              </a:ext>
            </a:extLst>
          </p:cNvPr>
          <p:cNvSpPr/>
          <p:nvPr/>
        </p:nvSpPr>
        <p:spPr>
          <a:xfrm>
            <a:off x="6045387" y="2727161"/>
            <a:ext cx="1867687" cy="1122947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3B2A863-6E72-4BD7-B3AC-E4CCDFC12B46}"/>
              </a:ext>
            </a:extLst>
          </p:cNvPr>
          <p:cNvSpPr/>
          <p:nvPr/>
        </p:nvSpPr>
        <p:spPr>
          <a:xfrm>
            <a:off x="6582553" y="2662992"/>
            <a:ext cx="793353" cy="737938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Beveled 57">
            <a:extLst>
              <a:ext uri="{FF2B5EF4-FFF2-40B4-BE49-F238E27FC236}">
                <a16:creationId xmlns:a16="http://schemas.microsoft.com/office/drawing/2014/main" id="{3FC45BB6-5240-4BCF-9278-4EB50CDACBE2}"/>
              </a:ext>
            </a:extLst>
          </p:cNvPr>
          <p:cNvSpPr/>
          <p:nvPr/>
        </p:nvSpPr>
        <p:spPr>
          <a:xfrm>
            <a:off x="8219332" y="2727161"/>
            <a:ext cx="1867687" cy="1122947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ylinder 61">
            <a:extLst>
              <a:ext uri="{FF2B5EF4-FFF2-40B4-BE49-F238E27FC236}">
                <a16:creationId xmlns:a16="http://schemas.microsoft.com/office/drawing/2014/main" id="{318980C8-E764-4E92-9762-2F752EDC0D95}"/>
              </a:ext>
            </a:extLst>
          </p:cNvPr>
          <p:cNvSpPr/>
          <p:nvPr/>
        </p:nvSpPr>
        <p:spPr>
          <a:xfrm>
            <a:off x="9078798" y="911601"/>
            <a:ext cx="148753" cy="2245841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86362-4CCC-4FE1-8383-3469587E88F8}"/>
              </a:ext>
            </a:extLst>
          </p:cNvPr>
          <p:cNvSpPr txBox="1"/>
          <p:nvPr/>
        </p:nvSpPr>
        <p:spPr>
          <a:xfrm>
            <a:off x="2205789" y="3963602"/>
            <a:ext cx="693295" cy="92333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৩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C35132-1127-46DD-A2D3-86DD47D99807}"/>
              </a:ext>
            </a:extLst>
          </p:cNvPr>
          <p:cNvSpPr txBox="1"/>
          <p:nvPr/>
        </p:nvSpPr>
        <p:spPr>
          <a:xfrm>
            <a:off x="4394498" y="3963602"/>
            <a:ext cx="693295" cy="92333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২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43776C-1970-4A1D-A200-6C5A70AA9F71}"/>
              </a:ext>
            </a:extLst>
          </p:cNvPr>
          <p:cNvSpPr txBox="1"/>
          <p:nvPr/>
        </p:nvSpPr>
        <p:spPr>
          <a:xfrm>
            <a:off x="6734628" y="3984259"/>
            <a:ext cx="510033" cy="92333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১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D8C812-C9AF-41C1-99D6-DAA9C8A33D62}"/>
              </a:ext>
            </a:extLst>
          </p:cNvPr>
          <p:cNvSpPr txBox="1"/>
          <p:nvPr/>
        </p:nvSpPr>
        <p:spPr>
          <a:xfrm>
            <a:off x="8756498" y="3984259"/>
            <a:ext cx="616287" cy="92333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AF8B8B-E7E4-4264-A1A4-F90A44327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134" y="4729521"/>
            <a:ext cx="971634" cy="1536199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781347A0-D623-43CC-A02F-39C0C6205C36}"/>
              </a:ext>
            </a:extLst>
          </p:cNvPr>
          <p:cNvSpPr/>
          <p:nvPr/>
        </p:nvSpPr>
        <p:spPr>
          <a:xfrm rot="16200000">
            <a:off x="4606758" y="1910206"/>
            <a:ext cx="1512203" cy="7908512"/>
          </a:xfrm>
          <a:prstGeom prst="wedgeRectCallout">
            <a:avLst/>
          </a:prstGeom>
          <a:noFill/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64F52E0-27E9-4EB0-A01C-6FE5939654AD}"/>
              </a:ext>
            </a:extLst>
          </p:cNvPr>
          <p:cNvSpPr txBox="1"/>
          <p:nvPr/>
        </p:nvSpPr>
        <p:spPr>
          <a:xfrm>
            <a:off x="1581480" y="5322794"/>
            <a:ext cx="308143" cy="76944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64F73-BE06-4FD4-BECF-179ACCC1DBB7}"/>
              </a:ext>
            </a:extLst>
          </p:cNvPr>
          <p:cNvSpPr txBox="1"/>
          <p:nvPr/>
        </p:nvSpPr>
        <p:spPr>
          <a:xfrm>
            <a:off x="1971932" y="5322794"/>
            <a:ext cx="670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প্রশ্ন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চিহ্নিত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জায়গার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সংখ্যাটি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কত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হবে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</a:t>
            </a:r>
          </a:p>
        </p:txBody>
      </p:sp>
      <p:sp>
        <p:nvSpPr>
          <p:cNvPr id="72" name="Rectangle: Beveled 71">
            <a:extLst>
              <a:ext uri="{FF2B5EF4-FFF2-40B4-BE49-F238E27FC236}">
                <a16:creationId xmlns:a16="http://schemas.microsoft.com/office/drawing/2014/main" id="{47BCD975-DD60-4F48-8D8B-2522DDF1F153}"/>
              </a:ext>
            </a:extLst>
          </p:cNvPr>
          <p:cNvSpPr/>
          <p:nvPr/>
        </p:nvSpPr>
        <p:spPr>
          <a:xfrm>
            <a:off x="8213565" y="5946399"/>
            <a:ext cx="971634" cy="559967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ylinder 72">
            <a:extLst>
              <a:ext uri="{FF2B5EF4-FFF2-40B4-BE49-F238E27FC236}">
                <a16:creationId xmlns:a16="http://schemas.microsoft.com/office/drawing/2014/main" id="{F7A7CDDB-A158-41B7-921E-0BEE619865EB}"/>
              </a:ext>
            </a:extLst>
          </p:cNvPr>
          <p:cNvSpPr/>
          <p:nvPr/>
        </p:nvSpPr>
        <p:spPr>
          <a:xfrm>
            <a:off x="8598568" y="5177142"/>
            <a:ext cx="157930" cy="1120677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F0EF72F-5D8B-458B-A198-F838A8F51D40}"/>
              </a:ext>
            </a:extLst>
          </p:cNvPr>
          <p:cNvSpPr txBox="1"/>
          <p:nvPr/>
        </p:nvSpPr>
        <p:spPr>
          <a:xfrm>
            <a:off x="2642150" y="5893122"/>
            <a:ext cx="503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আমরা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এটিকে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কি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বলি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01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1" grpId="0" animBg="1"/>
      <p:bldP spid="46" grpId="0" animBg="1"/>
      <p:bldP spid="43" grpId="0" animBg="1"/>
      <p:bldP spid="4" grpId="0" animBg="1"/>
      <p:bldP spid="42" grpId="0" animBg="1"/>
      <p:bldP spid="44" grpId="0" animBg="1"/>
      <p:bldP spid="45" grpId="0" animBg="1"/>
      <p:bldP spid="47" grpId="0" animBg="1"/>
      <p:bldP spid="48" grpId="0" animBg="1"/>
      <p:bldP spid="50" grpId="0" animBg="1"/>
      <p:bldP spid="52" grpId="0" animBg="1"/>
      <p:bldP spid="56" grpId="0" animBg="1"/>
      <p:bldP spid="58" grpId="0" animBg="1"/>
      <p:bldP spid="62" grpId="0" animBg="1"/>
      <p:bldP spid="6" grpId="0" animBg="1"/>
      <p:bldP spid="64" grpId="0" animBg="1"/>
      <p:bldP spid="65" grpId="0" animBg="1"/>
      <p:bldP spid="66" grpId="0" animBg="1"/>
      <p:bldP spid="12" grpId="0" animBg="1"/>
      <p:bldP spid="70" grpId="0" animBg="1"/>
      <p:bldP spid="13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088EE787-E3BB-4BE8-B6E3-80E49299A2FC}"/>
              </a:ext>
            </a:extLst>
          </p:cNvPr>
          <p:cNvSpPr txBox="1"/>
          <p:nvPr/>
        </p:nvSpPr>
        <p:spPr>
          <a:xfrm>
            <a:off x="4057271" y="2098851"/>
            <a:ext cx="6755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আমরা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একে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শূন্য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বলি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এবং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লিখি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০</a:t>
            </a:r>
            <a:endParaRPr lang="en-US" sz="32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707E26-4759-4C3A-8D8B-679B185C3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4" y="1131119"/>
            <a:ext cx="1983072" cy="2462313"/>
          </a:xfrm>
          <a:prstGeom prst="rect">
            <a:avLst/>
          </a:prstGeom>
        </p:spPr>
      </p:pic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E3E0D31B-4809-4E5D-A12D-58619CD9EB54}"/>
              </a:ext>
            </a:extLst>
          </p:cNvPr>
          <p:cNvSpPr/>
          <p:nvPr/>
        </p:nvSpPr>
        <p:spPr>
          <a:xfrm rot="5400000">
            <a:off x="6951293" y="-636621"/>
            <a:ext cx="967066" cy="6755110"/>
          </a:xfrm>
          <a:prstGeom prst="wedgeRectCallout">
            <a:avLst/>
          </a:prstGeom>
          <a:noFill/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6C1A2C-E280-4A8B-AA22-BB188C50F04A}"/>
              </a:ext>
            </a:extLst>
          </p:cNvPr>
          <p:cNvSpPr txBox="1"/>
          <p:nvPr/>
        </p:nvSpPr>
        <p:spPr>
          <a:xfrm>
            <a:off x="1930776" y="3883391"/>
            <a:ext cx="1922424" cy="132343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০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A09640D-DBDD-4D11-8E0D-8AA04FA7C7C9}"/>
              </a:ext>
            </a:extLst>
          </p:cNvPr>
          <p:cNvSpPr txBox="1"/>
          <p:nvPr/>
        </p:nvSpPr>
        <p:spPr>
          <a:xfrm>
            <a:off x="3855828" y="3883391"/>
            <a:ext cx="1922424" cy="132343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65000"/>
                  </a:schemeClr>
                </a:solidFill>
              </a:rPr>
              <a:t>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3D14E5-832C-4124-8CD8-285AECCC5AF4}"/>
              </a:ext>
            </a:extLst>
          </p:cNvPr>
          <p:cNvSpPr txBox="1"/>
          <p:nvPr/>
        </p:nvSpPr>
        <p:spPr>
          <a:xfrm>
            <a:off x="5776474" y="3883391"/>
            <a:ext cx="1922424" cy="132343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65000"/>
                  </a:schemeClr>
                </a:solidFill>
              </a:rPr>
              <a:t>০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E9BC603-5DE8-45F7-852E-BD33A7FB9B31}"/>
              </a:ext>
            </a:extLst>
          </p:cNvPr>
          <p:cNvSpPr txBox="1"/>
          <p:nvPr/>
        </p:nvSpPr>
        <p:spPr>
          <a:xfrm>
            <a:off x="7698898" y="3883391"/>
            <a:ext cx="1922424" cy="132343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3BE9AF6-C237-46AD-BF73-DD285A583773}"/>
              </a:ext>
            </a:extLst>
          </p:cNvPr>
          <p:cNvSpPr txBox="1"/>
          <p:nvPr/>
        </p:nvSpPr>
        <p:spPr>
          <a:xfrm>
            <a:off x="9626575" y="3883391"/>
            <a:ext cx="1922424" cy="132343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887AB4-9357-4A00-80A8-BA97C5B4F1C5}"/>
              </a:ext>
            </a:extLst>
          </p:cNvPr>
          <p:cNvSpPr txBox="1"/>
          <p:nvPr/>
        </p:nvSpPr>
        <p:spPr>
          <a:xfrm>
            <a:off x="2134847" y="5545922"/>
            <a:ext cx="1922424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শূন্য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8242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F5453B-85C2-4CC4-A093-230C36A0EA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2"/>
          <a:stretch/>
        </p:blipFill>
        <p:spPr>
          <a:xfrm>
            <a:off x="1109241" y="1002342"/>
            <a:ext cx="9168405" cy="57082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01358-B185-4528-AE86-D0630E826EE1}"/>
              </a:ext>
            </a:extLst>
          </p:cNvPr>
          <p:cNvSpPr txBox="1"/>
          <p:nvPr/>
        </p:nvSpPr>
        <p:spPr>
          <a:xfrm>
            <a:off x="3890037" y="147445"/>
            <a:ext cx="2922243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</a:t>
            </a:r>
            <a:r>
              <a:rPr lang="en-US" sz="4400" dirty="0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800" dirty="0">
              <a:ln w="0">
                <a:solidFill>
                  <a:schemeClr val="tx2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1DEF76D-1DBB-4F8C-9E87-BBBB7D2A9886}"/>
              </a:ext>
            </a:extLst>
          </p:cNvPr>
          <p:cNvSpPr txBox="1"/>
          <p:nvPr/>
        </p:nvSpPr>
        <p:spPr>
          <a:xfrm>
            <a:off x="1930778" y="2740391"/>
            <a:ext cx="1922424" cy="132343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০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B430647-8F25-4221-8413-0368AD175249}"/>
              </a:ext>
            </a:extLst>
          </p:cNvPr>
          <p:cNvSpPr txBox="1"/>
          <p:nvPr/>
        </p:nvSpPr>
        <p:spPr>
          <a:xfrm>
            <a:off x="3855828" y="2740391"/>
            <a:ext cx="1922424" cy="132343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65000"/>
                  </a:schemeClr>
                </a:solidFill>
              </a:rPr>
              <a:t>০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F9F7019-B7D0-4AFA-9575-9E603D819619}"/>
              </a:ext>
            </a:extLst>
          </p:cNvPr>
          <p:cNvSpPr txBox="1"/>
          <p:nvPr/>
        </p:nvSpPr>
        <p:spPr>
          <a:xfrm>
            <a:off x="5776474" y="2740391"/>
            <a:ext cx="1922424" cy="132343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65000"/>
                  </a:schemeClr>
                </a:solidFill>
              </a:rPr>
              <a:t>০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E70006B-7772-4E9E-B5AE-912934738EBC}"/>
              </a:ext>
            </a:extLst>
          </p:cNvPr>
          <p:cNvSpPr txBox="1"/>
          <p:nvPr/>
        </p:nvSpPr>
        <p:spPr>
          <a:xfrm>
            <a:off x="7698898" y="2740391"/>
            <a:ext cx="1922424" cy="132343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17BB878-5986-4919-980C-FBF12C7605E9}"/>
              </a:ext>
            </a:extLst>
          </p:cNvPr>
          <p:cNvSpPr txBox="1"/>
          <p:nvPr/>
        </p:nvSpPr>
        <p:spPr>
          <a:xfrm>
            <a:off x="9626575" y="2740391"/>
            <a:ext cx="1922424" cy="132343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1FE6BA1-AB4C-42D5-9DD2-3ED0CD392F7A}"/>
              </a:ext>
            </a:extLst>
          </p:cNvPr>
          <p:cNvSpPr txBox="1"/>
          <p:nvPr/>
        </p:nvSpPr>
        <p:spPr>
          <a:xfrm>
            <a:off x="1958385" y="4033956"/>
            <a:ext cx="1922424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শূন্য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2679044-3293-409C-BBCB-88B877D65F42}"/>
              </a:ext>
            </a:extLst>
          </p:cNvPr>
          <p:cNvSpPr txBox="1"/>
          <p:nvPr/>
        </p:nvSpPr>
        <p:spPr>
          <a:xfrm>
            <a:off x="1434486" y="1002342"/>
            <a:ext cx="8517913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অস্পষ্ট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শূন্যের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উপর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কালো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রঙের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কলম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ঘুরিয়ে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দিয়ে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দাগ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টান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E970351-DBC8-4638-B35C-3DF1F66B6BDF}"/>
              </a:ext>
            </a:extLst>
          </p:cNvPr>
          <p:cNvSpPr txBox="1"/>
          <p:nvPr/>
        </p:nvSpPr>
        <p:spPr>
          <a:xfrm>
            <a:off x="3847808" y="2732375"/>
            <a:ext cx="1922424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০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8AFEA2B-C4B1-49C9-9126-3C8F6B4A200E}"/>
              </a:ext>
            </a:extLst>
          </p:cNvPr>
          <p:cNvSpPr txBox="1"/>
          <p:nvPr/>
        </p:nvSpPr>
        <p:spPr>
          <a:xfrm>
            <a:off x="5760432" y="2733474"/>
            <a:ext cx="1922424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০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4A803D2-537E-40DD-B555-EB2A9E06AFD4}"/>
              </a:ext>
            </a:extLst>
          </p:cNvPr>
          <p:cNvSpPr txBox="1"/>
          <p:nvPr/>
        </p:nvSpPr>
        <p:spPr>
          <a:xfrm>
            <a:off x="7716253" y="2733474"/>
            <a:ext cx="1922424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০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88F3CE9-B789-4F14-A235-F1E249344EF7}"/>
              </a:ext>
            </a:extLst>
          </p:cNvPr>
          <p:cNvSpPr txBox="1"/>
          <p:nvPr/>
        </p:nvSpPr>
        <p:spPr>
          <a:xfrm>
            <a:off x="9611918" y="2737781"/>
            <a:ext cx="1922424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০</a:t>
            </a:r>
          </a:p>
        </p:txBody>
      </p:sp>
    </p:spTree>
    <p:extLst>
      <p:ext uri="{BB962C8B-B14F-4D97-AF65-F5344CB8AC3E}">
        <p14:creationId xmlns:p14="http://schemas.microsoft.com/office/powerpoint/2010/main" val="305592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8" grpId="0" animBg="1"/>
      <p:bldP spid="99" grpId="0" animBg="1"/>
      <p:bldP spid="101" grpId="0" animBg="1"/>
      <p:bldP spid="102" grpId="0" animBg="1"/>
      <p:bldP spid="103" grpId="0" animBg="1"/>
      <p:bldP spid="104" grpId="0"/>
      <p:bldP spid="105" grpId="0"/>
      <p:bldP spid="107" grpId="0"/>
      <p:bldP spid="110" grpId="0"/>
      <p:bldP spid="111" grpId="0"/>
      <p:bldP spid="1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A3133-7B59-4D05-A88A-E92B1F71B2D0}"/>
              </a:ext>
            </a:extLst>
          </p:cNvPr>
          <p:cNvSpPr txBox="1"/>
          <p:nvPr/>
        </p:nvSpPr>
        <p:spPr>
          <a:xfrm>
            <a:off x="4144608" y="109772"/>
            <a:ext cx="3142303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একক</a:t>
            </a:r>
            <a:r>
              <a:rPr lang="en-US" sz="4400" dirty="0"/>
              <a:t> </a:t>
            </a:r>
            <a:r>
              <a:rPr lang="en-US" sz="4400" dirty="0" err="1"/>
              <a:t>কাজ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1B473-515A-482B-AC37-85BFE3E69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06" y="1132570"/>
            <a:ext cx="7698818" cy="54053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A3E7A35-6508-4302-B507-BFA48A56C748}"/>
              </a:ext>
            </a:extLst>
          </p:cNvPr>
          <p:cNvSpPr txBox="1"/>
          <p:nvPr/>
        </p:nvSpPr>
        <p:spPr>
          <a:xfrm>
            <a:off x="2084529" y="1002323"/>
            <a:ext cx="6866966" cy="830997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/>
              <a:t>কয়টি</a:t>
            </a:r>
            <a:r>
              <a:rPr lang="en-US" sz="4800" dirty="0"/>
              <a:t> </a:t>
            </a:r>
            <a:r>
              <a:rPr lang="en-US" sz="4800" dirty="0" err="1"/>
              <a:t>করে</a:t>
            </a:r>
            <a:r>
              <a:rPr lang="en-US" sz="4800" dirty="0"/>
              <a:t> </a:t>
            </a:r>
            <a:r>
              <a:rPr lang="en-US" sz="4800" dirty="0" err="1"/>
              <a:t>ফুটবল</a:t>
            </a:r>
            <a:r>
              <a:rPr lang="en-US" sz="4800" dirty="0"/>
              <a:t> </a:t>
            </a:r>
            <a:r>
              <a:rPr lang="en-US" sz="4800" dirty="0" err="1"/>
              <a:t>আছে</a:t>
            </a:r>
            <a:r>
              <a:rPr lang="en-US" sz="4800" dirty="0"/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819388-B6BC-4F1E-883C-561714C5D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28" y="1002323"/>
            <a:ext cx="986270" cy="986270"/>
          </a:xfrm>
          <a:prstGeom prst="rect">
            <a:avLst/>
          </a:prstGeom>
        </p:spPr>
      </p:pic>
      <p:sp>
        <p:nvSpPr>
          <p:cNvPr id="18" name="Flowchart: Delay 17">
            <a:extLst>
              <a:ext uri="{FF2B5EF4-FFF2-40B4-BE49-F238E27FC236}">
                <a16:creationId xmlns:a16="http://schemas.microsoft.com/office/drawing/2014/main" id="{F21BEF15-82C4-4699-9729-637A1B62544A}"/>
              </a:ext>
            </a:extLst>
          </p:cNvPr>
          <p:cNvSpPr/>
          <p:nvPr/>
        </p:nvSpPr>
        <p:spPr>
          <a:xfrm rot="5400000">
            <a:off x="1908021" y="2000222"/>
            <a:ext cx="832128" cy="3689685"/>
          </a:xfrm>
          <a:prstGeom prst="flowChartDelay">
            <a:avLst/>
          </a:prstGeom>
          <a:solidFill>
            <a:srgbClr val="FF0066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3DEF6AD-E590-4042-A189-A665C2897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09" y="2503448"/>
            <a:ext cx="1446068" cy="1295650"/>
          </a:xfrm>
          <a:prstGeom prst="rect">
            <a:avLst/>
          </a:prstGeom>
        </p:spPr>
      </p:pic>
      <p:sp>
        <p:nvSpPr>
          <p:cNvPr id="52" name="Flowchart: Delay 51">
            <a:extLst>
              <a:ext uri="{FF2B5EF4-FFF2-40B4-BE49-F238E27FC236}">
                <a16:creationId xmlns:a16="http://schemas.microsoft.com/office/drawing/2014/main" id="{CFF5E646-6D59-4D08-914B-66654DECF5A6}"/>
              </a:ext>
            </a:extLst>
          </p:cNvPr>
          <p:cNvSpPr/>
          <p:nvPr/>
        </p:nvSpPr>
        <p:spPr>
          <a:xfrm rot="5400000">
            <a:off x="5806798" y="2000224"/>
            <a:ext cx="832128" cy="3689685"/>
          </a:xfrm>
          <a:prstGeom prst="flowChartDelay">
            <a:avLst/>
          </a:prstGeom>
          <a:solidFill>
            <a:srgbClr val="FF0066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Delay 53">
            <a:extLst>
              <a:ext uri="{FF2B5EF4-FFF2-40B4-BE49-F238E27FC236}">
                <a16:creationId xmlns:a16="http://schemas.microsoft.com/office/drawing/2014/main" id="{A0914741-A8DA-43A6-A600-E1A460D82556}"/>
              </a:ext>
            </a:extLst>
          </p:cNvPr>
          <p:cNvSpPr/>
          <p:nvPr/>
        </p:nvSpPr>
        <p:spPr>
          <a:xfrm rot="5400000">
            <a:off x="9655414" y="2000224"/>
            <a:ext cx="832128" cy="3689685"/>
          </a:xfrm>
          <a:prstGeom prst="flowChartDelay">
            <a:avLst/>
          </a:prstGeom>
          <a:solidFill>
            <a:srgbClr val="FF0066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51AC6BA-40C5-421C-922C-5CD90F6FC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2" y="2503448"/>
            <a:ext cx="1446068" cy="129565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DBFBF85-F273-494C-84E4-887FB0637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022" y="2503448"/>
            <a:ext cx="1446068" cy="129565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9149581-F5D8-4724-8E25-94C3187B639E}"/>
              </a:ext>
            </a:extLst>
          </p:cNvPr>
          <p:cNvSpPr txBox="1"/>
          <p:nvPr/>
        </p:nvSpPr>
        <p:spPr>
          <a:xfrm>
            <a:off x="1628155" y="4524961"/>
            <a:ext cx="1550361" cy="1323439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6088820-2B1A-457B-BDAD-380C2FB3D4BF}"/>
              </a:ext>
            </a:extLst>
          </p:cNvPr>
          <p:cNvSpPr txBox="1"/>
          <p:nvPr/>
        </p:nvSpPr>
        <p:spPr>
          <a:xfrm>
            <a:off x="8583897" y="4524965"/>
            <a:ext cx="1677327" cy="1323439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F1C098-966B-4AF9-9234-4FEA0128FE94}"/>
              </a:ext>
            </a:extLst>
          </p:cNvPr>
          <p:cNvSpPr txBox="1"/>
          <p:nvPr/>
        </p:nvSpPr>
        <p:spPr>
          <a:xfrm>
            <a:off x="3278211" y="4870539"/>
            <a:ext cx="1114496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টি</a:t>
            </a:r>
            <a:endParaRPr lang="en-US" sz="4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7DDAD0-88B2-4987-BC73-F6EB8E41DCA0}"/>
              </a:ext>
            </a:extLst>
          </p:cNvPr>
          <p:cNvSpPr txBox="1"/>
          <p:nvPr/>
        </p:nvSpPr>
        <p:spPr>
          <a:xfrm>
            <a:off x="5134324" y="4532238"/>
            <a:ext cx="1796385" cy="1323439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996CAB-1E54-4D6A-A06E-5FB8320FFE4C}"/>
              </a:ext>
            </a:extLst>
          </p:cNvPr>
          <p:cNvSpPr txBox="1"/>
          <p:nvPr/>
        </p:nvSpPr>
        <p:spPr>
          <a:xfrm>
            <a:off x="10387263" y="4771185"/>
            <a:ext cx="1114496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টি</a:t>
            </a:r>
            <a:endParaRPr lang="en-US" sz="48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A4A085-A792-4AB8-ACCE-BAD5453C6F90}"/>
              </a:ext>
            </a:extLst>
          </p:cNvPr>
          <p:cNvSpPr txBox="1"/>
          <p:nvPr/>
        </p:nvSpPr>
        <p:spPr>
          <a:xfrm>
            <a:off x="6864160" y="4778458"/>
            <a:ext cx="1114496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টি</a:t>
            </a:r>
            <a:endParaRPr lang="en-US" sz="4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51158A5-0EF1-4BC8-8611-31B3E851DCAE}"/>
              </a:ext>
            </a:extLst>
          </p:cNvPr>
          <p:cNvSpPr txBox="1"/>
          <p:nvPr/>
        </p:nvSpPr>
        <p:spPr>
          <a:xfrm>
            <a:off x="1920453" y="4721560"/>
            <a:ext cx="880722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২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2D6E239-86AC-4168-9A52-8F6ABDBD2A2F}"/>
              </a:ext>
            </a:extLst>
          </p:cNvPr>
          <p:cNvSpPr txBox="1"/>
          <p:nvPr/>
        </p:nvSpPr>
        <p:spPr>
          <a:xfrm>
            <a:off x="5494101" y="4618785"/>
            <a:ext cx="937796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০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73A97E-4FC8-44B6-93EA-5C879621A6FB}"/>
              </a:ext>
            </a:extLst>
          </p:cNvPr>
          <p:cNvSpPr txBox="1"/>
          <p:nvPr/>
        </p:nvSpPr>
        <p:spPr>
          <a:xfrm>
            <a:off x="8860355" y="4721559"/>
            <a:ext cx="1114496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১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1ABF0FF-9C3F-4FC6-BF3E-5EAE6949E105}"/>
              </a:ext>
            </a:extLst>
          </p:cNvPr>
          <p:cNvSpPr txBox="1"/>
          <p:nvPr/>
        </p:nvSpPr>
        <p:spPr>
          <a:xfrm>
            <a:off x="5215315" y="2373066"/>
            <a:ext cx="1872582" cy="107721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কিছুই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নাই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8" grpId="0" animBg="1"/>
      <p:bldP spid="18" grpId="0" animBg="1"/>
      <p:bldP spid="52" grpId="0" animBg="1"/>
      <p:bldP spid="54" grpId="0" animBg="1"/>
      <p:bldP spid="59" grpId="0" animBg="1"/>
      <p:bldP spid="60" grpId="0" animBg="1"/>
      <p:bldP spid="61" grpId="0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be 113">
            <a:extLst>
              <a:ext uri="{FF2B5EF4-FFF2-40B4-BE49-F238E27FC236}">
                <a16:creationId xmlns:a16="http://schemas.microsoft.com/office/drawing/2014/main" id="{945CB2E4-D910-415E-83AD-41854C7DEDA7}"/>
              </a:ext>
            </a:extLst>
          </p:cNvPr>
          <p:cNvSpPr/>
          <p:nvPr/>
        </p:nvSpPr>
        <p:spPr>
          <a:xfrm>
            <a:off x="8216523" y="4851538"/>
            <a:ext cx="2783306" cy="1104023"/>
          </a:xfrm>
          <a:prstGeom prst="cube">
            <a:avLst/>
          </a:prstGeom>
          <a:solidFill>
            <a:srgbClr val="EA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ube 133">
            <a:extLst>
              <a:ext uri="{FF2B5EF4-FFF2-40B4-BE49-F238E27FC236}">
                <a16:creationId xmlns:a16="http://schemas.microsoft.com/office/drawing/2014/main" id="{7F31D7CE-6A83-4170-982A-606D195A0883}"/>
              </a:ext>
            </a:extLst>
          </p:cNvPr>
          <p:cNvSpPr/>
          <p:nvPr/>
        </p:nvSpPr>
        <p:spPr>
          <a:xfrm>
            <a:off x="8540845" y="2846678"/>
            <a:ext cx="2783306" cy="1164447"/>
          </a:xfrm>
          <a:prstGeom prst="cube">
            <a:avLst/>
          </a:prstGeom>
          <a:solidFill>
            <a:srgbClr val="EA304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ube 134">
            <a:extLst>
              <a:ext uri="{FF2B5EF4-FFF2-40B4-BE49-F238E27FC236}">
                <a16:creationId xmlns:a16="http://schemas.microsoft.com/office/drawing/2014/main" id="{EC45D87A-E2F1-4E69-8853-C7F6E58573ED}"/>
              </a:ext>
            </a:extLst>
          </p:cNvPr>
          <p:cNvSpPr/>
          <p:nvPr/>
        </p:nvSpPr>
        <p:spPr>
          <a:xfrm>
            <a:off x="8239005" y="4849064"/>
            <a:ext cx="2783306" cy="1104023"/>
          </a:xfrm>
          <a:prstGeom prst="cube">
            <a:avLst/>
          </a:prstGeom>
          <a:solidFill>
            <a:srgbClr val="EA304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ube 135">
            <a:extLst>
              <a:ext uri="{FF2B5EF4-FFF2-40B4-BE49-F238E27FC236}">
                <a16:creationId xmlns:a16="http://schemas.microsoft.com/office/drawing/2014/main" id="{112E6214-817F-4F78-BBAA-3FEBD02DB213}"/>
              </a:ext>
            </a:extLst>
          </p:cNvPr>
          <p:cNvSpPr/>
          <p:nvPr/>
        </p:nvSpPr>
        <p:spPr>
          <a:xfrm>
            <a:off x="681938" y="2182509"/>
            <a:ext cx="2783306" cy="1164447"/>
          </a:xfrm>
          <a:prstGeom prst="cube">
            <a:avLst/>
          </a:prstGeom>
          <a:solidFill>
            <a:srgbClr val="EA304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ube 136">
            <a:extLst>
              <a:ext uri="{FF2B5EF4-FFF2-40B4-BE49-F238E27FC236}">
                <a16:creationId xmlns:a16="http://schemas.microsoft.com/office/drawing/2014/main" id="{5C1A24F4-34E3-41BF-AB96-E4DB8ACE6539}"/>
              </a:ext>
            </a:extLst>
          </p:cNvPr>
          <p:cNvSpPr/>
          <p:nvPr/>
        </p:nvSpPr>
        <p:spPr>
          <a:xfrm>
            <a:off x="989019" y="4711912"/>
            <a:ext cx="2783306" cy="1164447"/>
          </a:xfrm>
          <a:prstGeom prst="cube">
            <a:avLst/>
          </a:prstGeom>
          <a:solidFill>
            <a:srgbClr val="EA304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DFB59B-B744-456F-A002-1EC1EFEF0436}"/>
              </a:ext>
            </a:extLst>
          </p:cNvPr>
          <p:cNvSpPr txBox="1"/>
          <p:nvPr/>
        </p:nvSpPr>
        <p:spPr>
          <a:xfrm>
            <a:off x="2358190" y="223262"/>
            <a:ext cx="8229600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সঠিক</a:t>
            </a:r>
            <a:r>
              <a:rPr lang="en-US" sz="2800" dirty="0"/>
              <a:t> </a:t>
            </a:r>
            <a:r>
              <a:rPr lang="en-US" sz="2800" dirty="0" err="1"/>
              <a:t>সংখ্যার</a:t>
            </a:r>
            <a:r>
              <a:rPr lang="en-US" sz="2800" dirty="0"/>
              <a:t> </a:t>
            </a:r>
            <a:r>
              <a:rPr lang="en-US" sz="2800" dirty="0" err="1"/>
              <a:t>সাথে</a:t>
            </a:r>
            <a:r>
              <a:rPr lang="en-US" sz="2800" dirty="0"/>
              <a:t> </a:t>
            </a:r>
            <a:r>
              <a:rPr lang="en-US" sz="2800" dirty="0" err="1"/>
              <a:t>বইয়ের</a:t>
            </a:r>
            <a:r>
              <a:rPr lang="en-US" sz="2800" dirty="0"/>
              <a:t> </a:t>
            </a:r>
            <a:r>
              <a:rPr lang="en-US" sz="2800" dirty="0" err="1"/>
              <a:t>সংখ্যা</a:t>
            </a:r>
            <a:r>
              <a:rPr lang="en-US" sz="2800" dirty="0"/>
              <a:t> </a:t>
            </a:r>
            <a:r>
              <a:rPr lang="en-US" sz="2800" dirty="0" err="1"/>
              <a:t>টান</a:t>
            </a:r>
            <a:r>
              <a:rPr lang="en-US" sz="2800" dirty="0"/>
              <a:t> </a:t>
            </a:r>
            <a:r>
              <a:rPr lang="en-US" sz="2800" dirty="0" err="1"/>
              <a:t>দিয়ে</a:t>
            </a:r>
            <a:r>
              <a:rPr lang="en-US" sz="2800" dirty="0"/>
              <a:t> </a:t>
            </a:r>
            <a:r>
              <a:rPr lang="en-US" sz="2800" dirty="0" err="1"/>
              <a:t>মিল</a:t>
            </a:r>
            <a:r>
              <a:rPr lang="en-US" sz="2800" dirty="0"/>
              <a:t> </a:t>
            </a:r>
            <a:r>
              <a:rPr lang="en-US" sz="2800" dirty="0" err="1"/>
              <a:t>কর</a:t>
            </a:r>
            <a:r>
              <a:rPr lang="en-US" sz="2800" dirty="0"/>
              <a:t>-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311AD5-F04E-4662-91EE-F7FC02975063}"/>
              </a:ext>
            </a:extLst>
          </p:cNvPr>
          <p:cNvGrpSpPr/>
          <p:nvPr/>
        </p:nvGrpSpPr>
        <p:grpSpPr>
          <a:xfrm>
            <a:off x="3778200" y="66454"/>
            <a:ext cx="3965039" cy="900739"/>
            <a:chOff x="4632959" y="246179"/>
            <a:chExt cx="3965039" cy="90073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C0757BE-A37A-4356-A105-E648E5FA02E1}"/>
                </a:ext>
              </a:extLst>
            </p:cNvPr>
            <p:cNvSpPr txBox="1"/>
            <p:nvPr/>
          </p:nvSpPr>
          <p:spPr>
            <a:xfrm>
              <a:off x="4909693" y="246179"/>
              <a:ext cx="3383943" cy="900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মূল্যায়ন</a:t>
              </a:r>
              <a:endPara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734990D-724D-4A91-8463-4B24A5D4C166}"/>
                </a:ext>
              </a:extLst>
            </p:cNvPr>
            <p:cNvSpPr/>
            <p:nvPr/>
          </p:nvSpPr>
          <p:spPr>
            <a:xfrm>
              <a:off x="8336212" y="490713"/>
              <a:ext cx="261786" cy="37347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BF6B318-7BBA-43C6-BFBB-452FDF7A0A78}"/>
                </a:ext>
              </a:extLst>
            </p:cNvPr>
            <p:cNvSpPr/>
            <p:nvPr/>
          </p:nvSpPr>
          <p:spPr>
            <a:xfrm>
              <a:off x="4632959" y="484872"/>
              <a:ext cx="234159" cy="37931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Cube 106">
            <a:extLst>
              <a:ext uri="{FF2B5EF4-FFF2-40B4-BE49-F238E27FC236}">
                <a16:creationId xmlns:a16="http://schemas.microsoft.com/office/drawing/2014/main" id="{BE444B6D-5316-41D1-BF1D-48A5866F5CF6}"/>
              </a:ext>
            </a:extLst>
          </p:cNvPr>
          <p:cNvSpPr/>
          <p:nvPr/>
        </p:nvSpPr>
        <p:spPr>
          <a:xfrm>
            <a:off x="8518363" y="2849152"/>
            <a:ext cx="2783306" cy="1164447"/>
          </a:xfrm>
          <a:prstGeom prst="cube">
            <a:avLst/>
          </a:prstGeom>
          <a:solidFill>
            <a:srgbClr val="EA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60F48F76-3977-469C-B305-83B13D6B1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791">
            <a:off x="8761076" y="1623143"/>
            <a:ext cx="1017369" cy="1413418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7833E09B-BE43-4426-979E-64B78FC26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791">
            <a:off x="9052890" y="1685739"/>
            <a:ext cx="1017369" cy="1413418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A16B08C-4003-4944-A17B-288DD20A7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791">
            <a:off x="9374735" y="1777176"/>
            <a:ext cx="1017369" cy="1413418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780570F2-F484-469B-B37A-2D1150032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791">
            <a:off x="9748343" y="1827150"/>
            <a:ext cx="1017369" cy="1413418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D1E65E8C-2F18-4A38-AC79-815F2443F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791">
            <a:off x="10299363" y="1841419"/>
            <a:ext cx="1017369" cy="1413418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15" name="Cube 114">
            <a:extLst>
              <a:ext uri="{FF2B5EF4-FFF2-40B4-BE49-F238E27FC236}">
                <a16:creationId xmlns:a16="http://schemas.microsoft.com/office/drawing/2014/main" id="{87BC40F7-C7C2-4A29-BAAC-1445758E395F}"/>
              </a:ext>
            </a:extLst>
          </p:cNvPr>
          <p:cNvSpPr/>
          <p:nvPr/>
        </p:nvSpPr>
        <p:spPr>
          <a:xfrm>
            <a:off x="659456" y="2184983"/>
            <a:ext cx="2783306" cy="1164447"/>
          </a:xfrm>
          <a:prstGeom prst="cube">
            <a:avLst/>
          </a:prstGeom>
          <a:solidFill>
            <a:srgbClr val="EA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F16E37F9-2A6A-4B29-B5DF-859EEF242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5" y="830033"/>
            <a:ext cx="1151866" cy="1545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4E254C9-2833-4C61-8D0A-99AE55DE0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71" y="867515"/>
            <a:ext cx="1151866" cy="1545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35AB9271-06EC-4F7E-91F5-B349664E6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98" y="934307"/>
            <a:ext cx="1151866" cy="1545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4718094F-DAEE-469C-BB9E-169589EBB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4" y="886181"/>
            <a:ext cx="1151866" cy="1545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21" name="Cube 120">
            <a:extLst>
              <a:ext uri="{FF2B5EF4-FFF2-40B4-BE49-F238E27FC236}">
                <a16:creationId xmlns:a16="http://schemas.microsoft.com/office/drawing/2014/main" id="{95FC6E4B-BF83-47CB-9D03-D69F705C1F6D}"/>
              </a:ext>
            </a:extLst>
          </p:cNvPr>
          <p:cNvSpPr/>
          <p:nvPr/>
        </p:nvSpPr>
        <p:spPr>
          <a:xfrm>
            <a:off x="966537" y="4714386"/>
            <a:ext cx="2783306" cy="1164447"/>
          </a:xfrm>
          <a:prstGeom prst="cube">
            <a:avLst/>
          </a:prstGeom>
          <a:solidFill>
            <a:srgbClr val="EA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2C8ED-E745-458D-8355-28DE53E24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00">
            <a:off x="1261816" y="3561036"/>
            <a:ext cx="1151866" cy="1415952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F935E8D0-900D-4B99-9CF5-697B41220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00">
            <a:off x="1861237" y="3538345"/>
            <a:ext cx="1151866" cy="1415952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EEEC6B3-FD43-47D2-A7E9-12282AAE7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00">
            <a:off x="2460659" y="3515652"/>
            <a:ext cx="1151866" cy="1415952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01577070-EEEF-4151-A2AE-1DADA5E2B8B5}"/>
              </a:ext>
            </a:extLst>
          </p:cNvPr>
          <p:cNvSpPr/>
          <p:nvPr/>
        </p:nvSpPr>
        <p:spPr>
          <a:xfrm>
            <a:off x="8962603" y="4889405"/>
            <a:ext cx="879909" cy="4571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2C510B0-4F51-44AB-A72D-088C411AE40A}"/>
              </a:ext>
            </a:extLst>
          </p:cNvPr>
          <p:cNvSpPr txBox="1"/>
          <p:nvPr/>
        </p:nvSpPr>
        <p:spPr>
          <a:xfrm>
            <a:off x="5059680" y="1560412"/>
            <a:ext cx="70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০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E4332C0-C619-4EBA-B55C-C7B801F6C63F}"/>
              </a:ext>
            </a:extLst>
          </p:cNvPr>
          <p:cNvSpPr txBox="1"/>
          <p:nvPr/>
        </p:nvSpPr>
        <p:spPr>
          <a:xfrm>
            <a:off x="5059680" y="2549759"/>
            <a:ext cx="70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৬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5F6C0FF-B071-471D-8B3F-93E6995A0A23}"/>
              </a:ext>
            </a:extLst>
          </p:cNvPr>
          <p:cNvSpPr txBox="1"/>
          <p:nvPr/>
        </p:nvSpPr>
        <p:spPr>
          <a:xfrm>
            <a:off x="5059680" y="3525573"/>
            <a:ext cx="70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২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A261AF3-1E2B-4451-855D-34097C423C5F}"/>
              </a:ext>
            </a:extLst>
          </p:cNvPr>
          <p:cNvSpPr txBox="1"/>
          <p:nvPr/>
        </p:nvSpPr>
        <p:spPr>
          <a:xfrm>
            <a:off x="5059680" y="4415426"/>
            <a:ext cx="70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৮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B9B0C36-91F0-41A3-BA06-597EA2889808}"/>
              </a:ext>
            </a:extLst>
          </p:cNvPr>
          <p:cNvCxnSpPr>
            <a:cxnSpLocks/>
          </p:cNvCxnSpPr>
          <p:nvPr/>
        </p:nvCxnSpPr>
        <p:spPr>
          <a:xfrm>
            <a:off x="5580121" y="2103533"/>
            <a:ext cx="3700515" cy="2696613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40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34" grpId="0" animBg="1"/>
      <p:bldP spid="135" grpId="0" animBg="1"/>
      <p:bldP spid="136" grpId="0" animBg="1"/>
      <p:bldP spid="137" grpId="0" animBg="1"/>
      <p:bldP spid="12" grpId="0" animBg="1"/>
      <p:bldP spid="107" grpId="0" animBg="1"/>
      <p:bldP spid="115" grpId="0" animBg="1"/>
      <p:bldP spid="121" grpId="0" animBg="1"/>
      <p:bldP spid="124" grpId="0" animBg="1"/>
      <p:bldP spid="126" grpId="0"/>
      <p:bldP spid="127" grpId="0"/>
      <p:bldP spid="128" grpId="0"/>
      <p:bldP spid="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C931A2-F92D-46C1-9D79-197C730B2FDF}"/>
              </a:ext>
            </a:extLst>
          </p:cNvPr>
          <p:cNvSpPr txBox="1"/>
          <p:nvPr/>
        </p:nvSpPr>
        <p:spPr>
          <a:xfrm rot="18235227">
            <a:off x="-186281" y="2648726"/>
            <a:ext cx="646131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ysClr val="windowText" lastClr="000000"/>
                </a:solidFill>
              </a:rPr>
              <a:t>পাঠ্য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বইয়ের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সাথে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সংযোগ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স্থাপন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B1C70-E2B3-408C-B069-5059962AD180}"/>
              </a:ext>
            </a:extLst>
          </p:cNvPr>
          <p:cNvSpPr txBox="1"/>
          <p:nvPr/>
        </p:nvSpPr>
        <p:spPr>
          <a:xfrm>
            <a:off x="187868" y="2004887"/>
            <a:ext cx="6020427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বইয়ের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২১নং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পৃষ্ঠাটি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মিলিয়ে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8F3EAC-1F04-4B2E-AAA4-1BF7BC926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75" y="110708"/>
            <a:ext cx="5010335" cy="657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8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D24BF-327F-42BF-9667-1ABF0107F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0" y="1"/>
            <a:ext cx="11434539" cy="3569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1495BA-0FA4-4092-A57E-5BD856DED98E}"/>
              </a:ext>
            </a:extLst>
          </p:cNvPr>
          <p:cNvSpPr txBox="1"/>
          <p:nvPr/>
        </p:nvSpPr>
        <p:spPr>
          <a:xfrm>
            <a:off x="9124648" y="15827"/>
            <a:ext cx="3067352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বাড়ির</a:t>
            </a:r>
            <a:r>
              <a:rPr lang="en-US" sz="4400" dirty="0"/>
              <a:t> </a:t>
            </a:r>
            <a:r>
              <a:rPr lang="en-US" sz="4400" dirty="0" err="1"/>
              <a:t>কাজ</a:t>
            </a:r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9D9D6-F3AB-4484-BD25-285E1239F1D4}"/>
              </a:ext>
            </a:extLst>
          </p:cNvPr>
          <p:cNvSpPr txBox="1"/>
          <p:nvPr/>
        </p:nvSpPr>
        <p:spPr>
          <a:xfrm>
            <a:off x="782531" y="3549466"/>
            <a:ext cx="10911839" cy="10772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তোমার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খাতায়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আমার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মতো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করে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এভাবে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১০টি 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চারকোণা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আকৃতি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এঁকে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১০টি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শূন্য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লিখে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বাড়ি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থেকে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করে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নিয়ে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আসবে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ACEF41-B7C3-4529-B3FD-74162B725063}"/>
              </a:ext>
            </a:extLst>
          </p:cNvPr>
          <p:cNvSpPr/>
          <p:nvPr/>
        </p:nvSpPr>
        <p:spPr>
          <a:xfrm>
            <a:off x="1524000" y="4798914"/>
            <a:ext cx="1127760" cy="89916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C79B8D-714C-4D48-8553-293D893719E9}"/>
              </a:ext>
            </a:extLst>
          </p:cNvPr>
          <p:cNvSpPr/>
          <p:nvPr/>
        </p:nvSpPr>
        <p:spPr>
          <a:xfrm>
            <a:off x="3383280" y="4838252"/>
            <a:ext cx="1127760" cy="89916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83A31D-8B7D-4555-A74C-3A86D5C0E02B}"/>
              </a:ext>
            </a:extLst>
          </p:cNvPr>
          <p:cNvSpPr/>
          <p:nvPr/>
        </p:nvSpPr>
        <p:spPr>
          <a:xfrm>
            <a:off x="5288280" y="4838252"/>
            <a:ext cx="1127760" cy="89916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B7C05E-6C05-4758-A66E-151E6BE4A180}"/>
              </a:ext>
            </a:extLst>
          </p:cNvPr>
          <p:cNvSpPr/>
          <p:nvPr/>
        </p:nvSpPr>
        <p:spPr>
          <a:xfrm>
            <a:off x="7056120" y="4838252"/>
            <a:ext cx="1127760" cy="89916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83ABBB-EC64-42F7-9A6E-BD289E6233CC}"/>
              </a:ext>
            </a:extLst>
          </p:cNvPr>
          <p:cNvSpPr/>
          <p:nvPr/>
        </p:nvSpPr>
        <p:spPr>
          <a:xfrm>
            <a:off x="8941768" y="4769844"/>
            <a:ext cx="1127760" cy="89916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13FC93-7EB7-41E0-ACBD-BC18F1A9D9D0}"/>
              </a:ext>
            </a:extLst>
          </p:cNvPr>
          <p:cNvSpPr/>
          <p:nvPr/>
        </p:nvSpPr>
        <p:spPr>
          <a:xfrm>
            <a:off x="7101840" y="5874124"/>
            <a:ext cx="1127760" cy="89916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D70098-C791-4C09-98B2-99218B70EF97}"/>
              </a:ext>
            </a:extLst>
          </p:cNvPr>
          <p:cNvSpPr/>
          <p:nvPr/>
        </p:nvSpPr>
        <p:spPr>
          <a:xfrm>
            <a:off x="5349240" y="5882158"/>
            <a:ext cx="1127760" cy="89916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1798FB-F249-4963-AAB7-2D027C21BBF2}"/>
              </a:ext>
            </a:extLst>
          </p:cNvPr>
          <p:cNvSpPr/>
          <p:nvPr/>
        </p:nvSpPr>
        <p:spPr>
          <a:xfrm>
            <a:off x="8941768" y="5826555"/>
            <a:ext cx="1127760" cy="89916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4208319-336F-4C97-901C-5EE5CC855296}"/>
              </a:ext>
            </a:extLst>
          </p:cNvPr>
          <p:cNvSpPr/>
          <p:nvPr/>
        </p:nvSpPr>
        <p:spPr>
          <a:xfrm>
            <a:off x="3352800" y="5850074"/>
            <a:ext cx="1127760" cy="89916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3F6920-8514-41BC-9EB9-817347EE7826}"/>
              </a:ext>
            </a:extLst>
          </p:cNvPr>
          <p:cNvSpPr/>
          <p:nvPr/>
        </p:nvSpPr>
        <p:spPr>
          <a:xfrm>
            <a:off x="1524000" y="5850074"/>
            <a:ext cx="1127760" cy="89916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3EFA6-6A3D-4AC4-8B70-2F211205EAA1}"/>
              </a:ext>
            </a:extLst>
          </p:cNvPr>
          <p:cNvSpPr txBox="1"/>
          <p:nvPr/>
        </p:nvSpPr>
        <p:spPr>
          <a:xfrm>
            <a:off x="1737360" y="4746777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1D544C-F425-4B94-9EE7-97D63F8EB6DE}"/>
              </a:ext>
            </a:extLst>
          </p:cNvPr>
          <p:cNvSpPr txBox="1"/>
          <p:nvPr/>
        </p:nvSpPr>
        <p:spPr>
          <a:xfrm>
            <a:off x="3550920" y="4718559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B0A1A7-0EDB-42F2-B9FE-10217E70F69D}"/>
              </a:ext>
            </a:extLst>
          </p:cNvPr>
          <p:cNvSpPr txBox="1"/>
          <p:nvPr/>
        </p:nvSpPr>
        <p:spPr>
          <a:xfrm>
            <a:off x="5455920" y="4731537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B4CD41-0900-44DD-8A90-5369BBFCF09E}"/>
              </a:ext>
            </a:extLst>
          </p:cNvPr>
          <p:cNvSpPr txBox="1"/>
          <p:nvPr/>
        </p:nvSpPr>
        <p:spPr>
          <a:xfrm>
            <a:off x="7223760" y="4731537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4C8614-4C95-49A9-940F-1ADB6E939FB6}"/>
              </a:ext>
            </a:extLst>
          </p:cNvPr>
          <p:cNvSpPr txBox="1"/>
          <p:nvPr/>
        </p:nvSpPr>
        <p:spPr>
          <a:xfrm>
            <a:off x="9098280" y="4657449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BEE2FA-2D13-4E91-9D3C-E44A66D5D5C9}"/>
              </a:ext>
            </a:extLst>
          </p:cNvPr>
          <p:cNvSpPr txBox="1"/>
          <p:nvPr/>
        </p:nvSpPr>
        <p:spPr>
          <a:xfrm>
            <a:off x="9144000" y="5722137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A07E39-8FC8-456E-8B0C-9F8A43C67AA7}"/>
              </a:ext>
            </a:extLst>
          </p:cNvPr>
          <p:cNvSpPr txBox="1"/>
          <p:nvPr/>
        </p:nvSpPr>
        <p:spPr>
          <a:xfrm>
            <a:off x="7252534" y="5783097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06B9CF-BAFC-4666-ADE9-813097BA24F8}"/>
              </a:ext>
            </a:extLst>
          </p:cNvPr>
          <p:cNvSpPr txBox="1"/>
          <p:nvPr/>
        </p:nvSpPr>
        <p:spPr>
          <a:xfrm>
            <a:off x="5516880" y="5783097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C7BBC6-1523-49B8-947D-EDD3EE31AB54}"/>
              </a:ext>
            </a:extLst>
          </p:cNvPr>
          <p:cNvSpPr txBox="1"/>
          <p:nvPr/>
        </p:nvSpPr>
        <p:spPr>
          <a:xfrm>
            <a:off x="3520440" y="5722137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429A38-C1C1-4170-B942-0A45F1CBC42E}"/>
              </a:ext>
            </a:extLst>
          </p:cNvPr>
          <p:cNvSpPr txBox="1"/>
          <p:nvPr/>
        </p:nvSpPr>
        <p:spPr>
          <a:xfrm>
            <a:off x="1661160" y="5737377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</p:txBody>
      </p:sp>
    </p:spTree>
    <p:extLst>
      <p:ext uri="{BB962C8B-B14F-4D97-AF65-F5344CB8AC3E}">
        <p14:creationId xmlns:p14="http://schemas.microsoft.com/office/powerpoint/2010/main" val="354359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5" grpId="1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" grpId="0"/>
      <p:bldP spid="17" grpId="0"/>
      <p:bldP spid="18" grpId="0"/>
      <p:bldP spid="1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3A168-45CB-4B64-BA65-A02D94A5E52D}"/>
              </a:ext>
            </a:extLst>
          </p:cNvPr>
          <p:cNvSpPr txBox="1"/>
          <p:nvPr/>
        </p:nvSpPr>
        <p:spPr>
          <a:xfrm>
            <a:off x="2862428" y="4162934"/>
            <a:ext cx="5114672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পাঠ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সমাপ্তি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BA854-5E1C-4B3E-A65C-54DE31FE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4587281" y="-56772"/>
            <a:ext cx="7192170" cy="3681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E59978-DA00-4C5C-BC49-B82C76825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2904812" y="1595048"/>
            <a:ext cx="3859219" cy="1975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B2F8C-3AA3-401D-A982-AA035866D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-192841" y="1808927"/>
            <a:ext cx="3859219" cy="1975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47F907-6425-4542-A510-A9D8A777ADF4}"/>
              </a:ext>
            </a:extLst>
          </p:cNvPr>
          <p:cNvSpPr txBox="1"/>
          <p:nvPr/>
        </p:nvSpPr>
        <p:spPr>
          <a:xfrm>
            <a:off x="1501255" y="532267"/>
            <a:ext cx="325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সবাইকে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38144-566E-444F-9336-41C7CEF5D623}"/>
              </a:ext>
            </a:extLst>
          </p:cNvPr>
          <p:cNvSpPr txBox="1"/>
          <p:nvPr/>
        </p:nvSpPr>
        <p:spPr>
          <a:xfrm>
            <a:off x="5488904" y="2318044"/>
            <a:ext cx="26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অসংখ্য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9929F-A36B-409C-98FD-47409090054D}"/>
              </a:ext>
            </a:extLst>
          </p:cNvPr>
          <p:cNvSpPr txBox="1"/>
          <p:nvPr/>
        </p:nvSpPr>
        <p:spPr>
          <a:xfrm>
            <a:off x="7145154" y="3152343"/>
            <a:ext cx="255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81E69-5578-49ED-B414-94609780E2EC}"/>
              </a:ext>
            </a:extLst>
          </p:cNvPr>
          <p:cNvSpPr txBox="1"/>
          <p:nvPr/>
        </p:nvSpPr>
        <p:spPr>
          <a:xfrm>
            <a:off x="2222531" y="1322303"/>
            <a:ext cx="282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আবারও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5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113BA-87AE-48DD-B369-D6C487923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4" y="262779"/>
            <a:ext cx="5795124" cy="579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B6061C-2346-48CA-B036-BFE7C427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78" y="262779"/>
            <a:ext cx="5795124" cy="57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2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012D99-33FA-4634-93C0-8891C65DF22A}"/>
              </a:ext>
            </a:extLst>
          </p:cNvPr>
          <p:cNvSpPr txBox="1"/>
          <p:nvPr/>
        </p:nvSpPr>
        <p:spPr>
          <a:xfrm>
            <a:off x="425455" y="1966464"/>
            <a:ext cx="1134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আজকের</a:t>
            </a:r>
            <a:r>
              <a:rPr lang="en-US" sz="5400" dirty="0"/>
              <a:t> </a:t>
            </a:r>
            <a:r>
              <a:rPr lang="en-US" sz="7200" dirty="0" err="1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গ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ণি</a:t>
            </a:r>
            <a:r>
              <a:rPr lang="en-US" sz="72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ত</a:t>
            </a:r>
            <a:r>
              <a:rPr lang="en-US" sz="5400" dirty="0"/>
              <a:t> </a:t>
            </a:r>
            <a:r>
              <a:rPr lang="en-US" sz="5400" dirty="0" err="1"/>
              <a:t>বিষয়ের</a:t>
            </a:r>
            <a:r>
              <a:rPr lang="en-US" sz="5400" dirty="0"/>
              <a:t> </a:t>
            </a:r>
            <a:r>
              <a:rPr lang="en-US" sz="5400" dirty="0" err="1"/>
              <a:t>পাঠদানে</a:t>
            </a:r>
            <a:r>
              <a:rPr lang="en-US" sz="5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D455C-63C0-4CFE-AEBD-35D7891BC0CB}"/>
              </a:ext>
            </a:extLst>
          </p:cNvPr>
          <p:cNvSpPr txBox="1"/>
          <p:nvPr/>
        </p:nvSpPr>
        <p:spPr>
          <a:xfrm>
            <a:off x="298455" y="3187704"/>
            <a:ext cx="115951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>
                <a:ln/>
                <a:solidFill>
                  <a:schemeClr val="accent3"/>
                </a:solidFill>
              </a:rPr>
              <a:t>সবাইকে</a:t>
            </a:r>
            <a:r>
              <a:rPr lang="en-US" sz="11500" b="1" dirty="0">
                <a:ln/>
                <a:solidFill>
                  <a:schemeClr val="accent3"/>
                </a:solidFill>
              </a:rPr>
              <a:t> </a:t>
            </a:r>
            <a:r>
              <a:rPr lang="en-US" sz="11500" b="1" dirty="0" err="1">
                <a:ln/>
                <a:solidFill>
                  <a:schemeClr val="accent3"/>
                </a:solidFill>
              </a:rPr>
              <a:t>স্বাগতম</a:t>
            </a:r>
            <a:endParaRPr lang="en-US" sz="115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BFADC-84B6-4E81-9DC8-0836B03B9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0" y="17552"/>
            <a:ext cx="1916411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C97F3A-9717-4B40-B315-743BD42B1FFB}"/>
              </a:ext>
            </a:extLst>
          </p:cNvPr>
          <p:cNvSpPr txBox="1"/>
          <p:nvPr/>
        </p:nvSpPr>
        <p:spPr>
          <a:xfrm>
            <a:off x="1462335" y="996075"/>
            <a:ext cx="4121239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accent3"/>
                </a:solidFill>
              </a:rPr>
              <a:t>শিক্ষক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পরিচিতি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B15A5-27A6-444F-9737-337C49D91857}"/>
              </a:ext>
            </a:extLst>
          </p:cNvPr>
          <p:cNvSpPr txBox="1"/>
          <p:nvPr/>
        </p:nvSpPr>
        <p:spPr>
          <a:xfrm>
            <a:off x="6047305" y="2506846"/>
            <a:ext cx="476784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মোহাম্মদ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শামছুন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নূর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7FD4C-05DE-47D1-93B7-A0C7A23EB7CC}"/>
              </a:ext>
            </a:extLst>
          </p:cNvPr>
          <p:cNvSpPr txBox="1"/>
          <p:nvPr/>
        </p:nvSpPr>
        <p:spPr>
          <a:xfrm>
            <a:off x="7309948" y="3369314"/>
            <a:ext cx="242974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প্রধান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শিক্ষক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E2ECE-6EF9-458D-9794-1B12E8595D0B}"/>
              </a:ext>
            </a:extLst>
          </p:cNvPr>
          <p:cNvSpPr txBox="1"/>
          <p:nvPr/>
        </p:nvSpPr>
        <p:spPr>
          <a:xfrm>
            <a:off x="7198802" y="4790094"/>
            <a:ext cx="306073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কোম্পানীগঞ্জ</a:t>
            </a:r>
            <a:r>
              <a:rPr lang="en-US" sz="2400" dirty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সিলেট</a:t>
            </a:r>
            <a:endParaRPr lang="en-US" sz="2400" dirty="0">
              <a:ln w="0">
                <a:solidFill>
                  <a:sysClr val="windowText" lastClr="000000"/>
                </a:solidFill>
              </a:ln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42DB7-58FE-44A9-A474-D43F9529AD5A}"/>
              </a:ext>
            </a:extLst>
          </p:cNvPr>
          <p:cNvSpPr txBox="1"/>
          <p:nvPr/>
        </p:nvSpPr>
        <p:spPr>
          <a:xfrm>
            <a:off x="5725824" y="4141713"/>
            <a:ext cx="571576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মুরারগাঁও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সরকারি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প্রাথমিক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বিদ্যালয়</a:t>
            </a:r>
            <a:endParaRPr lang="en-US" sz="280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ECCFB0-3149-442C-B933-4FCFB5FB3894}"/>
              </a:ext>
            </a:extLst>
          </p:cNvPr>
          <p:cNvSpPr txBox="1"/>
          <p:nvPr/>
        </p:nvSpPr>
        <p:spPr>
          <a:xfrm>
            <a:off x="6879722" y="5379538"/>
            <a:ext cx="393542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</a:rPr>
              <a:t>shadmanheya@gmail.com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C261E3-B2DE-447C-A325-03ADC3E90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8" y="1742097"/>
            <a:ext cx="2857500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77392F73-A570-4343-AA14-A4446ACC8E5D}"/>
              </a:ext>
            </a:extLst>
          </p:cNvPr>
          <p:cNvSpPr/>
          <p:nvPr/>
        </p:nvSpPr>
        <p:spPr>
          <a:xfrm rot="18577254">
            <a:off x="4059147" y="1668636"/>
            <a:ext cx="952469" cy="1781078"/>
          </a:xfrm>
          <a:prstGeom prst="wedgeEllipseCallout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FF918-1735-4B69-B8C8-7FF0A0BFBC14}"/>
              </a:ext>
            </a:extLst>
          </p:cNvPr>
          <p:cNvSpPr txBox="1"/>
          <p:nvPr/>
        </p:nvSpPr>
        <p:spPr>
          <a:xfrm rot="2582687">
            <a:off x="3750162" y="2414270"/>
            <a:ext cx="169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01712307039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F7D678-E35F-4449-B3BA-906EDACF4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1" y="2061041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A8FBA7-BF1D-4F85-8FCB-1AF291B4C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26" y="1799500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1D67B4-4BB1-4975-A8F6-94DF39E68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49" y="3421722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B546F7-83D4-4A2C-B456-C7FC55D01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45" y="3561505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99373B-0944-4729-BFDA-CE50B8308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10" y="4239770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2BDD0C-B02B-4C94-AB03-D52DEB99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25" y="4239770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F457A6-7A5F-4411-AA64-C71149536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59" y="97600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07442F-2F0E-4C1A-A4A0-97D1F409E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734" y="5641150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36913B-4F83-46B6-8C72-87E4BB041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93" y="984999"/>
            <a:ext cx="1528484" cy="996267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907046-EBFA-4751-86AD-D6DB78896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78" y="1301367"/>
            <a:ext cx="1662953" cy="996267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8497764-E175-4B58-B105-219E4BF23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96">
            <a:off x="831368" y="5143016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A6F3A5-9BA3-4303-AE2D-925D4186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91" y="5861926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2BD8134-347D-4DAB-9970-9CF99A9EC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56" y="5896425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426F723-6AB3-4A5B-A079-E5772ADDC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146" y="658894"/>
            <a:ext cx="910786" cy="9107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67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9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6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6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6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6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39678-7085-4272-966E-CB30D6BF04AC}"/>
              </a:ext>
            </a:extLst>
          </p:cNvPr>
          <p:cNvSpPr txBox="1"/>
          <p:nvPr/>
        </p:nvSpPr>
        <p:spPr>
          <a:xfrm>
            <a:off x="2704959" y="74951"/>
            <a:ext cx="4412445" cy="830997"/>
          </a:xfrm>
          <a:prstGeom prst="rect">
            <a:avLst/>
          </a:prstGeom>
          <a:solidFill>
            <a:srgbClr val="C22EA6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পরিচিতি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B762-22DA-4814-A8B7-B970288375C7}"/>
              </a:ext>
            </a:extLst>
          </p:cNvPr>
          <p:cNvSpPr txBox="1"/>
          <p:nvPr/>
        </p:nvSpPr>
        <p:spPr>
          <a:xfrm>
            <a:off x="331078" y="1401838"/>
            <a:ext cx="6936827" cy="47089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প্রথম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শ্রেণি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প্রাথমিক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গণিত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অধ্যায়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তিন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মূলপাঠ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শূন্য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(০)</a:t>
            </a:r>
          </a:p>
          <a:p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পাঠ্যাংশ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শূন্যর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দলগত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ধারণা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প্রতীক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পৃষ্ঠা-১৮</a:t>
            </a: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সময়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৪০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মিনিট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1FD0C-BA97-46EF-BD94-E5B817347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18" y="299758"/>
            <a:ext cx="4429743" cy="5811061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743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3A3A4C-07A0-4C02-A7E7-FB77BBD59024}"/>
              </a:ext>
            </a:extLst>
          </p:cNvPr>
          <p:cNvSpPr txBox="1"/>
          <p:nvPr/>
        </p:nvSpPr>
        <p:spPr>
          <a:xfrm>
            <a:off x="2777836" y="688255"/>
            <a:ext cx="6342846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accent3"/>
                </a:solidFill>
              </a:rPr>
              <a:t>এই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পাঠ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শেষে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শিক্ষার্থীরা</a:t>
            </a:r>
            <a:r>
              <a:rPr lang="en-US" sz="4000" b="1" dirty="0">
                <a:ln/>
                <a:solidFill>
                  <a:schemeClr val="accent3"/>
                </a:solidFill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EE4AB-6198-4549-9152-9F11FDAD493F}"/>
              </a:ext>
            </a:extLst>
          </p:cNvPr>
          <p:cNvSpPr txBox="1"/>
          <p:nvPr/>
        </p:nvSpPr>
        <p:spPr>
          <a:xfrm>
            <a:off x="2882895" y="2058771"/>
            <a:ext cx="71217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শূন্যের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দলগত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ধারণা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বলতে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9A1E3-2663-4FFC-9A38-624AE6CCD487}"/>
              </a:ext>
            </a:extLst>
          </p:cNvPr>
          <p:cNvSpPr txBox="1"/>
          <p:nvPr/>
        </p:nvSpPr>
        <p:spPr>
          <a:xfrm>
            <a:off x="2702942" y="3218902"/>
            <a:ext cx="902112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শূন্য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০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সংখ্যা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প্রতীকটি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সনাক্ত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করতে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63C31-5A02-4B5E-941A-0E631D5D5436}"/>
              </a:ext>
            </a:extLst>
          </p:cNvPr>
          <p:cNvSpPr txBox="1"/>
          <p:nvPr/>
        </p:nvSpPr>
        <p:spPr>
          <a:xfrm>
            <a:off x="1307259" y="2058775"/>
            <a:ext cx="1684169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৪.২.১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2A69C-8E27-4501-AC05-2587F011F8ED}"/>
              </a:ext>
            </a:extLst>
          </p:cNvPr>
          <p:cNvSpPr txBox="1"/>
          <p:nvPr/>
        </p:nvSpPr>
        <p:spPr>
          <a:xfrm>
            <a:off x="1376147" y="3280897"/>
            <a:ext cx="1531154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৪.২.১</a:t>
            </a:r>
          </a:p>
        </p:txBody>
      </p:sp>
    </p:spTree>
    <p:extLst>
      <p:ext uri="{BB962C8B-B14F-4D97-AF65-F5344CB8AC3E}">
        <p14:creationId xmlns:p14="http://schemas.microsoft.com/office/powerpoint/2010/main" val="52976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6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6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6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6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6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6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600"/>
                            </p:stCondLst>
                            <p:childTnLst>
                              <p:par>
                                <p:cTn id="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6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nimBg="1"/>
      <p:bldP spid="3" grpId="0" build="p" bldLvl="2" animBg="1"/>
      <p:bldP spid="4" grpId="0" build="p" bldLvl="2" animBg="1"/>
      <p:bldP spid="5" grpId="0" build="p" bldLvl="2" animBg="1"/>
      <p:bldP spid="6" grpId="0" build="p" bldLvl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D9D2638-BF18-4CB1-AC15-0AA494AA1723}"/>
              </a:ext>
            </a:extLst>
          </p:cNvPr>
          <p:cNvSpPr txBox="1"/>
          <p:nvPr/>
        </p:nvSpPr>
        <p:spPr>
          <a:xfrm>
            <a:off x="3396021" y="283865"/>
            <a:ext cx="6002867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চলো</a:t>
            </a:r>
            <a:r>
              <a:rPr lang="en-US" sz="4400" dirty="0"/>
              <a:t> </a:t>
            </a:r>
            <a:r>
              <a:rPr lang="en-US" sz="4400" dirty="0" err="1"/>
              <a:t>একটি</a:t>
            </a:r>
            <a:r>
              <a:rPr lang="en-US" sz="4400" dirty="0"/>
              <a:t> </a:t>
            </a:r>
            <a:r>
              <a:rPr lang="en-US" sz="4400" dirty="0" err="1"/>
              <a:t>ভিডিও</a:t>
            </a:r>
            <a:r>
              <a:rPr lang="en-US" sz="4400" dirty="0"/>
              <a:t> </a:t>
            </a:r>
            <a:r>
              <a:rPr lang="en-US" sz="4400" dirty="0" err="1"/>
              <a:t>দেখি</a:t>
            </a:r>
            <a:endParaRPr lang="en-US" sz="4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5FDFF9-7835-4A00-BD0A-BF5C9381E80F}"/>
              </a:ext>
            </a:extLst>
          </p:cNvPr>
          <p:cNvSpPr txBox="1"/>
          <p:nvPr/>
        </p:nvSpPr>
        <p:spPr>
          <a:xfrm>
            <a:off x="3023699" y="1994654"/>
            <a:ext cx="67475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https://www.youtube.com/watch?v=KgTOzw05VbE</a:t>
            </a:r>
          </a:p>
        </p:txBody>
      </p:sp>
    </p:spTree>
    <p:extLst>
      <p:ext uri="{BB962C8B-B14F-4D97-AF65-F5344CB8AC3E}">
        <p14:creationId xmlns:p14="http://schemas.microsoft.com/office/powerpoint/2010/main" val="51428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109D1E-9F19-4FEB-9EB0-5EA18DCEC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3" y="1758687"/>
            <a:ext cx="3445479" cy="5099314"/>
          </a:xfrm>
          <a:prstGeom prst="rect">
            <a:avLst/>
          </a:prstGeom>
        </p:spPr>
      </p:pic>
      <p:sp>
        <p:nvSpPr>
          <p:cNvPr id="4" name="Ribbon: Curved and Tilted Up 3">
            <a:extLst>
              <a:ext uri="{FF2B5EF4-FFF2-40B4-BE49-F238E27FC236}">
                <a16:creationId xmlns:a16="http://schemas.microsoft.com/office/drawing/2014/main" id="{A9D7A054-9BB2-4674-A84F-96E0DA83A423}"/>
              </a:ext>
            </a:extLst>
          </p:cNvPr>
          <p:cNvSpPr/>
          <p:nvPr/>
        </p:nvSpPr>
        <p:spPr>
          <a:xfrm>
            <a:off x="1109272" y="-3874"/>
            <a:ext cx="9069049" cy="1379093"/>
          </a:xfrm>
          <a:prstGeom prst="ellipseRibbon2">
            <a:avLst/>
          </a:prstGeom>
          <a:solidFill>
            <a:srgbClr val="FF33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49941-829B-4402-83BD-F6A834678BD4}"/>
              </a:ext>
            </a:extLst>
          </p:cNvPr>
          <p:cNvSpPr txBox="1"/>
          <p:nvPr/>
        </p:nvSpPr>
        <p:spPr>
          <a:xfrm>
            <a:off x="4311318" y="3172495"/>
            <a:ext cx="3640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শূন্য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(‘০’)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FBCBFA-9C79-4557-8E2A-9CCF980C6590}"/>
              </a:ext>
            </a:extLst>
          </p:cNvPr>
          <p:cNvSpPr txBox="1"/>
          <p:nvPr/>
        </p:nvSpPr>
        <p:spPr>
          <a:xfrm>
            <a:off x="3493958" y="167422"/>
            <a:ext cx="4458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আজকের</a:t>
            </a:r>
            <a:r>
              <a:rPr lang="en-US" sz="5400" dirty="0"/>
              <a:t> </a:t>
            </a:r>
            <a:r>
              <a:rPr lang="en-US" sz="5400" dirty="0" err="1"/>
              <a:t>পাঠ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9657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44270A3A-7275-4F11-B6E1-DF6E7EA8CF35}"/>
              </a:ext>
            </a:extLst>
          </p:cNvPr>
          <p:cNvSpPr txBox="1"/>
          <p:nvPr/>
        </p:nvSpPr>
        <p:spPr>
          <a:xfrm>
            <a:off x="3389671" y="96744"/>
            <a:ext cx="3466933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উপস্থাপন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C39B5D7-92E7-4507-84BF-BB992075D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67" y="853165"/>
            <a:ext cx="9605783" cy="5403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4B0F8E-473F-44FC-831C-9419425366C0}"/>
              </a:ext>
            </a:extLst>
          </p:cNvPr>
          <p:cNvSpPr txBox="1"/>
          <p:nvPr/>
        </p:nvSpPr>
        <p:spPr>
          <a:xfrm>
            <a:off x="5559874" y="2119405"/>
            <a:ext cx="6488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বাক্সে</a:t>
            </a:r>
            <a:r>
              <a:rPr lang="en-US" sz="4400" dirty="0"/>
              <a:t> </a:t>
            </a:r>
            <a:r>
              <a:rPr lang="en-US" sz="4400" dirty="0" err="1"/>
              <a:t>কয়টি</a:t>
            </a:r>
            <a:r>
              <a:rPr lang="en-US" sz="4400" dirty="0"/>
              <a:t> </a:t>
            </a:r>
            <a:r>
              <a:rPr lang="en-US" sz="4400" dirty="0" err="1"/>
              <a:t>মার্বেল</a:t>
            </a:r>
            <a:r>
              <a:rPr lang="en-US" sz="4400" dirty="0"/>
              <a:t> </a:t>
            </a:r>
            <a:r>
              <a:rPr lang="en-US" sz="4400" dirty="0" err="1"/>
              <a:t>আছে</a:t>
            </a:r>
            <a:r>
              <a:rPr lang="en-US" sz="4400" dirty="0"/>
              <a:t> 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E760F2-16F7-4846-9247-D0EB028E5EDB}"/>
              </a:ext>
            </a:extLst>
          </p:cNvPr>
          <p:cNvGrpSpPr/>
          <p:nvPr/>
        </p:nvGrpSpPr>
        <p:grpSpPr>
          <a:xfrm>
            <a:off x="1841240" y="1294034"/>
            <a:ext cx="3510886" cy="2261937"/>
            <a:chOff x="1900833" y="1508907"/>
            <a:chExt cx="3510886" cy="2261937"/>
          </a:xfrm>
        </p:grpSpPr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CD04399C-A308-4BC0-AB55-157F0734CFD3}"/>
                </a:ext>
              </a:extLst>
            </p:cNvPr>
            <p:cNvSpPr/>
            <p:nvPr/>
          </p:nvSpPr>
          <p:spPr>
            <a:xfrm>
              <a:off x="2064539" y="2278527"/>
              <a:ext cx="3339515" cy="1492317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CD525FC-1E52-41CE-A8B5-3CB3939E9387}"/>
                </a:ext>
              </a:extLst>
            </p:cNvPr>
            <p:cNvSpPr/>
            <p:nvPr/>
          </p:nvSpPr>
          <p:spPr>
            <a:xfrm>
              <a:off x="2079176" y="2607216"/>
              <a:ext cx="2899405" cy="18540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BDF052E-74A2-4DE9-BDDF-347526C8B219}"/>
                </a:ext>
              </a:extLst>
            </p:cNvPr>
            <p:cNvSpPr/>
            <p:nvPr/>
          </p:nvSpPr>
          <p:spPr>
            <a:xfrm>
              <a:off x="2676563" y="1508907"/>
              <a:ext cx="2735156" cy="76961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085BFED-FEF2-4160-B17D-26B608AC32EC}"/>
                </a:ext>
              </a:extLst>
            </p:cNvPr>
            <p:cNvSpPr/>
            <p:nvPr/>
          </p:nvSpPr>
          <p:spPr>
            <a:xfrm rot="19916108">
              <a:off x="1900833" y="2075792"/>
              <a:ext cx="742858" cy="40547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D7F987E-C35B-42FB-AC8D-3287CEDC08A0}"/>
                </a:ext>
              </a:extLst>
            </p:cNvPr>
            <p:cNvSpPr/>
            <p:nvPr/>
          </p:nvSpPr>
          <p:spPr>
            <a:xfrm rot="18617147">
              <a:off x="4805171" y="2230920"/>
              <a:ext cx="588345" cy="3202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270F6AD1-EB08-468C-A114-4366C14348A3}"/>
              </a:ext>
            </a:extLst>
          </p:cNvPr>
          <p:cNvSpPr/>
          <p:nvPr/>
        </p:nvSpPr>
        <p:spPr>
          <a:xfrm>
            <a:off x="2828097" y="1813830"/>
            <a:ext cx="561574" cy="608780"/>
          </a:xfrm>
          <a:prstGeom prst="ellipse">
            <a:avLst/>
          </a:prstGeom>
          <a:solidFill>
            <a:srgbClr val="002060"/>
          </a:solidFill>
          <a:ln w="3492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F165576-2A8B-4901-8C8A-5BB5CD72A4D8}"/>
              </a:ext>
            </a:extLst>
          </p:cNvPr>
          <p:cNvSpPr/>
          <p:nvPr/>
        </p:nvSpPr>
        <p:spPr>
          <a:xfrm>
            <a:off x="3438012" y="1796103"/>
            <a:ext cx="561574" cy="608781"/>
          </a:xfrm>
          <a:prstGeom prst="ellipse">
            <a:avLst/>
          </a:prstGeom>
          <a:solidFill>
            <a:srgbClr val="00B0F0"/>
          </a:solidFill>
          <a:ln w="3492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62F717C-BB69-4A6E-ACB4-754330C2B087}"/>
              </a:ext>
            </a:extLst>
          </p:cNvPr>
          <p:cNvSpPr/>
          <p:nvPr/>
        </p:nvSpPr>
        <p:spPr>
          <a:xfrm>
            <a:off x="4068098" y="1800599"/>
            <a:ext cx="561574" cy="60878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492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C9B9A69-B14D-4A64-A8C2-7C710A70734F}"/>
              </a:ext>
            </a:extLst>
          </p:cNvPr>
          <p:cNvSpPr txBox="1"/>
          <p:nvPr/>
        </p:nvSpPr>
        <p:spPr>
          <a:xfrm>
            <a:off x="6086134" y="2967109"/>
            <a:ext cx="495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৩টি </a:t>
            </a:r>
            <a:r>
              <a:rPr lang="en-US" sz="4800" dirty="0" err="1"/>
              <a:t>মার্বেল</a:t>
            </a:r>
            <a:r>
              <a:rPr lang="en-US" sz="4800" dirty="0"/>
              <a:t> </a:t>
            </a:r>
            <a:r>
              <a:rPr lang="en-US" sz="4800" dirty="0" err="1"/>
              <a:t>আছে</a:t>
            </a:r>
            <a:r>
              <a:rPr lang="en-US" sz="4800" dirty="0"/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290A888-73EC-4C94-B392-40B4CE8389C7}"/>
              </a:ext>
            </a:extLst>
          </p:cNvPr>
          <p:cNvSpPr txBox="1"/>
          <p:nvPr/>
        </p:nvSpPr>
        <p:spPr>
          <a:xfrm>
            <a:off x="6072249" y="2215086"/>
            <a:ext cx="4921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বাক্স</a:t>
            </a:r>
            <a:r>
              <a:rPr lang="en-US" sz="4400" dirty="0"/>
              <a:t> </a:t>
            </a:r>
            <a:r>
              <a:rPr lang="en-US" sz="4400" dirty="0" err="1"/>
              <a:t>থেকে</a:t>
            </a:r>
            <a:r>
              <a:rPr lang="en-US" sz="4400" dirty="0"/>
              <a:t> ১টি </a:t>
            </a:r>
            <a:r>
              <a:rPr lang="en-US" sz="4400" dirty="0" err="1"/>
              <a:t>করে</a:t>
            </a:r>
            <a:r>
              <a:rPr lang="en-US" sz="4400" dirty="0"/>
              <a:t> </a:t>
            </a:r>
            <a:r>
              <a:rPr lang="en-US" sz="4400" dirty="0" err="1"/>
              <a:t>মার্বেল</a:t>
            </a:r>
            <a:r>
              <a:rPr lang="en-US" sz="4400" dirty="0"/>
              <a:t> </a:t>
            </a:r>
            <a:r>
              <a:rPr lang="en-US" sz="4400" dirty="0" err="1"/>
              <a:t>সরাতে</a:t>
            </a:r>
            <a:r>
              <a:rPr lang="en-US" sz="4400" dirty="0"/>
              <a:t> </a:t>
            </a:r>
            <a:r>
              <a:rPr lang="en-US" sz="4400" dirty="0" err="1"/>
              <a:t>থাকি</a:t>
            </a:r>
            <a:r>
              <a:rPr lang="en-US" sz="4400" dirty="0"/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8CAEA14-2592-4252-94E8-2A70A1B1106E}"/>
              </a:ext>
            </a:extLst>
          </p:cNvPr>
          <p:cNvSpPr txBox="1"/>
          <p:nvPr/>
        </p:nvSpPr>
        <p:spPr>
          <a:xfrm>
            <a:off x="5461346" y="1918149"/>
            <a:ext cx="6858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বাক্সে</a:t>
            </a:r>
            <a:r>
              <a:rPr lang="en-US" sz="4800" dirty="0"/>
              <a:t> </a:t>
            </a:r>
            <a:r>
              <a:rPr lang="en-US" sz="4800" dirty="0" err="1"/>
              <a:t>কয়টি</a:t>
            </a:r>
            <a:r>
              <a:rPr lang="en-US" sz="4800" dirty="0"/>
              <a:t> </a:t>
            </a:r>
            <a:r>
              <a:rPr lang="en-US" sz="4800" dirty="0" err="1"/>
              <a:t>মার্বেল</a:t>
            </a:r>
            <a:r>
              <a:rPr lang="en-US" sz="4800" dirty="0"/>
              <a:t> </a:t>
            </a:r>
            <a:r>
              <a:rPr lang="en-US" sz="4800" dirty="0" err="1"/>
              <a:t>রইল</a:t>
            </a:r>
            <a:r>
              <a:rPr lang="en-US" sz="4800" dirty="0"/>
              <a:t> ?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2905B68-D298-4565-A2E3-E622BDEB474F}"/>
              </a:ext>
            </a:extLst>
          </p:cNvPr>
          <p:cNvSpPr txBox="1"/>
          <p:nvPr/>
        </p:nvSpPr>
        <p:spPr>
          <a:xfrm>
            <a:off x="5535635" y="3191039"/>
            <a:ext cx="5617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বাক্সে</a:t>
            </a:r>
            <a:r>
              <a:rPr lang="en-US" sz="4400" dirty="0"/>
              <a:t> ২টি </a:t>
            </a:r>
            <a:r>
              <a:rPr lang="en-US" sz="4400" dirty="0" err="1"/>
              <a:t>মার্বেল</a:t>
            </a:r>
            <a:r>
              <a:rPr lang="en-US" sz="4400" dirty="0"/>
              <a:t> </a:t>
            </a:r>
            <a:r>
              <a:rPr lang="en-US" sz="4400" dirty="0" err="1"/>
              <a:t>রইল</a:t>
            </a:r>
            <a:endParaRPr lang="en-US" sz="44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62FD7A9-34BB-48F7-A813-6A83E5135F41}"/>
              </a:ext>
            </a:extLst>
          </p:cNvPr>
          <p:cNvSpPr txBox="1"/>
          <p:nvPr/>
        </p:nvSpPr>
        <p:spPr>
          <a:xfrm rot="21135114">
            <a:off x="5382159" y="2325191"/>
            <a:ext cx="673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বাক্সে</a:t>
            </a:r>
            <a:r>
              <a:rPr lang="en-US" sz="4800" dirty="0"/>
              <a:t> </a:t>
            </a:r>
            <a:r>
              <a:rPr lang="en-US" sz="4800" dirty="0" err="1"/>
              <a:t>কয়টি</a:t>
            </a:r>
            <a:r>
              <a:rPr lang="en-US" sz="4800" dirty="0"/>
              <a:t> </a:t>
            </a:r>
            <a:r>
              <a:rPr lang="en-US" sz="4800" dirty="0" err="1"/>
              <a:t>মার্বেল</a:t>
            </a:r>
            <a:r>
              <a:rPr lang="en-US" sz="4800" dirty="0"/>
              <a:t> </a:t>
            </a:r>
            <a:r>
              <a:rPr lang="en-US" sz="4800" dirty="0" err="1"/>
              <a:t>রইল</a:t>
            </a:r>
            <a:r>
              <a:rPr lang="en-US" sz="4800" dirty="0"/>
              <a:t> ?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ACBCE22-24C2-46B5-8436-B57077AE6D4D}"/>
              </a:ext>
            </a:extLst>
          </p:cNvPr>
          <p:cNvSpPr txBox="1"/>
          <p:nvPr/>
        </p:nvSpPr>
        <p:spPr>
          <a:xfrm>
            <a:off x="5971669" y="2956308"/>
            <a:ext cx="539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বাক্সে</a:t>
            </a:r>
            <a:r>
              <a:rPr lang="en-US" sz="4400" dirty="0"/>
              <a:t> ১টি </a:t>
            </a:r>
            <a:r>
              <a:rPr lang="en-US" sz="4400" dirty="0" err="1"/>
              <a:t>মার্বেল</a:t>
            </a:r>
            <a:r>
              <a:rPr lang="en-US" sz="4400" dirty="0"/>
              <a:t> </a:t>
            </a:r>
            <a:r>
              <a:rPr lang="en-US" sz="4400" dirty="0" err="1"/>
              <a:t>রইল</a:t>
            </a:r>
            <a:endParaRPr lang="en-US" sz="4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3F38A47-4DBB-4692-B369-FF17431DAB03}"/>
              </a:ext>
            </a:extLst>
          </p:cNvPr>
          <p:cNvSpPr txBox="1"/>
          <p:nvPr/>
        </p:nvSpPr>
        <p:spPr>
          <a:xfrm rot="20743493">
            <a:off x="4737660" y="2525973"/>
            <a:ext cx="7651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এবার</a:t>
            </a:r>
            <a:r>
              <a:rPr lang="en-US" sz="4400" dirty="0"/>
              <a:t> </a:t>
            </a:r>
            <a:r>
              <a:rPr lang="en-US" sz="4400" dirty="0" err="1"/>
              <a:t>বাক্সে</a:t>
            </a:r>
            <a:r>
              <a:rPr lang="en-US" sz="4400" dirty="0"/>
              <a:t> </a:t>
            </a:r>
            <a:r>
              <a:rPr lang="en-US" sz="4400" dirty="0" err="1"/>
              <a:t>কয়টি</a:t>
            </a:r>
            <a:r>
              <a:rPr lang="en-US" sz="4400" dirty="0"/>
              <a:t> </a:t>
            </a:r>
            <a:r>
              <a:rPr lang="en-US" sz="4400" dirty="0" err="1"/>
              <a:t>মার্বেল</a:t>
            </a:r>
            <a:r>
              <a:rPr lang="en-US" sz="4400" dirty="0"/>
              <a:t> </a:t>
            </a:r>
            <a:r>
              <a:rPr lang="en-US" sz="4400" dirty="0" err="1"/>
              <a:t>রইল</a:t>
            </a:r>
            <a:r>
              <a:rPr lang="en-US" sz="4400" dirty="0"/>
              <a:t> ?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F2B16FC-A9F4-452E-AA3B-A87C8AEAA202}"/>
              </a:ext>
            </a:extLst>
          </p:cNvPr>
          <p:cNvSpPr txBox="1"/>
          <p:nvPr/>
        </p:nvSpPr>
        <p:spPr>
          <a:xfrm rot="20863987">
            <a:off x="5134173" y="3385752"/>
            <a:ext cx="7695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বাক্সে</a:t>
            </a:r>
            <a:r>
              <a:rPr lang="en-US" sz="4400" dirty="0"/>
              <a:t> </a:t>
            </a:r>
            <a:r>
              <a:rPr lang="en-US" sz="4400" dirty="0" err="1"/>
              <a:t>আর</a:t>
            </a:r>
            <a:r>
              <a:rPr lang="en-US" sz="4400" dirty="0"/>
              <a:t> </a:t>
            </a:r>
            <a:r>
              <a:rPr lang="en-US" sz="4400" dirty="0" err="1"/>
              <a:t>কোনো</a:t>
            </a:r>
            <a:r>
              <a:rPr lang="en-US" sz="4400" dirty="0"/>
              <a:t> </a:t>
            </a:r>
            <a:r>
              <a:rPr lang="en-US" sz="4400" dirty="0" err="1"/>
              <a:t>মার্বেল</a:t>
            </a:r>
            <a:r>
              <a:rPr lang="en-US" sz="4400" dirty="0"/>
              <a:t> </a:t>
            </a:r>
            <a:r>
              <a:rPr lang="en-US" sz="4400" dirty="0" err="1"/>
              <a:t>নাই</a:t>
            </a:r>
            <a:r>
              <a:rPr lang="en-US" sz="4400" dirty="0"/>
              <a:t> ।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97CFA54-245E-4D42-9C4D-AA3F1C43160A}"/>
              </a:ext>
            </a:extLst>
          </p:cNvPr>
          <p:cNvSpPr txBox="1"/>
          <p:nvPr/>
        </p:nvSpPr>
        <p:spPr>
          <a:xfrm>
            <a:off x="3444257" y="3836646"/>
            <a:ext cx="7978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এই</a:t>
            </a:r>
            <a:r>
              <a:rPr lang="en-US" sz="4800" dirty="0"/>
              <a:t> </a:t>
            </a:r>
            <a:r>
              <a:rPr lang="en-US" sz="4800" dirty="0" err="1"/>
              <a:t>মার্বেল</a:t>
            </a:r>
            <a:r>
              <a:rPr lang="en-US" sz="4800" dirty="0"/>
              <a:t> </a:t>
            </a:r>
            <a:r>
              <a:rPr lang="en-US" sz="4800" dirty="0" err="1"/>
              <a:t>নাই</a:t>
            </a:r>
            <a:r>
              <a:rPr lang="en-US" sz="4800" dirty="0"/>
              <a:t> </a:t>
            </a:r>
            <a:r>
              <a:rPr lang="en-US" sz="4800" dirty="0" err="1"/>
              <a:t>কে</a:t>
            </a:r>
            <a:r>
              <a:rPr lang="en-US" sz="4800" dirty="0"/>
              <a:t> </a:t>
            </a:r>
            <a:r>
              <a:rPr lang="en-US" sz="4800" dirty="0" err="1"/>
              <a:t>আমরা</a:t>
            </a:r>
            <a:r>
              <a:rPr lang="en-US" sz="4800" dirty="0"/>
              <a:t> </a:t>
            </a:r>
            <a:r>
              <a:rPr lang="en-US" sz="4800" dirty="0" err="1"/>
              <a:t>বলি</a:t>
            </a:r>
            <a:r>
              <a:rPr lang="en-US" sz="4800" dirty="0"/>
              <a:t> </a:t>
            </a:r>
            <a:r>
              <a:rPr lang="en-US" sz="4800" dirty="0" err="1"/>
              <a:t>শূন্য</a:t>
            </a:r>
            <a:r>
              <a:rPr lang="en-US" sz="4800" dirty="0"/>
              <a:t>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3AB3199-9B8E-4BE2-9787-4E848CF2F61B}"/>
              </a:ext>
            </a:extLst>
          </p:cNvPr>
          <p:cNvSpPr txBox="1"/>
          <p:nvPr/>
        </p:nvSpPr>
        <p:spPr>
          <a:xfrm>
            <a:off x="6144368" y="2504125"/>
            <a:ext cx="4910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প্রতীক</a:t>
            </a:r>
            <a:r>
              <a:rPr lang="en-US" sz="4800" dirty="0"/>
              <a:t> </a:t>
            </a:r>
            <a:r>
              <a:rPr lang="en-US" sz="4800" dirty="0" err="1"/>
              <a:t>দিয়ে</a:t>
            </a:r>
            <a:r>
              <a:rPr lang="en-US" sz="4800" dirty="0"/>
              <a:t> </a:t>
            </a:r>
            <a:r>
              <a:rPr lang="en-US" sz="4800" dirty="0" err="1"/>
              <a:t>লিখি</a:t>
            </a:r>
            <a:r>
              <a:rPr lang="en-US" sz="4800" dirty="0"/>
              <a:t>-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1D168E9-A20B-4A89-B65F-4CF322B31049}"/>
              </a:ext>
            </a:extLst>
          </p:cNvPr>
          <p:cNvSpPr txBox="1"/>
          <p:nvPr/>
        </p:nvSpPr>
        <p:spPr>
          <a:xfrm>
            <a:off x="7785762" y="3274179"/>
            <a:ext cx="629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০ 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0CF10B6C-DB4B-408F-9997-651C1A6AEB1B}"/>
              </a:ext>
            </a:extLst>
          </p:cNvPr>
          <p:cNvSpPr/>
          <p:nvPr/>
        </p:nvSpPr>
        <p:spPr>
          <a:xfrm>
            <a:off x="7193051" y="977548"/>
            <a:ext cx="1370607" cy="889235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0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0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0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40364 -0.112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30195 -0.107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91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3375 -0.11759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2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5" grpId="0"/>
      <p:bldP spid="5" grpId="1"/>
      <p:bldP spid="63" grpId="0" animBg="1"/>
      <p:bldP spid="63" grpId="1" animBg="1"/>
      <p:bldP spid="62" grpId="0" animBg="1"/>
      <p:bldP spid="62" grpId="1" animBg="1"/>
      <p:bldP spid="60" grpId="0" animBg="1"/>
      <p:bldP spid="60" grpId="1" animBg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7" grpId="0"/>
      <p:bldP spid="77" grpId="1"/>
      <p:bldP spid="79" grpId="0"/>
      <p:bldP spid="79" grpId="1"/>
      <p:bldP spid="81" grpId="0"/>
      <p:bldP spid="81" grpId="1"/>
      <p:bldP spid="82" grpId="0"/>
      <p:bldP spid="82" grpId="1"/>
      <p:bldP spid="83" grpId="0"/>
      <p:bldP spid="8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3687</TotalTime>
  <Words>354</Words>
  <Application>Microsoft Office PowerPoint</Application>
  <PresentationFormat>Widescreen</PresentationFormat>
  <Paragraphs>116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Franklin Gothic Demi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207</cp:revision>
  <dcterms:created xsi:type="dcterms:W3CDTF">2021-05-24T19:50:59Z</dcterms:created>
  <dcterms:modified xsi:type="dcterms:W3CDTF">2021-07-07T11:03:34Z</dcterms:modified>
</cp:coreProperties>
</file>