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57" r:id="rId3"/>
    <p:sldId id="288" r:id="rId4"/>
    <p:sldId id="268" r:id="rId5"/>
    <p:sldId id="269" r:id="rId6"/>
    <p:sldId id="28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72"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Frame 7"/>
          <p:cNvSpPr/>
          <p:nvPr userDrawn="1"/>
        </p:nvSpPr>
        <p:spPr>
          <a:xfrm>
            <a:off x="1" y="1"/>
            <a:ext cx="12192000" cy="6858000"/>
          </a:xfrm>
          <a:prstGeom prst="frame">
            <a:avLst>
              <a:gd name="adj1" fmla="val 1608"/>
            </a:avLst>
          </a:prstGeom>
          <a:gradFill>
            <a:gsLst>
              <a:gs pos="0">
                <a:srgbClr val="00B0F0"/>
              </a:gs>
              <a:gs pos="31000">
                <a:srgbClr val="FF0000"/>
              </a:gs>
              <a:gs pos="69000">
                <a:srgbClr val="FFC000"/>
              </a:gs>
              <a:gs pos="100000">
                <a:srgbClr val="00B0F0"/>
              </a:gs>
            </a:gsLst>
            <a:lin ang="5400000" scaled="1"/>
          </a:gradFill>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819262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1FAA53-618F-4239-9C47-0676FABEFA09}" type="datetimeFigureOut">
              <a:rPr lang="en-US" smtClean="0"/>
              <a:t>7/2/2021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1361B-B398-4ED6-B114-5A924E707477}" type="slidenum">
              <a:rPr lang="en-US" smtClean="0"/>
              <a:t>‹#›</a:t>
            </a:fld>
            <a:endParaRPr lang="en-US"/>
          </a:p>
        </p:txBody>
      </p:sp>
    </p:spTree>
    <p:extLst>
      <p:ext uri="{BB962C8B-B14F-4D97-AF65-F5344CB8AC3E}">
        <p14:creationId xmlns:p14="http://schemas.microsoft.com/office/powerpoint/2010/main" val="218496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1FAA53-618F-4239-9C47-0676FABEFA09}" type="datetimeFigureOut">
              <a:rPr lang="en-US" smtClean="0"/>
              <a:t>7/2/2021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1361B-B398-4ED6-B114-5A924E707477}" type="slidenum">
              <a:rPr lang="en-US" smtClean="0"/>
              <a:t>‹#›</a:t>
            </a:fld>
            <a:endParaRPr lang="en-US"/>
          </a:p>
        </p:txBody>
      </p:sp>
    </p:spTree>
    <p:extLst>
      <p:ext uri="{BB962C8B-B14F-4D97-AF65-F5344CB8AC3E}">
        <p14:creationId xmlns:p14="http://schemas.microsoft.com/office/powerpoint/2010/main" val="4188488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1FAA53-618F-4239-9C47-0676FABEFA09}" type="datetimeFigureOut">
              <a:rPr lang="en-US" smtClean="0"/>
              <a:t>7/2/2021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1361B-B398-4ED6-B114-5A924E707477}" type="slidenum">
              <a:rPr lang="en-US" smtClean="0"/>
              <a:t>‹#›</a:t>
            </a:fld>
            <a:endParaRPr lang="en-US"/>
          </a:p>
        </p:txBody>
      </p:sp>
    </p:spTree>
    <p:extLst>
      <p:ext uri="{BB962C8B-B14F-4D97-AF65-F5344CB8AC3E}">
        <p14:creationId xmlns:p14="http://schemas.microsoft.com/office/powerpoint/2010/main" val="3996580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A1FAA53-618F-4239-9C47-0676FABEFA09}" type="datetimeFigureOut">
              <a:rPr lang="en-US" smtClean="0"/>
              <a:t>7/2/2021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1361B-B398-4ED6-B114-5A924E707477}" type="slidenum">
              <a:rPr lang="en-US" smtClean="0"/>
              <a:t>‹#›</a:t>
            </a:fld>
            <a:endParaRPr lang="en-US"/>
          </a:p>
        </p:txBody>
      </p:sp>
    </p:spTree>
    <p:extLst>
      <p:ext uri="{BB962C8B-B14F-4D97-AF65-F5344CB8AC3E}">
        <p14:creationId xmlns:p14="http://schemas.microsoft.com/office/powerpoint/2010/main" val="2231404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1FAA53-618F-4239-9C47-0676FABEFA09}" type="datetimeFigureOut">
              <a:rPr lang="en-US" smtClean="0"/>
              <a:t>7/2/2021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E1361B-B398-4ED6-B114-5A924E707477}" type="slidenum">
              <a:rPr lang="en-US" smtClean="0"/>
              <a:t>‹#›</a:t>
            </a:fld>
            <a:endParaRPr lang="en-US"/>
          </a:p>
        </p:txBody>
      </p:sp>
    </p:spTree>
    <p:extLst>
      <p:ext uri="{BB962C8B-B14F-4D97-AF65-F5344CB8AC3E}">
        <p14:creationId xmlns:p14="http://schemas.microsoft.com/office/powerpoint/2010/main" val="2920426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1FAA53-618F-4239-9C47-0676FABEFA09}" type="datetimeFigureOut">
              <a:rPr lang="en-US" smtClean="0"/>
              <a:t>7/2/2021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E1361B-B398-4ED6-B114-5A924E707477}" type="slidenum">
              <a:rPr lang="en-US" smtClean="0"/>
              <a:t>‹#›</a:t>
            </a:fld>
            <a:endParaRPr lang="en-US"/>
          </a:p>
        </p:txBody>
      </p:sp>
    </p:spTree>
    <p:extLst>
      <p:ext uri="{BB962C8B-B14F-4D97-AF65-F5344CB8AC3E}">
        <p14:creationId xmlns:p14="http://schemas.microsoft.com/office/powerpoint/2010/main" val="1931617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1FAA53-618F-4239-9C47-0676FABEFA09}" type="datetimeFigureOut">
              <a:rPr lang="en-US" smtClean="0"/>
              <a:t>7/2/2021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E1361B-B398-4ED6-B114-5A924E707477}" type="slidenum">
              <a:rPr lang="en-US" smtClean="0"/>
              <a:t>‹#›</a:t>
            </a:fld>
            <a:endParaRPr lang="en-US"/>
          </a:p>
        </p:txBody>
      </p:sp>
    </p:spTree>
    <p:extLst>
      <p:ext uri="{BB962C8B-B14F-4D97-AF65-F5344CB8AC3E}">
        <p14:creationId xmlns:p14="http://schemas.microsoft.com/office/powerpoint/2010/main" val="3197567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1FAA53-618F-4239-9C47-0676FABEFA09}" type="datetimeFigureOut">
              <a:rPr lang="en-US" smtClean="0"/>
              <a:t>7/2/2021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E1361B-B398-4ED6-B114-5A924E707477}" type="slidenum">
              <a:rPr lang="en-US" smtClean="0"/>
              <a:t>‹#›</a:t>
            </a:fld>
            <a:endParaRPr lang="en-US"/>
          </a:p>
        </p:txBody>
      </p:sp>
    </p:spTree>
    <p:extLst>
      <p:ext uri="{BB962C8B-B14F-4D97-AF65-F5344CB8AC3E}">
        <p14:creationId xmlns:p14="http://schemas.microsoft.com/office/powerpoint/2010/main" val="2373747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1FAA53-618F-4239-9C47-0676FABEFA09}" type="datetimeFigureOut">
              <a:rPr lang="en-US" smtClean="0"/>
              <a:t>7/2/2021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E1361B-B398-4ED6-B114-5A924E707477}" type="slidenum">
              <a:rPr lang="en-US" smtClean="0"/>
              <a:t>‹#›</a:t>
            </a:fld>
            <a:endParaRPr lang="en-US"/>
          </a:p>
        </p:txBody>
      </p:sp>
    </p:spTree>
    <p:extLst>
      <p:ext uri="{BB962C8B-B14F-4D97-AF65-F5344CB8AC3E}">
        <p14:creationId xmlns:p14="http://schemas.microsoft.com/office/powerpoint/2010/main" val="1120693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1FAA53-618F-4239-9C47-0676FABEFA09}" type="datetimeFigureOut">
              <a:rPr lang="en-US" smtClean="0"/>
              <a:t>7/2/2021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E1361B-B398-4ED6-B114-5A924E707477}" type="slidenum">
              <a:rPr lang="en-US" smtClean="0"/>
              <a:t>‹#›</a:t>
            </a:fld>
            <a:endParaRPr lang="en-US"/>
          </a:p>
        </p:txBody>
      </p:sp>
    </p:spTree>
    <p:extLst>
      <p:ext uri="{BB962C8B-B14F-4D97-AF65-F5344CB8AC3E}">
        <p14:creationId xmlns:p14="http://schemas.microsoft.com/office/powerpoint/2010/main" val="4001442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1FAA53-618F-4239-9C47-0676FABEFA09}" type="datetimeFigureOut">
              <a:rPr lang="en-US" smtClean="0"/>
              <a:t>7/2/2021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1361B-B398-4ED6-B114-5A924E707477}" type="slidenum">
              <a:rPr lang="en-US" smtClean="0"/>
              <a:t>‹#›</a:t>
            </a:fld>
            <a:endParaRPr lang="en-US"/>
          </a:p>
        </p:txBody>
      </p:sp>
    </p:spTree>
    <p:extLst>
      <p:ext uri="{BB962C8B-B14F-4D97-AF65-F5344CB8AC3E}">
        <p14:creationId xmlns:p14="http://schemas.microsoft.com/office/powerpoint/2010/main" val="648469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108" y="183641"/>
            <a:ext cx="10902462" cy="4188396"/>
          </a:xfrm>
          <a:prstGeom prst="rect">
            <a:avLst/>
          </a:prstGeom>
        </p:spPr>
      </p:pic>
      <p:sp>
        <p:nvSpPr>
          <p:cNvPr id="3" name="Rounded Rectangle 2"/>
          <p:cNvSpPr/>
          <p:nvPr/>
        </p:nvSpPr>
        <p:spPr>
          <a:xfrm>
            <a:off x="352697" y="4167051"/>
            <a:ext cx="11482252" cy="216843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4800" dirty="0"/>
              <a:t>   </a:t>
            </a:r>
            <a:r>
              <a:rPr lang="en-US" sz="4800" b="1" i="1" dirty="0" smtClean="0">
                <a:solidFill>
                  <a:schemeClr val="tx1"/>
                </a:solidFill>
                <a:latin typeface="Arial Rounded MT Bold" panose="020F0704030504030204" pitchFamily="34" charset="0"/>
              </a:rPr>
              <a:t>         </a:t>
            </a:r>
          </a:p>
          <a:p>
            <a:r>
              <a:rPr lang="en-US" sz="4800" b="1" i="1" dirty="0" smtClean="0">
                <a:solidFill>
                  <a:schemeClr val="tx1"/>
                </a:solidFill>
                <a:latin typeface="Arial Rounded MT Bold" panose="020F0704030504030204" pitchFamily="34" charset="0"/>
              </a:rPr>
              <a:t>       English 2nd </a:t>
            </a:r>
            <a:r>
              <a:rPr lang="en-US" sz="4800" b="1" i="1" dirty="0">
                <a:solidFill>
                  <a:schemeClr val="tx1"/>
                </a:solidFill>
                <a:latin typeface="Arial Rounded MT Bold" panose="020F0704030504030204" pitchFamily="34" charset="0"/>
              </a:rPr>
              <a:t>Paper Class</a:t>
            </a:r>
          </a:p>
          <a:p>
            <a:r>
              <a:rPr lang="en-US" sz="4800" b="1" i="1" dirty="0">
                <a:solidFill>
                  <a:schemeClr val="tx1"/>
                </a:solidFill>
                <a:latin typeface="Arial Rounded MT Bold" panose="020F0704030504030204" pitchFamily="34" charset="0"/>
              </a:rPr>
              <a:t>			         </a:t>
            </a:r>
            <a:r>
              <a:rPr lang="en-US" sz="4800" b="1" i="1" dirty="0" smtClean="0">
                <a:solidFill>
                  <a:schemeClr val="tx1"/>
                </a:solidFill>
                <a:latin typeface="Arial Rounded MT Bold" panose="020F0704030504030204" pitchFamily="34" charset="0"/>
              </a:rPr>
              <a:t>for </a:t>
            </a:r>
          </a:p>
          <a:p>
            <a:r>
              <a:rPr lang="en-US" sz="4800" b="1" i="1" dirty="0" smtClean="0">
                <a:solidFill>
                  <a:schemeClr val="tx1"/>
                </a:solidFill>
                <a:latin typeface="Arial Rounded MT Bold" panose="020F0704030504030204" pitchFamily="34" charset="0"/>
              </a:rPr>
              <a:t>                 HSC/ </a:t>
            </a:r>
            <a:r>
              <a:rPr lang="en-US" sz="4800" b="1" i="1" dirty="0" err="1" smtClean="0">
                <a:solidFill>
                  <a:schemeClr val="tx1"/>
                </a:solidFill>
                <a:latin typeface="Arial Rounded MT Bold" panose="020F0704030504030204" pitchFamily="34" charset="0"/>
              </a:rPr>
              <a:t>Alim</a:t>
            </a:r>
            <a:r>
              <a:rPr lang="en-US" sz="4800" b="1" i="1" dirty="0" smtClean="0">
                <a:solidFill>
                  <a:schemeClr val="tx1"/>
                </a:solidFill>
                <a:latin typeface="Arial Rounded MT Bold" panose="020F0704030504030204" pitchFamily="34" charset="0"/>
              </a:rPr>
              <a:t>      </a:t>
            </a:r>
            <a:endParaRPr lang="en-US" sz="4800" b="1" i="1" dirty="0">
              <a:solidFill>
                <a:schemeClr val="tx1"/>
              </a:solidFill>
              <a:latin typeface="Arial Rounded MT Bold" panose="020F0704030504030204" pitchFamily="34" charset="0"/>
            </a:endParaRPr>
          </a:p>
          <a:p>
            <a:r>
              <a:rPr lang="en-US" sz="4800" b="1" i="1" dirty="0">
                <a:solidFill>
                  <a:schemeClr val="tx1"/>
                </a:solidFill>
                <a:latin typeface="Arial Rounded MT Bold" panose="020F0704030504030204" pitchFamily="34" charset="0"/>
              </a:rPr>
              <a:t>		           </a:t>
            </a:r>
            <a:r>
              <a:rPr lang="en-US" sz="4800" b="1" i="1" dirty="0" smtClean="0">
                <a:solidFill>
                  <a:schemeClr val="tx1"/>
                </a:solidFill>
                <a:latin typeface="Arial Rounded MT Bold" panose="020F0704030504030204" pitchFamily="34" charset="0"/>
              </a:rPr>
              <a:t>      </a:t>
            </a:r>
            <a:endParaRPr lang="en-US" sz="4800" b="1" i="1"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2978521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Ribbon 1"/>
          <p:cNvSpPr/>
          <p:nvPr/>
        </p:nvSpPr>
        <p:spPr>
          <a:xfrm rot="10800000" flipV="1">
            <a:off x="334608" y="385034"/>
            <a:ext cx="5464116" cy="905691"/>
          </a:xfrm>
          <a:prstGeom prst="ribbo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800" i="1" dirty="0">
                <a:solidFill>
                  <a:schemeClr val="tx1"/>
                </a:solidFill>
                <a:latin typeface="Arial Rounded MT Bold" panose="020F0704030504030204" pitchFamily="34" charset="0"/>
              </a:rPr>
              <a:t>Identity</a:t>
            </a:r>
          </a:p>
        </p:txBody>
      </p:sp>
      <p:pic>
        <p:nvPicPr>
          <p:cNvPr id="3" name="Picture 2" descr="C:\Users\Sabina Yasmin\Desktop\Phot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64863" y="1561513"/>
            <a:ext cx="3794929" cy="3789909"/>
          </a:xfrm>
          <a:prstGeom prst="ellipse">
            <a:avLst/>
          </a:prstGeom>
          <a:ln w="190500" cap="rnd">
            <a:solidFill>
              <a:srgbClr val="C8C6BD"/>
            </a:solidFill>
            <a:prstDash val="solid"/>
          </a:ln>
          <a:effectLst>
            <a:outerShdw blurRad="127000" algn="bl" rotWithShape="0">
              <a:srgbClr val="000000"/>
            </a:outerShdw>
            <a:reflection blurRad="6350" stA="50000" endA="295" endPos="92000" dist="101600" dir="5400000" sy="-100000" algn="bl" rotWithShape="0"/>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4" name="Vertical Scroll 3"/>
          <p:cNvSpPr/>
          <p:nvPr/>
        </p:nvSpPr>
        <p:spPr>
          <a:xfrm>
            <a:off x="5261318" y="385033"/>
            <a:ext cx="6639950" cy="5542671"/>
          </a:xfrm>
          <a:prstGeom prst="vertic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000" i="1" dirty="0" smtClean="0">
                <a:solidFill>
                  <a:schemeClr val="tx1"/>
                </a:solidFill>
                <a:latin typeface="Arial Rounded MT Bold" panose="020F0704030504030204" pitchFamily="34" charset="0"/>
              </a:rPr>
              <a:t>Sabina </a:t>
            </a:r>
            <a:r>
              <a:rPr lang="en-US" sz="4000" i="1" dirty="0" err="1" smtClean="0">
                <a:solidFill>
                  <a:schemeClr val="tx1"/>
                </a:solidFill>
                <a:latin typeface="Arial Rounded MT Bold" panose="020F0704030504030204" pitchFamily="34" charset="0"/>
              </a:rPr>
              <a:t>Yeasmin</a:t>
            </a:r>
            <a:endParaRPr lang="en-US" sz="4000" i="1" dirty="0" smtClean="0">
              <a:solidFill>
                <a:schemeClr val="tx1"/>
              </a:solidFill>
              <a:latin typeface="Arial Rounded MT Bold" panose="020F0704030504030204" pitchFamily="34" charset="0"/>
            </a:endParaRPr>
          </a:p>
          <a:p>
            <a:pPr algn="ctr"/>
            <a:r>
              <a:rPr lang="en-US" sz="4000" i="1" dirty="0" smtClean="0">
                <a:solidFill>
                  <a:schemeClr val="tx1"/>
                </a:solidFill>
                <a:latin typeface="Arial Rounded MT Bold" panose="020F0704030504030204" pitchFamily="34" charset="0"/>
              </a:rPr>
              <a:t>Lecturer in English </a:t>
            </a:r>
          </a:p>
          <a:p>
            <a:pPr algn="ctr"/>
            <a:r>
              <a:rPr lang="en-US" sz="4000" i="1" dirty="0" err="1" smtClean="0">
                <a:solidFill>
                  <a:schemeClr val="tx1"/>
                </a:solidFill>
                <a:latin typeface="Arial Rounded MT Bold" panose="020F0704030504030204" pitchFamily="34" charset="0"/>
              </a:rPr>
              <a:t>Baridhara</a:t>
            </a:r>
            <a:r>
              <a:rPr lang="en-US" sz="4000" i="1" dirty="0" smtClean="0">
                <a:solidFill>
                  <a:schemeClr val="tx1"/>
                </a:solidFill>
                <a:latin typeface="Arial Rounded MT Bold" panose="020F0704030504030204" pitchFamily="34" charset="0"/>
              </a:rPr>
              <a:t> </a:t>
            </a:r>
            <a:r>
              <a:rPr lang="en-US" sz="4000" i="1" dirty="0" err="1">
                <a:solidFill>
                  <a:schemeClr val="tx1"/>
                </a:solidFill>
                <a:latin typeface="Arial Rounded MT Bold" panose="020F0704030504030204" pitchFamily="34" charset="0"/>
              </a:rPr>
              <a:t>N</a:t>
            </a:r>
            <a:r>
              <a:rPr lang="en-US" sz="4000" i="1" dirty="0" err="1" smtClean="0">
                <a:solidFill>
                  <a:schemeClr val="tx1"/>
                </a:solidFill>
                <a:latin typeface="Arial Rounded MT Bold" panose="020F0704030504030204" pitchFamily="34" charset="0"/>
              </a:rPr>
              <a:t>azmul</a:t>
            </a:r>
            <a:r>
              <a:rPr lang="en-US" sz="4000" i="1" dirty="0" smtClean="0">
                <a:solidFill>
                  <a:schemeClr val="tx1"/>
                </a:solidFill>
                <a:latin typeface="Arial Rounded MT Bold" panose="020F0704030504030204" pitchFamily="34" charset="0"/>
              </a:rPr>
              <a:t> </a:t>
            </a:r>
            <a:r>
              <a:rPr lang="en-US" sz="4000" i="1" dirty="0" err="1" smtClean="0">
                <a:solidFill>
                  <a:schemeClr val="tx1"/>
                </a:solidFill>
                <a:latin typeface="Arial Rounded MT Bold" panose="020F0704030504030204" pitchFamily="34" charset="0"/>
              </a:rPr>
              <a:t>Ulum</a:t>
            </a:r>
            <a:r>
              <a:rPr lang="en-US" sz="4000" i="1" dirty="0" smtClean="0">
                <a:solidFill>
                  <a:schemeClr val="tx1"/>
                </a:solidFill>
                <a:latin typeface="Arial Rounded MT Bold" panose="020F0704030504030204" pitchFamily="34" charset="0"/>
              </a:rPr>
              <a:t> </a:t>
            </a:r>
            <a:r>
              <a:rPr lang="en-US" sz="4000" i="1" dirty="0" err="1" smtClean="0">
                <a:solidFill>
                  <a:schemeClr val="tx1"/>
                </a:solidFill>
                <a:latin typeface="Arial Rounded MT Bold" panose="020F0704030504030204" pitchFamily="34" charset="0"/>
              </a:rPr>
              <a:t>Alim</a:t>
            </a:r>
            <a:r>
              <a:rPr lang="en-US" sz="4000" i="1" dirty="0" smtClean="0">
                <a:solidFill>
                  <a:schemeClr val="tx1"/>
                </a:solidFill>
                <a:latin typeface="Arial Rounded MT Bold" panose="020F0704030504030204" pitchFamily="34" charset="0"/>
              </a:rPr>
              <a:t> Madrasah</a:t>
            </a:r>
          </a:p>
          <a:p>
            <a:pPr algn="ctr"/>
            <a:r>
              <a:rPr lang="en-US" sz="4000" i="1" dirty="0" err="1" smtClean="0">
                <a:solidFill>
                  <a:schemeClr val="tx1"/>
                </a:solidFill>
                <a:latin typeface="Arial Rounded MT Bold" panose="020F0704030504030204" pitchFamily="34" charset="0"/>
              </a:rPr>
              <a:t>Badda</a:t>
            </a:r>
            <a:r>
              <a:rPr lang="en-US" sz="4000" i="1" dirty="0" smtClean="0">
                <a:solidFill>
                  <a:schemeClr val="tx1"/>
                </a:solidFill>
                <a:latin typeface="Arial Rounded MT Bold" panose="020F0704030504030204" pitchFamily="34" charset="0"/>
              </a:rPr>
              <a:t>, Dhaka</a:t>
            </a:r>
            <a:endParaRPr lang="en-US" sz="4000" i="1"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27624085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rot="10800000" flipV="1">
            <a:off x="2390501" y="1450848"/>
            <a:ext cx="6035042" cy="403555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800" dirty="0" smtClean="0">
                <a:solidFill>
                  <a:schemeClr val="tx1"/>
                </a:solidFill>
                <a:latin typeface="Arial Rounded MT Bold" panose="020F0704030504030204" pitchFamily="34" charset="0"/>
              </a:rPr>
              <a:t>Narration </a:t>
            </a:r>
            <a:r>
              <a:rPr lang="en-US" sz="4800" dirty="0" err="1" smtClean="0">
                <a:solidFill>
                  <a:schemeClr val="tx1"/>
                </a:solidFill>
                <a:latin typeface="Arial Rounded MT Bold" panose="020F0704030504030204" pitchFamily="34" charset="0"/>
              </a:rPr>
              <a:t>Kha</a:t>
            </a:r>
            <a:r>
              <a:rPr lang="en-US" sz="4800" dirty="0" smtClean="0">
                <a:solidFill>
                  <a:schemeClr val="tx1"/>
                </a:solidFill>
                <a:latin typeface="Arial Rounded MT Bold" panose="020F0704030504030204" pitchFamily="34" charset="0"/>
              </a:rPr>
              <a:t> Set-2018</a:t>
            </a:r>
            <a:endParaRPr lang="en-US" sz="4800"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415263528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4665"/>
            <a:ext cx="5525589" cy="7109639"/>
          </a:xfrm>
          <a:prstGeom prst="rect">
            <a:avLst/>
          </a:prstGeom>
        </p:spPr>
        <p:txBody>
          <a:bodyPr wrap="square">
            <a:spAutoFit/>
          </a:bodyPr>
          <a:lstStyle/>
          <a:p>
            <a:r>
              <a:rPr lang="en-US" sz="5400" dirty="0" smtClean="0">
                <a:solidFill>
                  <a:srgbClr val="FF0000"/>
                </a:solidFill>
                <a:latin typeface="Arial Rounded MT Bold" panose="020F0704030504030204" pitchFamily="34" charset="0"/>
              </a:rPr>
              <a:t> </a:t>
            </a:r>
            <a:r>
              <a:rPr lang="en-US" sz="4800" dirty="0">
                <a:solidFill>
                  <a:srgbClr val="FF0000"/>
                </a:solidFill>
                <a:latin typeface="Arial Rounded MT Bold" panose="020F0704030504030204" pitchFamily="34" charset="0"/>
              </a:rPr>
              <a:t>3. </a:t>
            </a:r>
            <a:r>
              <a:rPr lang="en-US" sz="4800" err="1" smtClean="0">
                <a:solidFill>
                  <a:srgbClr val="FF0000"/>
                </a:solidFill>
                <a:latin typeface="Arial Rounded MT Bold" panose="020F0704030504030204" pitchFamily="34" charset="0"/>
              </a:rPr>
              <a:t>Kha</a:t>
            </a:r>
            <a:r>
              <a:rPr lang="en-US" sz="4800" smtClean="0">
                <a:solidFill>
                  <a:srgbClr val="FF0000"/>
                </a:solidFill>
                <a:latin typeface="Arial Rounded MT Bold" panose="020F0704030504030204" pitchFamily="34" charset="0"/>
              </a:rPr>
              <a:t> Set-2018</a:t>
            </a:r>
            <a:endParaRPr lang="en-US" sz="4800" dirty="0">
              <a:solidFill>
                <a:srgbClr val="FF0000"/>
              </a:solidFill>
              <a:latin typeface="Arial Rounded MT Bold" panose="020F0704030504030204" pitchFamily="34" charset="0"/>
            </a:endParaRPr>
          </a:p>
          <a:p>
            <a:r>
              <a:rPr lang="en-US" sz="4800" dirty="0" smtClean="0">
                <a:latin typeface="Arial Rounded MT Bold" panose="020F0704030504030204" pitchFamily="34" charset="0"/>
              </a:rPr>
              <a:t>“</a:t>
            </a:r>
            <a:r>
              <a:rPr lang="en-US" sz="4800" dirty="0">
                <a:latin typeface="Arial Rounded MT Bold" panose="020F0704030504030204" pitchFamily="34" charset="0"/>
              </a:rPr>
              <a:t>Will you buy my hair?” asked Della. “I buy hair,” said Madame. “Take your hat off and let’s have a sight at the looks of it.”    </a:t>
            </a:r>
          </a:p>
          <a:p>
            <a:endParaRPr lang="en-US" dirty="0"/>
          </a:p>
        </p:txBody>
      </p:sp>
      <p:sp>
        <p:nvSpPr>
          <p:cNvPr id="3" name="Rectangle 2"/>
          <p:cNvSpPr/>
          <p:nvPr/>
        </p:nvSpPr>
        <p:spPr>
          <a:xfrm>
            <a:off x="5290457" y="0"/>
            <a:ext cx="7106194" cy="6740307"/>
          </a:xfrm>
          <a:prstGeom prst="rect">
            <a:avLst/>
          </a:prstGeom>
        </p:spPr>
        <p:txBody>
          <a:bodyPr wrap="square">
            <a:spAutoFit/>
          </a:bodyPr>
          <a:lstStyle/>
          <a:p>
            <a:r>
              <a:rPr lang="en-US" sz="4800" b="1" dirty="0" smtClean="0">
                <a:solidFill>
                  <a:srgbClr val="FF0000"/>
                </a:solidFill>
              </a:rPr>
              <a:t>Della </a:t>
            </a:r>
            <a:r>
              <a:rPr lang="en-US" sz="4800" b="1" dirty="0">
                <a:solidFill>
                  <a:srgbClr val="FF0000"/>
                </a:solidFill>
              </a:rPr>
              <a:t>asked Madame if she (M) would buy her (D) hair. Madame replied that She (M) bought hair. She (M) requested her (D) to take her (D) hat off and also proposed her (D) that they should have a sight at the looks of it.  </a:t>
            </a:r>
          </a:p>
        </p:txBody>
      </p:sp>
    </p:spTree>
    <p:extLst>
      <p:ext uri="{BB962C8B-B14F-4D97-AF65-F5344CB8AC3E}">
        <p14:creationId xmlns:p14="http://schemas.microsoft.com/office/powerpoint/2010/main" val="1510792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943" y="-91440"/>
            <a:ext cx="5512526" cy="7017306"/>
          </a:xfrm>
          <a:prstGeom prst="rect">
            <a:avLst/>
          </a:prstGeom>
        </p:spPr>
        <p:txBody>
          <a:bodyPr wrap="square">
            <a:spAutoFit/>
          </a:bodyPr>
          <a:lstStyle/>
          <a:p>
            <a:r>
              <a:rPr lang="en-US" sz="5400" dirty="0" smtClean="0">
                <a:latin typeface="Arial Rounded MT Bold" panose="020F0704030504030204" pitchFamily="34" charset="0"/>
              </a:rPr>
              <a:t>“Twenty </a:t>
            </a:r>
            <a:r>
              <a:rPr lang="en-US" sz="5400" dirty="0">
                <a:latin typeface="Arial Rounded MT Bold" panose="020F0704030504030204" pitchFamily="34" charset="0"/>
              </a:rPr>
              <a:t>dollars,” said Madame, lifting the mass with a practiced hand. “Give it to me quick,” said Della.    </a:t>
            </a:r>
            <a:endParaRPr lang="en-US" sz="5400" dirty="0" smtClean="0">
              <a:latin typeface="Arial Rounded MT Bold" panose="020F0704030504030204" pitchFamily="34" charset="0"/>
            </a:endParaRPr>
          </a:p>
          <a:p>
            <a:pPr marL="342900" indent="-342900">
              <a:buAutoNum type="arabicPeriod" startAt="12"/>
            </a:pPr>
            <a:endParaRPr lang="en-US" dirty="0"/>
          </a:p>
        </p:txBody>
      </p:sp>
      <p:sp>
        <p:nvSpPr>
          <p:cNvPr id="3" name="Rectangle 2"/>
          <p:cNvSpPr/>
          <p:nvPr/>
        </p:nvSpPr>
        <p:spPr>
          <a:xfrm>
            <a:off x="5473337" y="0"/>
            <a:ext cx="6522722" cy="6740307"/>
          </a:xfrm>
          <a:prstGeom prst="rect">
            <a:avLst/>
          </a:prstGeom>
        </p:spPr>
        <p:txBody>
          <a:bodyPr wrap="square">
            <a:spAutoFit/>
          </a:bodyPr>
          <a:lstStyle/>
          <a:p>
            <a:r>
              <a:rPr lang="en-US" sz="5400" b="1" dirty="0" smtClean="0">
                <a:solidFill>
                  <a:srgbClr val="FF0000"/>
                </a:solidFill>
              </a:rPr>
              <a:t> Madam </a:t>
            </a:r>
            <a:r>
              <a:rPr lang="en-US" sz="5400" b="1" dirty="0">
                <a:solidFill>
                  <a:srgbClr val="FF0000"/>
                </a:solidFill>
              </a:rPr>
              <a:t>again told her that she (M) would pay twenty dollars, lifting the mass with a practiced hand. Then Della requested her to give it to her (D) quick.</a:t>
            </a:r>
          </a:p>
        </p:txBody>
      </p:sp>
    </p:spTree>
    <p:extLst>
      <p:ext uri="{BB962C8B-B14F-4D97-AF65-F5344CB8AC3E}">
        <p14:creationId xmlns:p14="http://schemas.microsoft.com/office/powerpoint/2010/main" val="16715017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flipH="1">
            <a:off x="156754" y="287383"/>
            <a:ext cx="11834948" cy="2946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600" dirty="0">
                <a:solidFill>
                  <a:schemeClr val="tx1"/>
                </a:solidFill>
                <a:latin typeface="Arial Rounded MT Bold" panose="020F0704030504030204" pitchFamily="34" charset="0"/>
              </a:rPr>
              <a:t>Thank you so much</a:t>
            </a:r>
          </a:p>
          <a:p>
            <a:pPr algn="ctr"/>
            <a:r>
              <a:rPr lang="en-US" sz="9600" dirty="0">
                <a:solidFill>
                  <a:schemeClr val="tx1"/>
                </a:solidFill>
                <a:latin typeface="Arial Rounded MT Bold" panose="020F0704030504030204" pitchFamily="34" charset="0"/>
              </a:rPr>
              <a:t>For watching</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6801" y="3411537"/>
            <a:ext cx="3949700" cy="3027363"/>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41499651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1052</TotalTime>
  <Words>192</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Rounded MT 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87</cp:revision>
  <dcterms:created xsi:type="dcterms:W3CDTF">2020-12-31T04:30:29Z</dcterms:created>
  <dcterms:modified xsi:type="dcterms:W3CDTF">2021-07-02T11:40:43Z</dcterms:modified>
</cp:coreProperties>
</file>