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38028-71D7-4E70-8A1A-98179CCAB124}" type="datetimeFigureOut">
              <a:rPr lang="en-US" smtClean="0"/>
              <a:t>7/7/2021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1EF0E-4FFD-481D-AE44-1A55A13C2F45}" type="slidenum">
              <a:rPr lang="en-US" smtClean="0"/>
              <a:t>‹#›</a:t>
            </a:fld>
            <a:endParaRPr lang="en-US"/>
          </a:p>
        </p:txBody>
      </p:sp>
    </p:spTree>
    <p:extLst>
      <p:ext uri="{BB962C8B-B14F-4D97-AF65-F5344CB8AC3E}">
        <p14:creationId xmlns:p14="http://schemas.microsoft.com/office/powerpoint/2010/main" val="381353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1</a:t>
            </a:fld>
            <a:endParaRPr lang="en-US"/>
          </a:p>
        </p:txBody>
      </p:sp>
    </p:spTree>
    <p:extLst>
      <p:ext uri="{BB962C8B-B14F-4D97-AF65-F5344CB8AC3E}">
        <p14:creationId xmlns:p14="http://schemas.microsoft.com/office/powerpoint/2010/main" val="107469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11</a:t>
            </a:fld>
            <a:endParaRPr lang="en-US"/>
          </a:p>
        </p:txBody>
      </p:sp>
    </p:spTree>
    <p:extLst>
      <p:ext uri="{BB962C8B-B14F-4D97-AF65-F5344CB8AC3E}">
        <p14:creationId xmlns:p14="http://schemas.microsoft.com/office/powerpoint/2010/main" val="4157096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12</a:t>
            </a:fld>
            <a:endParaRPr lang="en-US"/>
          </a:p>
        </p:txBody>
      </p:sp>
    </p:spTree>
    <p:extLst>
      <p:ext uri="{BB962C8B-B14F-4D97-AF65-F5344CB8AC3E}">
        <p14:creationId xmlns:p14="http://schemas.microsoft.com/office/powerpoint/2010/main" val="2280011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13</a:t>
            </a:fld>
            <a:endParaRPr lang="en-US"/>
          </a:p>
        </p:txBody>
      </p:sp>
    </p:spTree>
    <p:extLst>
      <p:ext uri="{BB962C8B-B14F-4D97-AF65-F5344CB8AC3E}">
        <p14:creationId xmlns:p14="http://schemas.microsoft.com/office/powerpoint/2010/main" val="119278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14</a:t>
            </a:fld>
            <a:endParaRPr lang="en-US"/>
          </a:p>
        </p:txBody>
      </p:sp>
    </p:spTree>
    <p:extLst>
      <p:ext uri="{BB962C8B-B14F-4D97-AF65-F5344CB8AC3E}">
        <p14:creationId xmlns:p14="http://schemas.microsoft.com/office/powerpoint/2010/main" val="2868601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15</a:t>
            </a:fld>
            <a:endParaRPr lang="en-US"/>
          </a:p>
        </p:txBody>
      </p:sp>
    </p:spTree>
    <p:extLst>
      <p:ext uri="{BB962C8B-B14F-4D97-AF65-F5344CB8AC3E}">
        <p14:creationId xmlns:p14="http://schemas.microsoft.com/office/powerpoint/2010/main" val="2097945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16</a:t>
            </a:fld>
            <a:endParaRPr lang="en-US"/>
          </a:p>
        </p:txBody>
      </p:sp>
    </p:spTree>
    <p:extLst>
      <p:ext uri="{BB962C8B-B14F-4D97-AF65-F5344CB8AC3E}">
        <p14:creationId xmlns:p14="http://schemas.microsoft.com/office/powerpoint/2010/main" val="2474040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17</a:t>
            </a:fld>
            <a:endParaRPr lang="en-US"/>
          </a:p>
        </p:txBody>
      </p:sp>
    </p:spTree>
    <p:extLst>
      <p:ext uri="{BB962C8B-B14F-4D97-AF65-F5344CB8AC3E}">
        <p14:creationId xmlns:p14="http://schemas.microsoft.com/office/powerpoint/2010/main" val="3452196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18</a:t>
            </a:fld>
            <a:endParaRPr lang="en-US"/>
          </a:p>
        </p:txBody>
      </p:sp>
    </p:spTree>
    <p:extLst>
      <p:ext uri="{BB962C8B-B14F-4D97-AF65-F5344CB8AC3E}">
        <p14:creationId xmlns:p14="http://schemas.microsoft.com/office/powerpoint/2010/main" val="351386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19</a:t>
            </a:fld>
            <a:endParaRPr lang="en-US"/>
          </a:p>
        </p:txBody>
      </p:sp>
    </p:spTree>
    <p:extLst>
      <p:ext uri="{BB962C8B-B14F-4D97-AF65-F5344CB8AC3E}">
        <p14:creationId xmlns:p14="http://schemas.microsoft.com/office/powerpoint/2010/main" val="3933739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20</a:t>
            </a:fld>
            <a:endParaRPr lang="en-US"/>
          </a:p>
        </p:txBody>
      </p:sp>
    </p:spTree>
    <p:extLst>
      <p:ext uri="{BB962C8B-B14F-4D97-AF65-F5344CB8AC3E}">
        <p14:creationId xmlns:p14="http://schemas.microsoft.com/office/powerpoint/2010/main" val="371197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2</a:t>
            </a:fld>
            <a:endParaRPr lang="en-US"/>
          </a:p>
        </p:txBody>
      </p:sp>
    </p:spTree>
    <p:extLst>
      <p:ext uri="{BB962C8B-B14F-4D97-AF65-F5344CB8AC3E}">
        <p14:creationId xmlns:p14="http://schemas.microsoft.com/office/powerpoint/2010/main" val="1112036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21</a:t>
            </a:fld>
            <a:endParaRPr lang="en-US"/>
          </a:p>
        </p:txBody>
      </p:sp>
    </p:spTree>
    <p:extLst>
      <p:ext uri="{BB962C8B-B14F-4D97-AF65-F5344CB8AC3E}">
        <p14:creationId xmlns:p14="http://schemas.microsoft.com/office/powerpoint/2010/main" val="1602739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5"/>
          </p:nvPr>
        </p:nvSpPr>
        <p:spPr/>
        <p:txBody>
          <a:bodyPr/>
          <a:lstStyle/>
          <a:p>
            <a:fld id="{914695A9-34F7-4724-BC67-A1836E0F59E9}" type="slidenum">
              <a:rPr lang="en-US" smtClean="0"/>
              <a:t>22</a:t>
            </a:fld>
            <a:endParaRPr lang="en-US"/>
          </a:p>
        </p:txBody>
      </p:sp>
    </p:spTree>
    <p:extLst>
      <p:ext uri="{BB962C8B-B14F-4D97-AF65-F5344CB8AC3E}">
        <p14:creationId xmlns:p14="http://schemas.microsoft.com/office/powerpoint/2010/main" val="194385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3</a:t>
            </a:fld>
            <a:endParaRPr lang="en-US"/>
          </a:p>
        </p:txBody>
      </p:sp>
    </p:spTree>
    <p:extLst>
      <p:ext uri="{BB962C8B-B14F-4D97-AF65-F5344CB8AC3E}">
        <p14:creationId xmlns:p14="http://schemas.microsoft.com/office/powerpoint/2010/main" val="76666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4</a:t>
            </a:fld>
            <a:endParaRPr lang="en-US"/>
          </a:p>
        </p:txBody>
      </p:sp>
    </p:spTree>
    <p:extLst>
      <p:ext uri="{BB962C8B-B14F-4D97-AF65-F5344CB8AC3E}">
        <p14:creationId xmlns:p14="http://schemas.microsoft.com/office/powerpoint/2010/main" val="204798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5</a:t>
            </a:fld>
            <a:endParaRPr lang="en-US"/>
          </a:p>
        </p:txBody>
      </p:sp>
    </p:spTree>
    <p:extLst>
      <p:ext uri="{BB962C8B-B14F-4D97-AF65-F5344CB8AC3E}">
        <p14:creationId xmlns:p14="http://schemas.microsoft.com/office/powerpoint/2010/main" val="198980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7</a:t>
            </a:fld>
            <a:endParaRPr lang="en-US"/>
          </a:p>
        </p:txBody>
      </p:sp>
    </p:spTree>
    <p:extLst>
      <p:ext uri="{BB962C8B-B14F-4D97-AF65-F5344CB8AC3E}">
        <p14:creationId xmlns:p14="http://schemas.microsoft.com/office/powerpoint/2010/main" val="101567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8</a:t>
            </a:fld>
            <a:endParaRPr lang="en-US"/>
          </a:p>
        </p:txBody>
      </p:sp>
    </p:spTree>
    <p:extLst>
      <p:ext uri="{BB962C8B-B14F-4D97-AF65-F5344CB8AC3E}">
        <p14:creationId xmlns:p14="http://schemas.microsoft.com/office/powerpoint/2010/main" val="499163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9</a:t>
            </a:fld>
            <a:endParaRPr lang="en-US"/>
          </a:p>
        </p:txBody>
      </p:sp>
    </p:spTree>
    <p:extLst>
      <p:ext uri="{BB962C8B-B14F-4D97-AF65-F5344CB8AC3E}">
        <p14:creationId xmlns:p14="http://schemas.microsoft.com/office/powerpoint/2010/main" val="1932270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D0E1EF0E-4FFD-481D-AE44-1A55A13C2F45}" type="slidenum">
              <a:rPr lang="en-US" smtClean="0"/>
              <a:t>10</a:t>
            </a:fld>
            <a:endParaRPr lang="en-US"/>
          </a:p>
        </p:txBody>
      </p:sp>
    </p:spTree>
    <p:extLst>
      <p:ext uri="{BB962C8B-B14F-4D97-AF65-F5344CB8AC3E}">
        <p14:creationId xmlns:p14="http://schemas.microsoft.com/office/powerpoint/2010/main" val="194841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B3DCA4-22F8-4305-8613-900D0014486E}"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ED20F-0665-4C4D-9CC7-0DC070DCC3A5}" type="slidenum">
              <a:rPr lang="en-US" smtClean="0"/>
              <a:t>‹#›</a:t>
            </a:fld>
            <a:endParaRPr lang="en-US"/>
          </a:p>
        </p:txBody>
      </p:sp>
    </p:spTree>
    <p:extLst>
      <p:ext uri="{BB962C8B-B14F-4D97-AF65-F5344CB8AC3E}">
        <p14:creationId xmlns:p14="http://schemas.microsoft.com/office/powerpoint/2010/main" val="1854799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3DCA4-22F8-4305-8613-900D0014486E}"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ED20F-0665-4C4D-9CC7-0DC070DCC3A5}" type="slidenum">
              <a:rPr lang="en-US" smtClean="0"/>
              <a:t>‹#›</a:t>
            </a:fld>
            <a:endParaRPr lang="en-US"/>
          </a:p>
        </p:txBody>
      </p:sp>
    </p:spTree>
    <p:extLst>
      <p:ext uri="{BB962C8B-B14F-4D97-AF65-F5344CB8AC3E}">
        <p14:creationId xmlns:p14="http://schemas.microsoft.com/office/powerpoint/2010/main" val="338604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3DCA4-22F8-4305-8613-900D0014486E}"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ED20F-0665-4C4D-9CC7-0DC070DCC3A5}" type="slidenum">
              <a:rPr lang="en-US" smtClean="0"/>
              <a:t>‹#›</a:t>
            </a:fld>
            <a:endParaRPr lang="en-US"/>
          </a:p>
        </p:txBody>
      </p:sp>
    </p:spTree>
    <p:extLst>
      <p:ext uri="{BB962C8B-B14F-4D97-AF65-F5344CB8AC3E}">
        <p14:creationId xmlns:p14="http://schemas.microsoft.com/office/powerpoint/2010/main" val="102544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3DCA4-22F8-4305-8613-900D0014486E}"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ED20F-0665-4C4D-9CC7-0DC070DCC3A5}" type="slidenum">
              <a:rPr lang="en-US" smtClean="0"/>
              <a:t>‹#›</a:t>
            </a:fld>
            <a:endParaRPr lang="en-US"/>
          </a:p>
        </p:txBody>
      </p:sp>
    </p:spTree>
    <p:extLst>
      <p:ext uri="{BB962C8B-B14F-4D97-AF65-F5344CB8AC3E}">
        <p14:creationId xmlns:p14="http://schemas.microsoft.com/office/powerpoint/2010/main" val="206397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B3DCA4-22F8-4305-8613-900D0014486E}"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ED20F-0665-4C4D-9CC7-0DC070DCC3A5}" type="slidenum">
              <a:rPr lang="en-US" smtClean="0"/>
              <a:t>‹#›</a:t>
            </a:fld>
            <a:endParaRPr lang="en-US"/>
          </a:p>
        </p:txBody>
      </p:sp>
    </p:spTree>
    <p:extLst>
      <p:ext uri="{BB962C8B-B14F-4D97-AF65-F5344CB8AC3E}">
        <p14:creationId xmlns:p14="http://schemas.microsoft.com/office/powerpoint/2010/main" val="79276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B3DCA4-22F8-4305-8613-900D0014486E}"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ED20F-0665-4C4D-9CC7-0DC070DCC3A5}" type="slidenum">
              <a:rPr lang="en-US" smtClean="0"/>
              <a:t>‹#›</a:t>
            </a:fld>
            <a:endParaRPr lang="en-US"/>
          </a:p>
        </p:txBody>
      </p:sp>
    </p:spTree>
    <p:extLst>
      <p:ext uri="{BB962C8B-B14F-4D97-AF65-F5344CB8AC3E}">
        <p14:creationId xmlns:p14="http://schemas.microsoft.com/office/powerpoint/2010/main" val="202331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B3DCA4-22F8-4305-8613-900D0014486E}"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ED20F-0665-4C4D-9CC7-0DC070DCC3A5}" type="slidenum">
              <a:rPr lang="en-US" smtClean="0"/>
              <a:t>‹#›</a:t>
            </a:fld>
            <a:endParaRPr lang="en-US"/>
          </a:p>
        </p:txBody>
      </p:sp>
    </p:spTree>
    <p:extLst>
      <p:ext uri="{BB962C8B-B14F-4D97-AF65-F5344CB8AC3E}">
        <p14:creationId xmlns:p14="http://schemas.microsoft.com/office/powerpoint/2010/main" val="160429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B3DCA4-22F8-4305-8613-900D0014486E}"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ED20F-0665-4C4D-9CC7-0DC070DCC3A5}" type="slidenum">
              <a:rPr lang="en-US" smtClean="0"/>
              <a:t>‹#›</a:t>
            </a:fld>
            <a:endParaRPr lang="en-US"/>
          </a:p>
        </p:txBody>
      </p:sp>
    </p:spTree>
    <p:extLst>
      <p:ext uri="{BB962C8B-B14F-4D97-AF65-F5344CB8AC3E}">
        <p14:creationId xmlns:p14="http://schemas.microsoft.com/office/powerpoint/2010/main" val="374554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3DCA4-22F8-4305-8613-900D0014486E}" type="datetimeFigureOut">
              <a:rPr lang="en-US" smtClean="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ED20F-0665-4C4D-9CC7-0DC070DCC3A5}" type="slidenum">
              <a:rPr lang="en-US" smtClean="0"/>
              <a:t>‹#›</a:t>
            </a:fld>
            <a:endParaRPr lang="en-US"/>
          </a:p>
        </p:txBody>
      </p:sp>
    </p:spTree>
    <p:extLst>
      <p:ext uri="{BB962C8B-B14F-4D97-AF65-F5344CB8AC3E}">
        <p14:creationId xmlns:p14="http://schemas.microsoft.com/office/powerpoint/2010/main" val="106800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3DCA4-22F8-4305-8613-900D0014486E}"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ED20F-0665-4C4D-9CC7-0DC070DCC3A5}" type="slidenum">
              <a:rPr lang="en-US" smtClean="0"/>
              <a:t>‹#›</a:t>
            </a:fld>
            <a:endParaRPr lang="en-US"/>
          </a:p>
        </p:txBody>
      </p:sp>
    </p:spTree>
    <p:extLst>
      <p:ext uri="{BB962C8B-B14F-4D97-AF65-F5344CB8AC3E}">
        <p14:creationId xmlns:p14="http://schemas.microsoft.com/office/powerpoint/2010/main" val="3618260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3DCA4-22F8-4305-8613-900D0014486E}"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ED20F-0665-4C4D-9CC7-0DC070DCC3A5}" type="slidenum">
              <a:rPr lang="en-US" smtClean="0"/>
              <a:t>‹#›</a:t>
            </a:fld>
            <a:endParaRPr lang="en-US"/>
          </a:p>
        </p:txBody>
      </p:sp>
    </p:spTree>
    <p:extLst>
      <p:ext uri="{BB962C8B-B14F-4D97-AF65-F5344CB8AC3E}">
        <p14:creationId xmlns:p14="http://schemas.microsoft.com/office/powerpoint/2010/main" val="95176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3DCA4-22F8-4305-8613-900D0014486E}" type="datetimeFigureOut">
              <a:rPr lang="en-US" smtClean="0"/>
              <a:t>7/7/2021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ED20F-0665-4C4D-9CC7-0DC070DCC3A5}" type="slidenum">
              <a:rPr lang="en-US" smtClean="0"/>
              <a:t>‹#›</a:t>
            </a:fld>
            <a:endParaRPr lang="en-US"/>
          </a:p>
        </p:txBody>
      </p:sp>
    </p:spTree>
    <p:extLst>
      <p:ext uri="{BB962C8B-B14F-4D97-AF65-F5344CB8AC3E}">
        <p14:creationId xmlns:p14="http://schemas.microsoft.com/office/powerpoint/2010/main" val="982732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bn.wikipedia.org/wiki/%E0%A6%89%E0%A6%87%E0%A6%95%E0%A6%BF%E0%A6%AA%E0%A6%BF%E0%A6%A1%E0%A6%BF%E0%A6%AF%E0%A6%BC%E0%A6%BE:%E0%A6%A4%E0%A6%A5%E0%A7%8D%E0%A6%AF%E0%A6%B8%E0%A7%82%E0%A6%A4%E0%A7%8D%E0%A6%B0_%E0%A6%AA%E0%A7%8D%E0%A6%B0%E0%A6%AF%E0%A6%BC%E0%A7%8B%E0%A6%9C%E0%A6%A8"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bn.wikipedia.org/wiki/%E0%A6%AB%E0%A6%AF%E0%A6%BC%E0%A6%B8%E0%A6%BE%E0%A6%B2_%E0%A6%AC%E0%A6%BF%E0%A6%A8_%E0%A6%86%E0%A6%AC%E0%A6%A6%E0%A7%81%E0%A6%B2_%E0%A6%86%E0%A6%9C%E0%A6%BF%E0%A6%9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bn.wikipedia.org/wiki/%E0%A6%AA%E0%A7%8D%E0%A6%B0%E0%A6%A5%E0%A6%AE_%E0%A6%86%E0%A6%AC%E0%A6%A6%E0%A7%81%E0%A6%B2%E0%A7%8D%E0%A6%B2%E0%A6%BE%E0%A6%B9,_%E0%A6%9C%E0%A6%B0%E0%A7%8D%E0%A6%A1%E0%A6%BE%E0%A6%A8"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3" Type="http://schemas.openxmlformats.org/officeDocument/2006/relationships/hyperlink" Target="mailto:rokunuddin1983@gmail.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hyperlink" Target="mailto:mdrokun985@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767F8A8-4CCA-4A01-A255-1177C0B16723}"/>
              </a:ext>
            </a:extLst>
          </p:cNvPr>
          <p:cNvSpPr/>
          <p:nvPr/>
        </p:nvSpPr>
        <p:spPr>
          <a:xfrm>
            <a:off x="-25869" y="47990"/>
            <a:ext cx="9144000" cy="6858000"/>
          </a:xfrm>
          <a:prstGeom prst="rect">
            <a:avLst/>
          </a:prstGeom>
          <a:noFill/>
          <a:ln w="222250">
            <a:gradFill flip="none" rotWithShape="1">
              <a:gsLst>
                <a:gs pos="20332">
                  <a:srgbClr val="FF0000"/>
                </a:gs>
                <a:gs pos="70000">
                  <a:schemeClr val="accent2">
                    <a:lumMod val="75000"/>
                  </a:schemeClr>
                </a:gs>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45191830-5730-4BD6-A2B9-D4C3BB7F5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048"/>
            <a:ext cx="8957603" cy="6625883"/>
          </a:xfrm>
          <a:prstGeom prst="rect">
            <a:avLst/>
          </a:prstGeom>
        </p:spPr>
      </p:pic>
      <p:sp>
        <p:nvSpPr>
          <p:cNvPr id="18" name="TextBox 17">
            <a:extLst>
              <a:ext uri="{FF2B5EF4-FFF2-40B4-BE49-F238E27FC236}">
                <a16:creationId xmlns:a16="http://schemas.microsoft.com/office/drawing/2014/main" xmlns="" id="{9C854E91-F748-4317-A023-C838847309AA}"/>
              </a:ext>
            </a:extLst>
          </p:cNvPr>
          <p:cNvSpPr txBox="1"/>
          <p:nvPr/>
        </p:nvSpPr>
        <p:spPr>
          <a:xfrm>
            <a:off x="-48683" y="2276661"/>
            <a:ext cx="8880231" cy="1200329"/>
          </a:xfrm>
          <a:prstGeom prst="rect">
            <a:avLst/>
          </a:prstGeom>
          <a:noFill/>
        </p:spPr>
        <p:txBody>
          <a:bodyPr wrap="square" rtlCol="0">
            <a:prstTxWarp prst="textArchDown">
              <a:avLst/>
            </a:prstTxWarp>
            <a:spAutoFit/>
            <a:scene3d>
              <a:camera prst="perspectiveLeft"/>
              <a:lightRig rig="threePt" dir="t"/>
            </a:scene3d>
          </a:bodyPr>
          <a:lstStyle/>
          <a:p>
            <a:r>
              <a:rPr lang="en-US" sz="8800" b="1" dirty="0" err="1" smtClean="0">
                <a:solidFill>
                  <a:srgbClr val="FF0000"/>
                </a:solidFill>
              </a:rPr>
              <a:t>আজকের</a:t>
            </a:r>
            <a:r>
              <a:rPr lang="en-US" sz="8800" b="1" dirty="0" smtClean="0">
                <a:solidFill>
                  <a:srgbClr val="FF0000"/>
                </a:solidFill>
              </a:rPr>
              <a:t> </a:t>
            </a:r>
            <a:r>
              <a:rPr lang="en-US" sz="8800" b="1" dirty="0" err="1" smtClean="0">
                <a:solidFill>
                  <a:srgbClr val="FF0000"/>
                </a:solidFill>
              </a:rPr>
              <a:t>ক্লাসে</a:t>
            </a:r>
            <a:r>
              <a:rPr lang="en-US" sz="8800" b="1" dirty="0" smtClean="0">
                <a:solidFill>
                  <a:srgbClr val="FF0000"/>
                </a:solidFill>
              </a:rPr>
              <a:t> </a:t>
            </a:r>
            <a:r>
              <a:rPr lang="en-US" sz="8800" b="1" dirty="0" err="1" smtClean="0">
                <a:solidFill>
                  <a:srgbClr val="FF0000"/>
                </a:solidFill>
              </a:rPr>
              <a:t>সবাইকে</a:t>
            </a:r>
            <a:r>
              <a:rPr lang="en-US" sz="8800" b="1" dirty="0" smtClean="0">
                <a:solidFill>
                  <a:srgbClr val="FF0000"/>
                </a:solidFill>
              </a:rPr>
              <a:t> </a:t>
            </a:r>
            <a:r>
              <a:rPr lang="en-US" sz="8800" b="1" dirty="0" err="1" smtClean="0">
                <a:solidFill>
                  <a:srgbClr val="FF0000"/>
                </a:solidFill>
              </a:rPr>
              <a:t>স্বাগতম</a:t>
            </a:r>
            <a:endParaRPr lang="en-US" sz="8800" b="1" dirty="0">
              <a:solidFill>
                <a:srgbClr val="FF0000"/>
              </a:solidFill>
            </a:endParaRPr>
          </a:p>
        </p:txBody>
      </p:sp>
      <p:sp>
        <p:nvSpPr>
          <p:cNvPr id="6" name="TextBox 5">
            <a:extLst>
              <a:ext uri="{FF2B5EF4-FFF2-40B4-BE49-F238E27FC236}">
                <a16:creationId xmlns:a16="http://schemas.microsoft.com/office/drawing/2014/main" xmlns="" id="{9C854E91-F748-4317-A023-C838847309AA}"/>
              </a:ext>
            </a:extLst>
          </p:cNvPr>
          <p:cNvSpPr txBox="1"/>
          <p:nvPr/>
        </p:nvSpPr>
        <p:spPr>
          <a:xfrm>
            <a:off x="28689" y="215250"/>
            <a:ext cx="8880231" cy="1200329"/>
          </a:xfrm>
          <a:prstGeom prst="rect">
            <a:avLst/>
          </a:prstGeom>
          <a:noFill/>
        </p:spPr>
        <p:txBody>
          <a:bodyPr wrap="square" rtlCol="0">
            <a:prstTxWarp prst="textArchDown">
              <a:avLst/>
            </a:prstTxWarp>
            <a:spAutoFit/>
            <a:scene3d>
              <a:camera prst="perspectiveLeft"/>
              <a:lightRig rig="threePt" dir="t"/>
            </a:scene3d>
          </a:bodyPr>
          <a:lstStyle/>
          <a:p>
            <a:r>
              <a:rPr lang="en-US" sz="8800" b="1" dirty="0" err="1" smtClean="0">
                <a:solidFill>
                  <a:schemeClr val="bg1"/>
                </a:solidFill>
              </a:rPr>
              <a:t>আসসালামু</a:t>
            </a:r>
            <a:r>
              <a:rPr lang="en-US" sz="8800" b="1" dirty="0" smtClean="0">
                <a:solidFill>
                  <a:schemeClr val="bg1"/>
                </a:solidFill>
              </a:rPr>
              <a:t> </a:t>
            </a:r>
            <a:r>
              <a:rPr lang="en-US" sz="8800" b="1" dirty="0" err="1" smtClean="0">
                <a:solidFill>
                  <a:schemeClr val="bg1"/>
                </a:solidFill>
              </a:rPr>
              <a:t>আলাইকুম</a:t>
            </a:r>
            <a:endParaRPr lang="en-US" sz="8800" b="1"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84751"/>
            <a:ext cx="10134600" cy="7323480"/>
          </a:xfrm>
          <a:prstGeom prst="rect">
            <a:avLst/>
          </a:prstGeom>
        </p:spPr>
      </p:pic>
    </p:spTree>
    <p:extLst>
      <p:ext uri="{BB962C8B-B14F-4D97-AF65-F5344CB8AC3E}">
        <p14:creationId xmlns:p14="http://schemas.microsoft.com/office/powerpoint/2010/main" val="116031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1+#ppt_w/2"/>
                                          </p:val>
                                        </p:tav>
                                        <p:tav tm="100000">
                                          <p:val>
                                            <p:strVal val="#ppt_x"/>
                                          </p:val>
                                        </p:tav>
                                      </p:tavLst>
                                    </p:anim>
                                    <p:anim calcmode="lin" valueType="num">
                                      <p:cBhvr additive="base">
                                        <p:cTn id="8"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98" y="0"/>
            <a:ext cx="8797006" cy="778636"/>
          </a:xfrm>
          <a:prstGeom prst="flowChartAlternateProcess">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gn="ctr"/>
            <a:r>
              <a:rPr lang="en-GB" dirty="0">
                <a:latin typeface="NikoshBAN" pitchFamily="2" charset="0"/>
                <a:cs typeface="NikoshBAN" pitchFamily="2" charset="0"/>
              </a:rPr>
              <a:t>         </a:t>
            </a:r>
            <a:r>
              <a:rPr lang="en-GB" dirty="0" err="1" smtClean="0">
                <a:latin typeface="NikoshBAN" pitchFamily="2" charset="0"/>
                <a:cs typeface="NikoshBAN" pitchFamily="2" charset="0"/>
              </a:rPr>
              <a:t>সৌদি</a:t>
            </a:r>
            <a:r>
              <a:rPr lang="en-GB" dirty="0" smtClean="0">
                <a:latin typeface="NikoshBAN" pitchFamily="2" charset="0"/>
                <a:cs typeface="NikoshBAN" pitchFamily="2" charset="0"/>
              </a:rPr>
              <a:t> </a:t>
            </a:r>
            <a:r>
              <a:rPr lang="en-GB" dirty="0" err="1" smtClean="0">
                <a:latin typeface="NikoshBAN" pitchFamily="2" charset="0"/>
                <a:cs typeface="NikoshBAN" pitchFamily="2" charset="0"/>
              </a:rPr>
              <a:t>আরব</a:t>
            </a:r>
            <a:r>
              <a:rPr lang="en-GB" dirty="0" smtClean="0">
                <a:latin typeface="NikoshBAN" pitchFamily="2" charset="0"/>
                <a:cs typeface="NikoshBAN" pitchFamily="2" charset="0"/>
              </a:rPr>
              <a:t> </a:t>
            </a:r>
            <a:r>
              <a:rPr lang="en-GB" dirty="0" err="1" smtClean="0">
                <a:latin typeface="NikoshBAN" pitchFamily="2" charset="0"/>
                <a:cs typeface="NikoshBAN" pitchFamily="2" charset="0"/>
              </a:rPr>
              <a:t>নামকরণঃ</a:t>
            </a:r>
            <a:endParaRPr lang="en-GB" dirty="0">
              <a:latin typeface="NikoshBAN" pitchFamily="2" charset="0"/>
              <a:cs typeface="NikoshBAN" pitchFamily="2" charset="0"/>
            </a:endParaRPr>
          </a:p>
        </p:txBody>
      </p:sp>
      <p:sp>
        <p:nvSpPr>
          <p:cNvPr id="4" name="Rounded Rectangle 3"/>
          <p:cNvSpPr/>
          <p:nvPr/>
        </p:nvSpPr>
        <p:spPr>
          <a:xfrm>
            <a:off x="-76199" y="685800"/>
            <a:ext cx="9372600" cy="6096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as-IN" sz="2000" dirty="0"/>
              <a:t> ১৯০২ সালের ১৩ জানুয়ারি ইবনে সউদ সৈন্যসহ রিয়াদের মাসমাক দুর্গ আক্রমণ করেন। যুদ্ধে তিনি জয়লাভ করেন। </a:t>
            </a:r>
            <a:r>
              <a:rPr lang="en-US" sz="2000" dirty="0" err="1" smtClean="0"/>
              <a:t>তার</a:t>
            </a:r>
            <a:r>
              <a:rPr lang="en-US" sz="2000" dirty="0" smtClean="0"/>
              <a:t> </a:t>
            </a:r>
            <a:r>
              <a:rPr lang="en-US" sz="2000" dirty="0" err="1" smtClean="0"/>
              <a:t>পর</a:t>
            </a:r>
            <a:r>
              <a:rPr lang="en-US" sz="2000" dirty="0"/>
              <a:t> </a:t>
            </a:r>
            <a:r>
              <a:rPr lang="as-IN" sz="2000" dirty="0" smtClean="0"/>
              <a:t>আবদুল </a:t>
            </a:r>
            <a:r>
              <a:rPr lang="as-IN" sz="2000" dirty="0"/>
              <a:t>আজিজ বিন সউদের রিয়াদ আমিরাত প্রতিষ্ঠার মাধ্যমে ইতিহাসে তৃতীয় সৌদি রাজ্যের সূচনা হয়। এরপর সউদরা নজদের বিভিন্ন অঞ্চল থেকে একে একে রাশিদিদের হটিয়ে একেকটি করে শহর রিয়াদ আমিরাতের সঙ্গে সংযুক্ত করতে থাকেন। পরবর্তী সময় ১৯০৭ সালের মধ্যে সৌদিরা নজদের বিরাট এলাকা নিজেদের দখলে নিয়ে আসে। ১৯২৬ সালের শেষ নাগাদ পুরো হেজাজ দখলে নিয়ে নেয়। ১৯২৬ সালের ৮ জানুয়ারি আবদুল আজিজ ইবনে সউদ মক্কা-মদিনা ও জেদ্দার গোত্রীয় নেতাদের সমর্থনে নিজেকে হেজাজের ‘সুলতান’ ঘোষণা করেন। ১৯২৭ সালের ২৭ জানুয়ারি ইবনে সউদ আগের নজদ ও বর্তমান হেজাজ মিলিয়ে </a:t>
            </a:r>
            <a:r>
              <a:rPr lang="en-US" sz="2000" dirty="0"/>
              <a:t>Kingdom of Najd and Hejaz </a:t>
            </a:r>
            <a:r>
              <a:rPr lang="as-IN" sz="2000" dirty="0"/>
              <a:t>ঘোষণা করেন। চার মাস পর ২৭ মে জেদ্দা চুক্তির মাধ্যমে ব্রিটিশরা </a:t>
            </a:r>
            <a:r>
              <a:rPr lang="en-US" sz="2000" dirty="0"/>
              <a:t>Kingdom of Najd and Hejaz-</a:t>
            </a:r>
            <a:r>
              <a:rPr lang="as-IN" sz="2000" dirty="0"/>
              <a:t>কে স্বাধীন রাষ্ট্র হিসেবে স্বীকৃতি দেয়।</a:t>
            </a:r>
          </a:p>
          <a:p>
            <a:r>
              <a:rPr lang="as-IN" sz="2000" dirty="0"/>
              <a:t>২৩ সেপ্টেম্বর ১৯৩২ খ্রিস্টাব্দে এ মর্মে রাজকীয় ফরমান জারি হয় যে এখন থেকে অধিকৃত আরব অঞ্চল ‘আল মামলাকাতুল আরাবিয়্যা আস-সাউদিয়্যাহ’ নামে পরিচিতি লাভ করবে। এর পর থেকে ২৩ সেপ্টেম্বর সৌদি আরবের জাতীয় দিবস হিসেবে পালিত হয়ে আসছে। (সূত্র : </a:t>
            </a:r>
            <a:r>
              <a:rPr lang="en-US" sz="2000" dirty="0"/>
              <a:t>A History of Saudi Arabia</a:t>
            </a:r>
            <a:r>
              <a:rPr lang="en-US" sz="2000" dirty="0" smtClean="0"/>
              <a:t>)</a:t>
            </a:r>
            <a:r>
              <a:rPr lang="as-IN" sz="2000" dirty="0"/>
              <a:t> আধুনিক সৌদি আরবের প্রতিষ্ঠাতা বাদশাহ আবদুল আজিজের পিতা সৌদের নাম অনুসারে সৌদি রাষ্ট্রের নাম রাখা হয়েছে। এই পরিবারের বংশপরিক্রমা প্রাচীন আরবের বনু হানিফা গোত্রের সঙ্গে মিলিত হয়েছে। সৌদি রাষ্ট্র প্রতিষ্ঠার ইতিহাসে মোট তিনটি পর্যায় রয়েছে। তবে আনুষ্ঠানিকভাবে আধুনিক সৌদি আরবের প্রতিষ্ঠা হয় ১৯৩২ সালে।</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8" y="-76200"/>
            <a:ext cx="9372600" cy="6858000"/>
          </a:xfrm>
          <a:prstGeom prst="rect">
            <a:avLst/>
          </a:prstGeom>
        </p:spPr>
      </p:pic>
    </p:spTree>
    <p:extLst>
      <p:ext uri="{BB962C8B-B14F-4D97-AF65-F5344CB8AC3E}">
        <p14:creationId xmlns:p14="http://schemas.microsoft.com/office/powerpoint/2010/main" val="36674425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143" y="4648200"/>
            <a:ext cx="8797007" cy="2554545"/>
          </a:xfrm>
          <a:prstGeom prst="rect">
            <a:avLst/>
          </a:prstGeom>
          <a:solidFill>
            <a:schemeClr val="accent4">
              <a:lumMod val="75000"/>
            </a:schemeClr>
          </a:solidFill>
        </p:spPr>
        <p:txBody>
          <a:bodyPr wrap="square" rtlCol="0">
            <a:spAutoFit/>
          </a:bodyPr>
          <a:lstStyle/>
          <a:p>
            <a:r>
              <a:rPr lang="en-GB" sz="3200" b="1" dirty="0" err="1" smtClean="0">
                <a:latin typeface="NikoshBAN" pitchFamily="2" charset="0"/>
                <a:cs typeface="NikoshBAN" pitchFamily="2" charset="0"/>
              </a:rPr>
              <a:t>আব্দুল</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আজিজ</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ইবনে</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সউদ</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সৌদি</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রাষ্ট্র</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প্রতিষ্ঠা</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করে</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তিনি</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তার</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অভ্যন্তরীণ</a:t>
            </a:r>
            <a:r>
              <a:rPr lang="en-GB" sz="3200" b="1" dirty="0" smtClean="0">
                <a:latin typeface="NikoshBAN" pitchFamily="2" charset="0"/>
                <a:cs typeface="NikoshBAN" pitchFamily="2" charset="0"/>
              </a:rPr>
              <a:t> ও </a:t>
            </a:r>
            <a:r>
              <a:rPr lang="en-GB" sz="3200" b="1" dirty="0" err="1" smtClean="0">
                <a:latin typeface="NikoshBAN" pitchFamily="2" charset="0"/>
                <a:cs typeface="NikoshBAN" pitchFamily="2" charset="0"/>
              </a:rPr>
              <a:t>পররাষ্ট্রনীতির</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মাধ্যমে</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সৌদি</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আরব</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রাষ্ট্রকে</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স্বাধীন</a:t>
            </a:r>
            <a:r>
              <a:rPr lang="en-GB" sz="3200" b="1" dirty="0" smtClean="0">
                <a:latin typeface="NikoshBAN" pitchFamily="2" charset="0"/>
                <a:cs typeface="NikoshBAN" pitchFamily="2" charset="0"/>
              </a:rPr>
              <a:t> ও </a:t>
            </a:r>
            <a:r>
              <a:rPr lang="en-GB" sz="3200" b="1" dirty="0" err="1" smtClean="0">
                <a:latin typeface="NikoshBAN" pitchFamily="2" charset="0"/>
                <a:cs typeface="NikoshBAN" pitchFamily="2" charset="0"/>
              </a:rPr>
              <a:t>সার্বভৌম</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আধুনিক</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রাষ্ট্র</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গঠন</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করতে</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সক্ষম</a:t>
            </a:r>
            <a:r>
              <a:rPr lang="en-GB" sz="3200" b="1" dirty="0" smtClean="0">
                <a:latin typeface="NikoshBAN" pitchFamily="2" charset="0"/>
                <a:cs typeface="NikoshBAN" pitchFamily="2" charset="0"/>
              </a:rPr>
              <a:t> </a:t>
            </a:r>
            <a:r>
              <a:rPr lang="en-GB" sz="3200" b="1" dirty="0" err="1" smtClean="0">
                <a:latin typeface="NikoshBAN" pitchFamily="2" charset="0"/>
                <a:cs typeface="NikoshBAN" pitchFamily="2" charset="0"/>
              </a:rPr>
              <a:t>হন</a:t>
            </a:r>
            <a:r>
              <a:rPr lang="en-GB" sz="3200" b="1" dirty="0" smtClean="0">
                <a:latin typeface="NikoshBAN" pitchFamily="2" charset="0"/>
                <a:cs typeface="NikoshBAN" pitchFamily="2" charset="0"/>
              </a:rPr>
              <a:t>।</a:t>
            </a:r>
            <a:endParaRPr lang="en-GB" sz="3200" b="1" dirty="0">
              <a:latin typeface="NikoshBAN" pitchFamily="2" charset="0"/>
              <a:cs typeface="NikoshBAN" pitchFamily="2" charset="0"/>
            </a:endParaRPr>
          </a:p>
        </p:txBody>
      </p:sp>
      <p:pic>
        <p:nvPicPr>
          <p:cNvPr id="1026" name="Picture 2" descr="C:\Users\user\Documents\সাজেশন্স ভিত্তিক\downlo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90" y="228600"/>
            <a:ext cx="3987976"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ocuments\সাজেশন্স ভিত্তিক\download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8766" y="228600"/>
            <a:ext cx="4691737" cy="4114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15" y="-29308"/>
            <a:ext cx="9498323" cy="6858000"/>
          </a:xfrm>
          <a:prstGeom prst="rect">
            <a:avLst/>
          </a:prstGeom>
        </p:spPr>
      </p:pic>
    </p:spTree>
    <p:extLst>
      <p:ext uri="{BB962C8B-B14F-4D97-AF65-F5344CB8AC3E}">
        <p14:creationId xmlns:p14="http://schemas.microsoft.com/office/powerpoint/2010/main" val="2894917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497" y="169817"/>
            <a:ext cx="8797007" cy="6496594"/>
          </a:xfrm>
          <a:prstGeom prst="rect">
            <a:avLst/>
          </a:prstGeom>
          <a:solidFill>
            <a:schemeClr val="accent1">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    </a:t>
            </a:r>
            <a:endParaRPr lang="en-US" dirty="0"/>
          </a:p>
        </p:txBody>
      </p:sp>
      <p:sp>
        <p:nvSpPr>
          <p:cNvPr id="3" name="Oval 2"/>
          <p:cNvSpPr/>
          <p:nvPr/>
        </p:nvSpPr>
        <p:spPr>
          <a:xfrm>
            <a:off x="3290919" y="2096590"/>
            <a:ext cx="2190105" cy="262781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NikoshBAN" panose="02000000000000000000" pitchFamily="2" charset="0"/>
                <a:cs typeface="NikoshBAN" panose="02000000000000000000" pitchFamily="2" charset="0"/>
              </a:rPr>
              <a:t>অভ্যন্তরীণ</a:t>
            </a:r>
            <a:endParaRPr lang="en-US" sz="3200" dirty="0" smtClean="0">
              <a:latin typeface="NikoshBAN" panose="02000000000000000000" pitchFamily="2" charset="0"/>
              <a:cs typeface="NikoshBAN" panose="02000000000000000000" pitchFamily="2" charset="0"/>
            </a:endParaRPr>
          </a:p>
          <a:p>
            <a:pPr algn="ctr"/>
            <a:r>
              <a:rPr lang="en-US" sz="3200" dirty="0" err="1" smtClean="0">
                <a:latin typeface="NikoshBAN" panose="02000000000000000000" pitchFamily="2" charset="0"/>
                <a:cs typeface="NikoshBAN" panose="02000000000000000000" pitchFamily="2" charset="0"/>
              </a:rPr>
              <a:t>নীতি</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12" name="Rounded Rectangle 11"/>
          <p:cNvSpPr/>
          <p:nvPr/>
        </p:nvSpPr>
        <p:spPr>
          <a:xfrm>
            <a:off x="5627641" y="1371600"/>
            <a:ext cx="1700755" cy="16383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শিক্ষা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সংস্কার</a:t>
            </a:r>
            <a:endParaRPr lang="en-US" sz="2800" dirty="0">
              <a:latin typeface="NikoshBAN" panose="02000000000000000000" pitchFamily="2" charset="0"/>
              <a:cs typeface="NikoshBAN" panose="02000000000000000000" pitchFamily="2" charset="0"/>
            </a:endParaRPr>
          </a:p>
        </p:txBody>
      </p:sp>
      <p:sp>
        <p:nvSpPr>
          <p:cNvPr id="13" name="Rounded Rectangle 12"/>
          <p:cNvSpPr/>
          <p:nvPr/>
        </p:nvSpPr>
        <p:spPr>
          <a:xfrm>
            <a:off x="1786281" y="1001485"/>
            <a:ext cx="1642108" cy="15240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সেচ</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ব্যবস্থার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সংস্কার</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4" name="Rounded Rectangle 13"/>
          <p:cNvSpPr/>
          <p:nvPr/>
        </p:nvSpPr>
        <p:spPr>
          <a:xfrm>
            <a:off x="1340915" y="2786742"/>
            <a:ext cx="1700755" cy="1447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যোগাযোগ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ব্যবস্থার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উন্নয়ন</a:t>
            </a:r>
            <a:endParaRPr lang="en-US" sz="2800" dirty="0">
              <a:latin typeface="NikoshBAN" panose="02000000000000000000" pitchFamily="2" charset="0"/>
              <a:cs typeface="NikoshBAN" panose="02000000000000000000" pitchFamily="2" charset="0"/>
            </a:endParaRPr>
          </a:p>
        </p:txBody>
      </p:sp>
      <p:sp>
        <p:nvSpPr>
          <p:cNvPr id="15" name="Rounded Rectangle 14"/>
          <p:cNvSpPr/>
          <p:nvPr/>
        </p:nvSpPr>
        <p:spPr>
          <a:xfrm>
            <a:off x="1932898" y="4495800"/>
            <a:ext cx="1698311" cy="1676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সেনাবাহীনিগঠন</a:t>
            </a:r>
            <a:endParaRPr lang="en-US" sz="2800" dirty="0">
              <a:latin typeface="NikoshBAN" panose="02000000000000000000" pitchFamily="2" charset="0"/>
              <a:cs typeface="NikoshBAN" panose="02000000000000000000" pitchFamily="2" charset="0"/>
            </a:endParaRPr>
          </a:p>
        </p:txBody>
      </p:sp>
      <p:sp>
        <p:nvSpPr>
          <p:cNvPr id="16" name="Rounded Rectangle 15"/>
          <p:cNvSpPr/>
          <p:nvPr/>
        </p:nvSpPr>
        <p:spPr>
          <a:xfrm>
            <a:off x="3859093" y="4837611"/>
            <a:ext cx="1759401" cy="1524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সমাজ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সংস্কার</a:t>
            </a:r>
            <a:endParaRPr lang="en-US" sz="2800" dirty="0">
              <a:latin typeface="NikoshBAN" panose="02000000000000000000" pitchFamily="2" charset="0"/>
              <a:cs typeface="NikoshBAN" panose="02000000000000000000" pitchFamily="2" charset="0"/>
            </a:endParaRPr>
          </a:p>
        </p:txBody>
      </p:sp>
      <p:sp>
        <p:nvSpPr>
          <p:cNvPr id="17" name="Rounded Rectangle 16"/>
          <p:cNvSpPr/>
          <p:nvPr/>
        </p:nvSpPr>
        <p:spPr>
          <a:xfrm>
            <a:off x="5627641" y="3467100"/>
            <a:ext cx="1700755" cy="1676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বিচার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বিভাগ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সংস্কার</a:t>
            </a:r>
            <a:endParaRPr lang="en-US" sz="2800" dirty="0">
              <a:latin typeface="NikoshBAN" panose="02000000000000000000" pitchFamily="2" charset="0"/>
              <a:cs typeface="NikoshBAN" panose="02000000000000000000" pitchFamily="2" charset="0"/>
            </a:endParaRPr>
          </a:p>
        </p:txBody>
      </p:sp>
      <p:sp>
        <p:nvSpPr>
          <p:cNvPr id="18" name="Rounded Rectangle 17"/>
          <p:cNvSpPr/>
          <p:nvPr/>
        </p:nvSpPr>
        <p:spPr>
          <a:xfrm>
            <a:off x="3631209" y="326571"/>
            <a:ext cx="1759401" cy="154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প্রশাসনিক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সংস্কার</a:t>
            </a:r>
            <a:endParaRPr lang="en-US" sz="2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06"/>
            <a:ext cx="9273826" cy="6858000"/>
          </a:xfrm>
          <a:prstGeom prst="rect">
            <a:avLst/>
          </a:prstGeom>
        </p:spPr>
      </p:pic>
    </p:spTree>
    <p:extLst>
      <p:ext uri="{BB962C8B-B14F-4D97-AF65-F5344CB8AC3E}">
        <p14:creationId xmlns:p14="http://schemas.microsoft.com/office/powerpoint/2010/main" val="7831764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style.rotation</p:attrName>
                                        </p:attrNameLst>
                                      </p:cBhvr>
                                      <p:tavLst>
                                        <p:tav tm="0">
                                          <p:val>
                                            <p:fltVal val="90"/>
                                          </p:val>
                                        </p:tav>
                                        <p:tav tm="100000">
                                          <p:val>
                                            <p:fltVal val="0"/>
                                          </p:val>
                                        </p:tav>
                                      </p:tavLst>
                                    </p:anim>
                                    <p:animEffect transition="in" filter="fade">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000"/>
                                        <p:tgtEl>
                                          <p:spTgt spid="17"/>
                                        </p:tgtEl>
                                      </p:cBhvr>
                                    </p:animEffect>
                                    <p:anim calcmode="lin" valueType="num">
                                      <p:cBhvr>
                                        <p:cTn id="31" dur="2000" fill="hold"/>
                                        <p:tgtEl>
                                          <p:spTgt spid="17"/>
                                        </p:tgtEl>
                                        <p:attrNameLst>
                                          <p:attrName>ppt_w</p:attrName>
                                        </p:attrNameLst>
                                      </p:cBhvr>
                                      <p:tavLst>
                                        <p:tav tm="0" fmla="#ppt_w*sin(2.5*pi*$)">
                                          <p:val>
                                            <p:fltVal val="0"/>
                                          </p:val>
                                        </p:tav>
                                        <p:tav tm="100000">
                                          <p:val>
                                            <p:fltVal val="1"/>
                                          </p:val>
                                        </p:tav>
                                      </p:tavLst>
                                    </p:anim>
                                    <p:anim calcmode="lin" valueType="num">
                                      <p:cBhvr>
                                        <p:cTn id="32"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1)">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anim calcmode="lin" valueType="num">
                                      <p:cBhvr>
                                        <p:cTn id="58" dur="2000" fill="hold"/>
                                        <p:tgtEl>
                                          <p:spTgt spid="13"/>
                                        </p:tgtEl>
                                        <p:attrNameLst>
                                          <p:attrName>ppt_w</p:attrName>
                                        </p:attrNameLst>
                                      </p:cBhvr>
                                      <p:tavLst>
                                        <p:tav tm="0" fmla="#ppt_w*sin(2.5*pi*$)">
                                          <p:val>
                                            <p:fltVal val="0"/>
                                          </p:val>
                                        </p:tav>
                                        <p:tav tm="100000">
                                          <p:val>
                                            <p:fltVal val="1"/>
                                          </p:val>
                                        </p:tav>
                                      </p:tavLst>
                                    </p:anim>
                                    <p:anim calcmode="lin" valueType="num">
                                      <p:cBhvr>
                                        <p:cTn id="5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3497" y="228600"/>
            <a:ext cx="8797007" cy="64008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atin typeface="NikoshBAN" panose="02000000000000000000" pitchFamily="2" charset="0"/>
                <a:cs typeface="NikoshBAN" panose="02000000000000000000" pitchFamily="2" charset="0"/>
              </a:rPr>
              <a:t>সৌদি</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আরবের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আধুনিকায়নে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ইবনে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সউদের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অবদাঃ</a:t>
            </a:r>
            <a:endParaRPr lang="en-US" sz="3600" b="1" dirty="0" smtClean="0">
              <a:latin typeface="NikoshBAN" panose="02000000000000000000" pitchFamily="2" charset="0"/>
              <a:cs typeface="NikoshBAN" panose="02000000000000000000" pitchFamily="2" charset="0"/>
            </a:endParaRPr>
          </a:p>
          <a:p>
            <a:pPr algn="ctr"/>
            <a:r>
              <a:rPr lang="en-US" sz="3200" dirty="0" smtClean="0">
                <a:latin typeface="NikoshBAN" panose="02000000000000000000" pitchFamily="2" charset="0"/>
                <a:cs typeface="NikoshBAN" panose="02000000000000000000" pitchFamily="2" charset="0"/>
              </a:rPr>
              <a:t>১.সমাজ </a:t>
            </a:r>
            <a:r>
              <a:rPr lang="en-US" sz="3200" dirty="0" err="1" smtClean="0">
                <a:latin typeface="NikoshBAN" panose="02000000000000000000" pitchFamily="2" charset="0"/>
                <a:cs typeface="NikoshBAN" panose="02000000000000000000" pitchFamily="2" charset="0"/>
              </a:rPr>
              <a:t>পরিবর্তনঃ</a:t>
            </a:r>
            <a:r>
              <a:rPr lang="en-US" sz="3200" dirty="0" smtClean="0">
                <a:latin typeface="NikoshBAN" panose="02000000000000000000" pitchFamily="2" charset="0"/>
                <a:cs typeface="NikoshBAN" panose="02000000000000000000" pitchFamily="2" charset="0"/>
              </a:rPr>
              <a:t>  ২. </a:t>
            </a:r>
            <a:r>
              <a:rPr lang="en-US" sz="3200" dirty="0" err="1" smtClean="0">
                <a:latin typeface="NikoshBAN" panose="02000000000000000000" pitchFamily="2" charset="0"/>
                <a:cs typeface="NikoshBAN" panose="02000000000000000000" pitchFamily="2" charset="0"/>
              </a:rPr>
              <a:t>প্রশাসনিক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পরিবর্তনঃ</a:t>
            </a:r>
            <a:r>
              <a:rPr lang="en-US" sz="3200" dirty="0" smtClean="0">
                <a:latin typeface="NikoshBAN" panose="02000000000000000000" pitchFamily="2" charset="0"/>
                <a:cs typeface="NikoshBAN" panose="02000000000000000000" pitchFamily="2" charset="0"/>
              </a:rPr>
              <a:t> </a:t>
            </a:r>
          </a:p>
          <a:p>
            <a:pPr algn="ctr"/>
            <a:r>
              <a:rPr lang="en-US" sz="3200" dirty="0" smtClean="0">
                <a:latin typeface="NikoshBAN" panose="02000000000000000000" pitchFamily="2" charset="0"/>
                <a:cs typeface="NikoshBAN" panose="02000000000000000000" pitchFamily="2" charset="0"/>
              </a:rPr>
              <a:t>৩. </a:t>
            </a:r>
            <a:r>
              <a:rPr lang="en-US" sz="3200" dirty="0" err="1" smtClean="0">
                <a:latin typeface="NikoshBAN" panose="02000000000000000000" pitchFamily="2" charset="0"/>
                <a:cs typeface="NikoshBAN" panose="02000000000000000000" pitchFamily="2" charset="0"/>
              </a:rPr>
              <a:t>সুনির্দিষ্ট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বিচার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বিভাগঃ</a:t>
            </a:r>
            <a:r>
              <a:rPr lang="en-US" sz="3200" dirty="0" smtClean="0">
                <a:latin typeface="NikoshBAN" panose="02000000000000000000" pitchFamily="2" charset="0"/>
                <a:cs typeface="NikoshBAN" panose="02000000000000000000" pitchFamily="2" charset="0"/>
              </a:rPr>
              <a:t> ৪.যোগাযোগ </a:t>
            </a:r>
            <a:r>
              <a:rPr lang="en-US" sz="3200" dirty="0" err="1" smtClean="0">
                <a:latin typeface="NikoshBAN" panose="02000000000000000000" pitchFamily="2" charset="0"/>
                <a:cs typeface="NikoshBAN" panose="02000000000000000000" pitchFamily="2" charset="0"/>
              </a:rPr>
              <a:t>ব্যবস্থার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পরিবর্তনঃ</a:t>
            </a:r>
            <a:r>
              <a:rPr lang="en-US" sz="3200" dirty="0" smtClean="0">
                <a:latin typeface="NikoshBAN" panose="02000000000000000000" pitchFamily="2" charset="0"/>
                <a:cs typeface="NikoshBAN" panose="02000000000000000000" pitchFamily="2" charset="0"/>
              </a:rPr>
              <a:t> </a:t>
            </a:r>
          </a:p>
          <a:p>
            <a:pPr algn="ctr"/>
            <a:r>
              <a:rPr lang="en-US" sz="3200" dirty="0" smtClean="0">
                <a:latin typeface="NikoshBAN" panose="02000000000000000000" pitchFamily="2" charset="0"/>
                <a:cs typeface="NikoshBAN" panose="02000000000000000000" pitchFamily="2" charset="0"/>
              </a:rPr>
              <a:t>৫.বিমান </a:t>
            </a:r>
            <a:r>
              <a:rPr lang="en-US" sz="3200" dirty="0" err="1" smtClean="0">
                <a:latin typeface="NikoshBAN" panose="02000000000000000000" pitchFamily="2" charset="0"/>
                <a:cs typeface="NikoshBAN" panose="02000000000000000000" pitchFamily="2" charset="0"/>
              </a:rPr>
              <a:t>বাহিনীর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উন্নয়নঃ</a:t>
            </a:r>
            <a:r>
              <a:rPr lang="en-US" sz="3200" dirty="0" smtClean="0">
                <a:latin typeface="NikoshBAN" panose="02000000000000000000" pitchFamily="2" charset="0"/>
                <a:cs typeface="NikoshBAN" panose="02000000000000000000" pitchFamily="2" charset="0"/>
              </a:rPr>
              <a:t> ৬. </a:t>
            </a:r>
            <a:r>
              <a:rPr lang="en-US" sz="3200" dirty="0" err="1" smtClean="0">
                <a:latin typeface="NikoshBAN" panose="02000000000000000000" pitchFamily="2" charset="0"/>
                <a:cs typeface="NikoshBAN" panose="02000000000000000000" pitchFamily="2" charset="0"/>
              </a:rPr>
              <a:t>শিক্ষা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ক্ষেত্রে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আমূল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পরিবর্তনঃ</a:t>
            </a:r>
            <a:r>
              <a:rPr lang="en-US" sz="3200" dirty="0" smtClean="0">
                <a:latin typeface="NikoshBAN" panose="02000000000000000000" pitchFamily="2" charset="0"/>
                <a:cs typeface="NikoshBAN" panose="02000000000000000000" pitchFamily="2" charset="0"/>
              </a:rPr>
              <a:t> </a:t>
            </a:r>
          </a:p>
          <a:p>
            <a:pPr algn="ctr"/>
            <a:r>
              <a:rPr lang="en-US" sz="3200" dirty="0" smtClean="0">
                <a:latin typeface="NikoshBAN" panose="02000000000000000000" pitchFamily="2" charset="0"/>
                <a:cs typeface="NikoshBAN" panose="02000000000000000000" pitchFamily="2" charset="0"/>
              </a:rPr>
              <a:t>৭. </a:t>
            </a:r>
            <a:r>
              <a:rPr lang="en-US" sz="3200" dirty="0" err="1" smtClean="0">
                <a:latin typeface="NikoshBAN" panose="02000000000000000000" pitchFamily="2" charset="0"/>
                <a:cs typeface="NikoshBAN" panose="02000000000000000000" pitchFamily="2" charset="0"/>
              </a:rPr>
              <a:t>চিকিৎসা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সেবারমানোন্নয়নঃ</a:t>
            </a:r>
            <a:r>
              <a:rPr lang="en-US" sz="3200" dirty="0" smtClean="0">
                <a:latin typeface="NikoshBAN" panose="02000000000000000000" pitchFamily="2" charset="0"/>
                <a:cs typeface="NikoshBAN" panose="02000000000000000000" pitchFamily="2" charset="0"/>
              </a:rPr>
              <a:t> ৮. </a:t>
            </a:r>
            <a:r>
              <a:rPr lang="en-US" sz="3200" dirty="0" err="1" smtClean="0">
                <a:latin typeface="NikoshBAN" panose="02000000000000000000" pitchFamily="2" charset="0"/>
                <a:cs typeface="NikoshBAN" panose="02000000000000000000" pitchFamily="2" charset="0"/>
              </a:rPr>
              <a:t>বিশুদ্ধ</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পানীয়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সরবরাহঃ</a:t>
            </a:r>
            <a:endParaRPr lang="en-US" sz="3200" dirty="0" smtClean="0">
              <a:latin typeface="NikoshBAN" panose="02000000000000000000" pitchFamily="2" charset="0"/>
              <a:cs typeface="NikoshBAN" panose="02000000000000000000" pitchFamily="2" charset="0"/>
            </a:endParaRPr>
          </a:p>
          <a:p>
            <a:pPr algn="ctr"/>
            <a:r>
              <a:rPr lang="en-US" sz="3200" dirty="0" smtClean="0">
                <a:latin typeface="NikoshBAN" panose="02000000000000000000" pitchFamily="2" charset="0"/>
                <a:cs typeface="NikoshBAN" panose="02000000000000000000" pitchFamily="2" charset="0"/>
              </a:rPr>
              <a:t>৯. </a:t>
            </a:r>
            <a:r>
              <a:rPr lang="en-US" sz="3200" dirty="0" err="1" smtClean="0">
                <a:latin typeface="NikoshBAN" panose="02000000000000000000" pitchFamily="2" charset="0"/>
                <a:cs typeface="NikoshBAN" panose="02000000000000000000" pitchFamily="2" charset="0"/>
              </a:rPr>
              <a:t>কৃষি</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সেচ</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ব্যবস্থার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উন্নয়নঃ</a:t>
            </a:r>
            <a:r>
              <a:rPr lang="en-US" sz="3200" dirty="0" smtClean="0">
                <a:latin typeface="NikoshBAN" panose="02000000000000000000" pitchFamily="2" charset="0"/>
                <a:cs typeface="NikoshBAN" panose="02000000000000000000" pitchFamily="2" charset="0"/>
              </a:rPr>
              <a:t> ১০.আধুনিক </a:t>
            </a:r>
            <a:r>
              <a:rPr lang="en-US" sz="3200" dirty="0" err="1" smtClean="0">
                <a:latin typeface="NikoshBAN" panose="02000000000000000000" pitchFamily="2" charset="0"/>
                <a:cs typeface="NikoshBAN" panose="02000000000000000000" pitchFamily="2" charset="0"/>
              </a:rPr>
              <a:t>সেনাবাহিনী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গঠনঃ</a:t>
            </a:r>
            <a:r>
              <a:rPr lang="en-US" sz="3200" dirty="0" smtClean="0">
                <a:latin typeface="NikoshBAN" panose="02000000000000000000" pitchFamily="2" charset="0"/>
                <a:cs typeface="NikoshBAN" panose="02000000000000000000" pitchFamily="2" charset="0"/>
              </a:rPr>
              <a:t> </a:t>
            </a:r>
          </a:p>
          <a:p>
            <a:pPr algn="ctr"/>
            <a:r>
              <a:rPr lang="en-US" sz="3200" dirty="0" smtClean="0">
                <a:latin typeface="NikoshBAN" panose="02000000000000000000" pitchFamily="2" charset="0"/>
                <a:cs typeface="NikoshBAN" panose="02000000000000000000" pitchFamily="2" charset="0"/>
              </a:rPr>
              <a:t>১১. </a:t>
            </a:r>
            <a:r>
              <a:rPr lang="en-US" sz="3200" dirty="0" err="1" smtClean="0">
                <a:latin typeface="NikoshBAN" panose="02000000000000000000" pitchFamily="2" charset="0"/>
                <a:cs typeface="NikoshBAN" panose="02000000000000000000" pitchFamily="2" charset="0"/>
              </a:rPr>
              <a:t>তেল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সম্পদ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রক্ষা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নতুন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নতুন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কূপ</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খনননের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ব্যবস্থাঃ</a:t>
            </a:r>
            <a:endParaRPr lang="en-US" sz="3200" dirty="0" smtClean="0">
              <a:latin typeface="NikoshBAN" panose="02000000000000000000" pitchFamily="2" charset="0"/>
              <a:cs typeface="NikoshBAN" panose="02000000000000000000" pitchFamily="2" charset="0"/>
            </a:endParaRPr>
          </a:p>
          <a:p>
            <a:pPr algn="ctr"/>
            <a:r>
              <a:rPr lang="en-US" sz="3200" dirty="0" smtClean="0">
                <a:latin typeface="NikoshBAN" panose="02000000000000000000" pitchFamily="2" charset="0"/>
                <a:cs typeface="NikoshBAN" panose="02000000000000000000" pitchFamily="2" charset="0"/>
              </a:rPr>
              <a:t>১২. </a:t>
            </a:r>
            <a:r>
              <a:rPr lang="en-US" sz="3200" dirty="0" err="1" smtClean="0">
                <a:latin typeface="NikoshBAN" panose="02000000000000000000" pitchFamily="2" charset="0"/>
                <a:cs typeface="NikoshBAN" panose="02000000000000000000" pitchFamily="2" charset="0"/>
              </a:rPr>
              <a:t>অভিবাসন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ব্যবস্থাঃ</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89923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p:cTn id="2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wipe(down)">
                                      <p:cBhvr>
                                        <p:cTn id="33" dur="580">
                                          <p:stCondLst>
                                            <p:cond delay="0"/>
                                          </p:stCondLst>
                                        </p:cTn>
                                        <p:tgtEl>
                                          <p:spTgt spid="2">
                                            <p:txEl>
                                              <p:pRg st="2" end="2"/>
                                            </p:txEl>
                                          </p:spTgt>
                                        </p:tgtEl>
                                      </p:cBhvr>
                                    </p:animEffect>
                                    <p:anim calcmode="lin" valueType="num">
                                      <p:cBhvr>
                                        <p:cTn id="3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2">
                                            <p:txEl>
                                              <p:pRg st="2" end="2"/>
                                            </p:txEl>
                                          </p:spTgt>
                                        </p:tgtEl>
                                      </p:cBhvr>
                                      <p:to x="100000" y="60000"/>
                                    </p:animScale>
                                    <p:animScale>
                                      <p:cBhvr>
                                        <p:cTn id="40" dur="166" decel="50000">
                                          <p:stCondLst>
                                            <p:cond delay="676"/>
                                          </p:stCondLst>
                                        </p:cTn>
                                        <p:tgtEl>
                                          <p:spTgt spid="2">
                                            <p:txEl>
                                              <p:pRg st="2" end="2"/>
                                            </p:txEl>
                                          </p:spTgt>
                                        </p:tgtEl>
                                      </p:cBhvr>
                                      <p:to x="100000" y="100000"/>
                                    </p:animScale>
                                    <p:animScale>
                                      <p:cBhvr>
                                        <p:cTn id="41" dur="26">
                                          <p:stCondLst>
                                            <p:cond delay="1312"/>
                                          </p:stCondLst>
                                        </p:cTn>
                                        <p:tgtEl>
                                          <p:spTgt spid="2">
                                            <p:txEl>
                                              <p:pRg st="2" end="2"/>
                                            </p:txEl>
                                          </p:spTgt>
                                        </p:tgtEl>
                                      </p:cBhvr>
                                      <p:to x="100000" y="80000"/>
                                    </p:animScale>
                                    <p:animScale>
                                      <p:cBhvr>
                                        <p:cTn id="42" dur="166" decel="50000">
                                          <p:stCondLst>
                                            <p:cond delay="1338"/>
                                          </p:stCondLst>
                                        </p:cTn>
                                        <p:tgtEl>
                                          <p:spTgt spid="2">
                                            <p:txEl>
                                              <p:pRg st="2" end="2"/>
                                            </p:txEl>
                                          </p:spTgt>
                                        </p:tgtEl>
                                      </p:cBhvr>
                                      <p:to x="100000" y="100000"/>
                                    </p:animScale>
                                    <p:animScale>
                                      <p:cBhvr>
                                        <p:cTn id="43" dur="26">
                                          <p:stCondLst>
                                            <p:cond delay="1642"/>
                                          </p:stCondLst>
                                        </p:cTn>
                                        <p:tgtEl>
                                          <p:spTgt spid="2">
                                            <p:txEl>
                                              <p:pRg st="2" end="2"/>
                                            </p:txEl>
                                          </p:spTgt>
                                        </p:tgtEl>
                                      </p:cBhvr>
                                      <p:to x="100000" y="90000"/>
                                    </p:animScale>
                                    <p:animScale>
                                      <p:cBhvr>
                                        <p:cTn id="44" dur="166" decel="50000">
                                          <p:stCondLst>
                                            <p:cond delay="1668"/>
                                          </p:stCondLst>
                                        </p:cTn>
                                        <p:tgtEl>
                                          <p:spTgt spid="2">
                                            <p:txEl>
                                              <p:pRg st="2" end="2"/>
                                            </p:txEl>
                                          </p:spTgt>
                                        </p:tgtEl>
                                      </p:cBhvr>
                                      <p:to x="100000" y="100000"/>
                                    </p:animScale>
                                    <p:animScale>
                                      <p:cBhvr>
                                        <p:cTn id="45" dur="26">
                                          <p:stCondLst>
                                            <p:cond delay="1808"/>
                                          </p:stCondLst>
                                        </p:cTn>
                                        <p:tgtEl>
                                          <p:spTgt spid="2">
                                            <p:txEl>
                                              <p:pRg st="2" end="2"/>
                                            </p:txEl>
                                          </p:spTgt>
                                        </p:tgtEl>
                                      </p:cBhvr>
                                      <p:to x="100000" y="95000"/>
                                    </p:animScale>
                                    <p:animScale>
                                      <p:cBhvr>
                                        <p:cTn id="46" dur="166" decel="50000">
                                          <p:stCondLst>
                                            <p:cond delay="1834"/>
                                          </p:stCondLst>
                                        </p:cTn>
                                        <p:tgtEl>
                                          <p:spTgt spid="2">
                                            <p:txEl>
                                              <p:pRg st="2" end="2"/>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anim calcmode="lin" valueType="num">
                                      <p:cBhvr>
                                        <p:cTn id="5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5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53" dur="500"/>
                                        <p:tgtEl>
                                          <p:spTgt spid="2">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nodeType="clickEffect">
                                  <p:stCondLst>
                                    <p:cond delay="0"/>
                                  </p:stCondLst>
                                  <p:childTnLst>
                                    <p:set>
                                      <p:cBhvr>
                                        <p:cTn id="57" dur="1" fill="hold">
                                          <p:stCondLst>
                                            <p:cond delay="0"/>
                                          </p:stCondLst>
                                        </p:cTn>
                                        <p:tgtEl>
                                          <p:spTgt spid="2">
                                            <p:txEl>
                                              <p:pRg st="4" end="4"/>
                                            </p:txEl>
                                          </p:spTgt>
                                        </p:tgtEl>
                                        <p:attrNameLst>
                                          <p:attrName>style.visibility</p:attrName>
                                        </p:attrNameLst>
                                      </p:cBhvr>
                                      <p:to>
                                        <p:strVal val="visible"/>
                                      </p:to>
                                    </p:set>
                                    <p:animEffect transition="in" filter="fade">
                                      <p:cBhvr>
                                        <p:cTn id="58" dur="2000"/>
                                        <p:tgtEl>
                                          <p:spTgt spid="2">
                                            <p:txEl>
                                              <p:pRg st="4" end="4"/>
                                            </p:txEl>
                                          </p:spTgt>
                                        </p:tgtEl>
                                      </p:cBhvr>
                                    </p:animEffect>
                                    <p:anim calcmode="lin" valueType="num">
                                      <p:cBhvr>
                                        <p:cTn id="59"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60"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2">
                                            <p:txEl>
                                              <p:pRg st="5" end="5"/>
                                            </p:txEl>
                                          </p:spTgt>
                                        </p:tgtEl>
                                        <p:attrNameLst>
                                          <p:attrName>style.visibility</p:attrName>
                                        </p:attrNameLst>
                                      </p:cBhvr>
                                      <p:to>
                                        <p:strVal val="visible"/>
                                      </p:to>
                                    </p:set>
                                    <p:anim calcmode="lin" valueType="num">
                                      <p:cBhvr>
                                        <p:cTn id="65"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66"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67"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68" dur="1000"/>
                                        <p:tgtEl>
                                          <p:spTgt spid="2">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2">
                                            <p:txEl>
                                              <p:pRg st="6" end="6"/>
                                            </p:txEl>
                                          </p:spTgt>
                                        </p:tgtEl>
                                        <p:attrNameLst>
                                          <p:attrName>style.visibility</p:attrName>
                                        </p:attrNameLst>
                                      </p:cBhvr>
                                      <p:to>
                                        <p:strVal val="visible"/>
                                      </p:to>
                                    </p:set>
                                    <p:animEffect transition="in" filter="wipe(down)">
                                      <p:cBhvr>
                                        <p:cTn id="73" dur="580">
                                          <p:stCondLst>
                                            <p:cond delay="0"/>
                                          </p:stCondLst>
                                        </p:cTn>
                                        <p:tgtEl>
                                          <p:spTgt spid="2">
                                            <p:txEl>
                                              <p:pRg st="6" end="6"/>
                                            </p:txEl>
                                          </p:spTgt>
                                        </p:tgtEl>
                                      </p:cBhvr>
                                    </p:animEffect>
                                    <p:anim calcmode="lin" valueType="num">
                                      <p:cBhvr>
                                        <p:cTn id="74"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2">
                                            <p:txEl>
                                              <p:pRg st="6" end="6"/>
                                            </p:txEl>
                                          </p:spTgt>
                                        </p:tgtEl>
                                      </p:cBhvr>
                                      <p:to x="100000" y="60000"/>
                                    </p:animScale>
                                    <p:animScale>
                                      <p:cBhvr>
                                        <p:cTn id="80" dur="166" decel="50000">
                                          <p:stCondLst>
                                            <p:cond delay="676"/>
                                          </p:stCondLst>
                                        </p:cTn>
                                        <p:tgtEl>
                                          <p:spTgt spid="2">
                                            <p:txEl>
                                              <p:pRg st="6" end="6"/>
                                            </p:txEl>
                                          </p:spTgt>
                                        </p:tgtEl>
                                      </p:cBhvr>
                                      <p:to x="100000" y="100000"/>
                                    </p:animScale>
                                    <p:animScale>
                                      <p:cBhvr>
                                        <p:cTn id="81" dur="26">
                                          <p:stCondLst>
                                            <p:cond delay="1312"/>
                                          </p:stCondLst>
                                        </p:cTn>
                                        <p:tgtEl>
                                          <p:spTgt spid="2">
                                            <p:txEl>
                                              <p:pRg st="6" end="6"/>
                                            </p:txEl>
                                          </p:spTgt>
                                        </p:tgtEl>
                                      </p:cBhvr>
                                      <p:to x="100000" y="80000"/>
                                    </p:animScale>
                                    <p:animScale>
                                      <p:cBhvr>
                                        <p:cTn id="82" dur="166" decel="50000">
                                          <p:stCondLst>
                                            <p:cond delay="1338"/>
                                          </p:stCondLst>
                                        </p:cTn>
                                        <p:tgtEl>
                                          <p:spTgt spid="2">
                                            <p:txEl>
                                              <p:pRg st="6" end="6"/>
                                            </p:txEl>
                                          </p:spTgt>
                                        </p:tgtEl>
                                      </p:cBhvr>
                                      <p:to x="100000" y="100000"/>
                                    </p:animScale>
                                    <p:animScale>
                                      <p:cBhvr>
                                        <p:cTn id="83" dur="26">
                                          <p:stCondLst>
                                            <p:cond delay="1642"/>
                                          </p:stCondLst>
                                        </p:cTn>
                                        <p:tgtEl>
                                          <p:spTgt spid="2">
                                            <p:txEl>
                                              <p:pRg st="6" end="6"/>
                                            </p:txEl>
                                          </p:spTgt>
                                        </p:tgtEl>
                                      </p:cBhvr>
                                      <p:to x="100000" y="90000"/>
                                    </p:animScale>
                                    <p:animScale>
                                      <p:cBhvr>
                                        <p:cTn id="84" dur="166" decel="50000">
                                          <p:stCondLst>
                                            <p:cond delay="1668"/>
                                          </p:stCondLst>
                                        </p:cTn>
                                        <p:tgtEl>
                                          <p:spTgt spid="2">
                                            <p:txEl>
                                              <p:pRg st="6" end="6"/>
                                            </p:txEl>
                                          </p:spTgt>
                                        </p:tgtEl>
                                      </p:cBhvr>
                                      <p:to x="100000" y="100000"/>
                                    </p:animScale>
                                    <p:animScale>
                                      <p:cBhvr>
                                        <p:cTn id="85" dur="26">
                                          <p:stCondLst>
                                            <p:cond delay="1808"/>
                                          </p:stCondLst>
                                        </p:cTn>
                                        <p:tgtEl>
                                          <p:spTgt spid="2">
                                            <p:txEl>
                                              <p:pRg st="6" end="6"/>
                                            </p:txEl>
                                          </p:spTgt>
                                        </p:tgtEl>
                                      </p:cBhvr>
                                      <p:to x="100000" y="95000"/>
                                    </p:animScale>
                                    <p:animScale>
                                      <p:cBhvr>
                                        <p:cTn id="86" dur="166" decel="50000">
                                          <p:stCondLst>
                                            <p:cond delay="1834"/>
                                          </p:stCondLst>
                                        </p:cTn>
                                        <p:tgtEl>
                                          <p:spTgt spid="2">
                                            <p:txEl>
                                              <p:pRg st="6" end="6"/>
                                            </p:tx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nodeType="clickEffect">
                                  <p:stCondLst>
                                    <p:cond delay="0"/>
                                  </p:stCondLst>
                                  <p:childTnLst>
                                    <p:set>
                                      <p:cBhvr>
                                        <p:cTn id="90" dur="1" fill="hold">
                                          <p:stCondLst>
                                            <p:cond delay="0"/>
                                          </p:stCondLst>
                                        </p:cTn>
                                        <p:tgtEl>
                                          <p:spTgt spid="2">
                                            <p:txEl>
                                              <p:pRg st="7" end="7"/>
                                            </p:txEl>
                                          </p:spTgt>
                                        </p:tgtEl>
                                        <p:attrNameLst>
                                          <p:attrName>style.visibility</p:attrName>
                                        </p:attrNameLst>
                                      </p:cBhvr>
                                      <p:to>
                                        <p:strVal val="visible"/>
                                      </p:to>
                                    </p:set>
                                    <p:anim calcmode="lin" valueType="num">
                                      <p:cBhvr>
                                        <p:cTn id="91"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92"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93"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94"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25377" y="228600"/>
            <a:ext cx="8445127" cy="86722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4800" dirty="0"/>
              <a:t>তেল ও ইবনে সৌদের শাসন</a:t>
            </a:r>
          </a:p>
        </p:txBody>
      </p:sp>
      <p:sp>
        <p:nvSpPr>
          <p:cNvPr id="9" name="Rectangle 8"/>
          <p:cNvSpPr/>
          <p:nvPr/>
        </p:nvSpPr>
        <p:spPr>
          <a:xfrm>
            <a:off x="501517" y="1121178"/>
            <a:ext cx="8269187" cy="4893647"/>
          </a:xfrm>
          <a:prstGeom prst="rect">
            <a:avLst/>
          </a:prstGeom>
          <a:solidFill>
            <a:schemeClr val="bg2"/>
          </a:solidFill>
          <a:scene3d>
            <a:camera prst="orthographicFront"/>
            <a:lightRig rig="threePt" dir="t"/>
          </a:scene3d>
          <a:sp3d>
            <a:bevelT prst="angle"/>
          </a:sp3d>
        </p:spPr>
        <p:txBody>
          <a:bodyPr wrap="square">
            <a:spAutoFit/>
          </a:bodyPr>
          <a:lstStyle/>
          <a:p>
            <a:r>
              <a:rPr lang="as-IN" sz="2400" dirty="0"/>
              <a:t>১৯৩৮ সালে স্ট্যান্ডার্ড অয়েল অব নিউইয়র্কের আমেরিকান ভূতাত্ত্বিকরা সৌদি আরবে তেলের সন্ধান পায়। নতুন পাওয়া তেলসম্পদ ইবনে সৌদের জন্য ব্যাপক প্রভাব ও ক্ষমতা বয়ে আনে। তিনি অনেক যাযাবর গোত্রকে পারস্পরিক লড়াই বন্ধ করে স্থায়ী বসতি স্থাপন করত বাধ্য করেন। তিনি ওয়াহাবিবাদের ভিত্তিতে রাষ্ট্রের ভিত্তি মজবুত করেছেন। পূর্বে থাকা উত্তম অনেক ধর্মীয় প্রথা বাদ দেয়া হয়। ১৯২৬ সালে মক্কাগামী মিশরীয়দের একটি দল শিঙা বাজানোর কারণে সৌদি বাহিনী তাদের মারধর করলে ইবনে সৌদ মিশর সরকারের কাছে তার জন্য দুঃখ প্রকাশ করেন।</a:t>
            </a:r>
            <a:r>
              <a:rPr lang="as-IN" sz="2400" baseline="30000" dirty="0"/>
              <a:t>[</a:t>
            </a:r>
            <a:r>
              <a:rPr lang="as-IN" sz="2400" i="1" baseline="30000" dirty="0">
                <a:hlinkClick r:id="rId3" tooltip="উইকিপিডিয়া:তথ্যসূত্র প্রয়োজন"/>
              </a:rPr>
              <a:t>তথ্যসূত্র প্রয়োজন</a:t>
            </a:r>
            <a:r>
              <a:rPr lang="as-IN" sz="2400" baseline="30000" dirty="0"/>
              <a:t>]</a:t>
            </a:r>
            <a:endParaRPr lang="as-IN" sz="2400" dirty="0"/>
          </a:p>
          <a:p>
            <a:r>
              <a:rPr lang="as-IN" sz="2400" dirty="0"/>
              <a:t>১৯২৭ সালে ইবনে সৌদ শুরা কাউন্সিল প্রতিষ্ঠা করেন। পরে এর সদস্য বৃদ্ধি করে ২০জন করা হয় এবং বাদশাহর ছেলে </a:t>
            </a:r>
            <a:r>
              <a:rPr lang="as-IN" sz="2400" dirty="0">
                <a:hlinkClick r:id="rId4" tooltip="ফয়সাল বিন আবদুল আজিজ"/>
              </a:rPr>
              <a:t>ফয়সাল বিন আবদুল আজিজকে</a:t>
            </a:r>
            <a:r>
              <a:rPr lang="as-IN" sz="2400" dirty="0"/>
              <a:t> এর সভাপতি করা হয়।</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76200"/>
            <a:ext cx="9143999" cy="6858000"/>
          </a:xfrm>
          <a:prstGeom prst="rect">
            <a:avLst/>
          </a:prstGeom>
        </p:spPr>
      </p:pic>
    </p:spTree>
    <p:extLst>
      <p:ext uri="{BB962C8B-B14F-4D97-AF65-F5344CB8AC3E}">
        <p14:creationId xmlns:p14="http://schemas.microsoft.com/office/powerpoint/2010/main" val="36935328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4737" y="152400"/>
            <a:ext cx="8695879" cy="990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t>                         </a:t>
            </a:r>
            <a:r>
              <a:rPr lang="as-IN" sz="4000" dirty="0" smtClean="0"/>
              <a:t>বৈদেশিক যুদ্ধ</a:t>
            </a:r>
            <a:r>
              <a:rPr lang="en-US" sz="4000" dirty="0"/>
              <a:t>ঃ</a:t>
            </a:r>
            <a:endParaRPr lang="as-IN" sz="4000" dirty="0"/>
          </a:p>
        </p:txBody>
      </p:sp>
      <p:sp>
        <p:nvSpPr>
          <p:cNvPr id="8" name="Rectangle 7"/>
          <p:cNvSpPr/>
          <p:nvPr/>
        </p:nvSpPr>
        <p:spPr>
          <a:xfrm>
            <a:off x="194737" y="1172308"/>
            <a:ext cx="8695879" cy="5334000"/>
          </a:xfrm>
          <a:prstGeom prst="rect">
            <a:avLst/>
          </a:prstGeom>
          <a:solidFill>
            <a:schemeClr val="accent2">
              <a:lumMod val="75000"/>
            </a:schemeClr>
          </a:solidFill>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0" anchor="ctr"/>
          <a:lstStyle/>
          <a:p>
            <a:r>
              <a:rPr lang="as-IN" sz="2400" b="1" dirty="0"/>
              <a:t>ইবনে সৌদ সৌদি আরবের কাছাকাছি গোত্রগুলোর কাছ থেকে আনুগত্য আদায়ে সফল ছিলেন। উসমানীয় সাম্রাজ্যের সময়কার সবচেয়ে প্রভাবশালী ও রাজকীয়ভাবে প্রতিষ্ঠিত আল ফারাইহাতের প্রিন্স শেখ রশিদ আল খুজাইয়ের সাথে তিনি মজবুত সম্পর্ক গড়ে তোলেন। শরিফ হুসাইনের আগমনের আগে শেখ রশিদ ও তার গোত্র পূর্ব জর্ডান নিয়ন্ত্রণ করত। ইবনে সৌদ প্রিন্স রশিদ ও তার অনুসারীদেরকে হুসাইনের বিরুদ্ধে বিদ্রোহে সমর্থন দেন</a:t>
            </a:r>
            <a:r>
              <a:rPr lang="as-IN" sz="2400" b="1" dirty="0" smtClean="0"/>
              <a:t>।</a:t>
            </a:r>
            <a:endParaRPr lang="as-IN" sz="2400" b="1" dirty="0"/>
          </a:p>
          <a:p>
            <a:r>
              <a:rPr lang="as-IN" sz="2400" b="1" dirty="0"/>
              <a:t>১৯৩৫ সালে ইজ্জউদ্দিন আল কাসসামকে প্রিন্স রশিদ সমর্থন দেন। আল কাসসাম ও তার অনুসারীরা জর্ডানের বাদশাহ </a:t>
            </a:r>
            <a:r>
              <a:rPr lang="as-IN" sz="2400" b="1" dirty="0">
                <a:hlinkClick r:id="rId3" tooltip="প্রথম আবদুল্লাহ, জর্ডান"/>
              </a:rPr>
              <a:t>আবদুল্লাহর</a:t>
            </a:r>
            <a:r>
              <a:rPr lang="as-IN" sz="2400" b="1" dirty="0"/>
              <a:t> বিরুদ্ধে বিদ্রোহ করেছিলেন। ১৯৩৭ সালে তারা জর্ডান ত্যাগ করতে বাধ্য হলে প্রিন্স রশিদ, তার পরিবার ও অনুসারীদের একটি দল সৌদি আরব চলে আসে। রশিদ সেখানে বেশ কয়েকবছর ইবনে সৌদের আতিথেয়তা গ্রহণ করেন।</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87569"/>
            <a:ext cx="9372600" cy="7045569"/>
          </a:xfrm>
          <a:prstGeom prst="rect">
            <a:avLst/>
          </a:prstGeom>
        </p:spPr>
      </p:pic>
    </p:spTree>
    <p:extLst>
      <p:ext uri="{BB962C8B-B14F-4D97-AF65-F5344CB8AC3E}">
        <p14:creationId xmlns:p14="http://schemas.microsoft.com/office/powerpoint/2010/main" val="31065192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3497" y="152400"/>
            <a:ext cx="8797007" cy="112471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dirty="0" err="1" smtClean="0">
                <a:latin typeface="NikoshBAN" panose="02000000000000000000" pitchFamily="2" charset="0"/>
                <a:cs typeface="NikoshBAN" panose="02000000000000000000" pitchFamily="2" charset="0"/>
              </a:rPr>
              <a:t>সৌদি</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আরবের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অর্থনৈতিক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অবস্থাঃ</a:t>
            </a:r>
            <a:endParaRPr lang="en-US" sz="4000" dirty="0">
              <a:latin typeface="NikoshBAN" panose="02000000000000000000" pitchFamily="2" charset="0"/>
              <a:cs typeface="NikoshBAN" panose="02000000000000000000" pitchFamily="2" charset="0"/>
            </a:endParaRPr>
          </a:p>
        </p:txBody>
      </p:sp>
      <p:sp>
        <p:nvSpPr>
          <p:cNvPr id="9" name="Rounded Rectangle 8"/>
          <p:cNvSpPr/>
          <p:nvPr/>
        </p:nvSpPr>
        <p:spPr>
          <a:xfrm>
            <a:off x="173497" y="4800600"/>
            <a:ext cx="8797007" cy="1905000"/>
          </a:xfrm>
          <a:prstGeom prst="round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smtClean="0">
                <a:solidFill>
                  <a:schemeClr val="tx1"/>
                </a:solidFill>
                <a:latin typeface="NikoshBAN" panose="02000000000000000000" pitchFamily="2" charset="0"/>
                <a:cs typeface="NikoshBAN" panose="02000000000000000000" pitchFamily="2" charset="0"/>
              </a:rPr>
              <a:t>১. </a:t>
            </a:r>
            <a:r>
              <a:rPr lang="en-US" sz="3200" dirty="0" err="1" smtClean="0">
                <a:solidFill>
                  <a:schemeClr val="tx1"/>
                </a:solidFill>
                <a:latin typeface="NikoshBAN" panose="02000000000000000000" pitchFamily="2" charset="0"/>
                <a:cs typeface="NikoshBAN" panose="02000000000000000000" pitchFamily="2" charset="0"/>
              </a:rPr>
              <a:t>মাথাপিছু</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আয়</a:t>
            </a:r>
            <a:r>
              <a:rPr lang="en-US" sz="3200" dirty="0" smtClean="0">
                <a:solidFill>
                  <a:schemeClr val="tx1"/>
                </a:solidFill>
                <a:latin typeface="NikoshBAN" panose="02000000000000000000" pitchFamily="2" charset="0"/>
                <a:cs typeface="NikoshBAN" panose="02000000000000000000" pitchFamily="2" charset="0"/>
              </a:rPr>
              <a:t> ও </a:t>
            </a:r>
            <a:r>
              <a:rPr lang="en-US" sz="3200" dirty="0" err="1" smtClean="0">
                <a:solidFill>
                  <a:schemeClr val="tx1"/>
                </a:solidFill>
                <a:latin typeface="NikoshBAN" panose="02000000000000000000" pitchFamily="2" charset="0"/>
                <a:cs typeface="NikoshBAN" panose="02000000000000000000" pitchFamily="2" charset="0"/>
              </a:rPr>
              <a:t>মুদ্রা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পরিচিতিঃ</a:t>
            </a:r>
            <a:r>
              <a:rPr lang="en-US" sz="3200" dirty="0" smtClean="0">
                <a:solidFill>
                  <a:schemeClr val="tx1"/>
                </a:solidFill>
                <a:latin typeface="NikoshBAN" panose="02000000000000000000" pitchFamily="2" charset="0"/>
                <a:cs typeface="NikoshBAN" panose="02000000000000000000" pitchFamily="2" charset="0"/>
              </a:rPr>
              <a:t> ২. </a:t>
            </a:r>
            <a:r>
              <a:rPr lang="en-US" sz="3200" dirty="0" err="1" smtClean="0">
                <a:solidFill>
                  <a:schemeClr val="tx1"/>
                </a:solidFill>
                <a:latin typeface="NikoshBAN" panose="02000000000000000000" pitchFamily="2" charset="0"/>
                <a:cs typeface="NikoshBAN" panose="02000000000000000000" pitchFamily="2" charset="0"/>
              </a:rPr>
              <a:t>তেল</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উৎপাদনঃ</a:t>
            </a:r>
            <a:r>
              <a:rPr lang="en-US" sz="3200" dirty="0" smtClean="0">
                <a:solidFill>
                  <a:schemeClr val="tx1"/>
                </a:solidFill>
                <a:latin typeface="NikoshBAN" panose="02000000000000000000" pitchFamily="2" charset="0"/>
                <a:cs typeface="NikoshBAN" panose="02000000000000000000" pitchFamily="2" charset="0"/>
              </a:rPr>
              <a:t> ৩. </a:t>
            </a:r>
            <a:r>
              <a:rPr lang="en-US" sz="3200" dirty="0" err="1" smtClean="0">
                <a:solidFill>
                  <a:schemeClr val="tx1"/>
                </a:solidFill>
                <a:latin typeface="NikoshBAN" panose="02000000000000000000" pitchFamily="2" charset="0"/>
                <a:cs typeface="NikoshBAN" panose="02000000000000000000" pitchFamily="2" charset="0"/>
              </a:rPr>
              <a:t>অন্যান্য</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খনিজ</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সম্পদঃ</a:t>
            </a:r>
            <a:r>
              <a:rPr lang="en-US" sz="3200" dirty="0" smtClean="0">
                <a:solidFill>
                  <a:schemeClr val="tx1"/>
                </a:solidFill>
                <a:latin typeface="NikoshBAN" panose="02000000000000000000" pitchFamily="2" charset="0"/>
                <a:cs typeface="NikoshBAN" panose="02000000000000000000" pitchFamily="2" charset="0"/>
              </a:rPr>
              <a:t> ৪.কৃষিঃ ৫.শিল্পঃ ৬. </a:t>
            </a:r>
            <a:r>
              <a:rPr lang="en-US" sz="3200" dirty="0" err="1" smtClean="0">
                <a:solidFill>
                  <a:schemeClr val="tx1"/>
                </a:solidFill>
                <a:latin typeface="NikoshBAN" panose="02000000000000000000" pitchFamily="2" charset="0"/>
                <a:cs typeface="NikoshBAN" panose="02000000000000000000" pitchFamily="2" charset="0"/>
              </a:rPr>
              <a:t>হজ্জ-কাফেলাঃ</a:t>
            </a:r>
            <a:endParaRPr lang="en-US" sz="3200" dirty="0">
              <a:solidFill>
                <a:schemeClr val="tx1"/>
              </a:solidFill>
              <a:latin typeface="NikoshBAN" panose="02000000000000000000" pitchFamily="2" charset="0"/>
              <a:cs typeface="NikoshBAN" panose="02000000000000000000" pitchFamily="2" charset="0"/>
            </a:endParaRPr>
          </a:p>
        </p:txBody>
      </p:sp>
      <p:pic>
        <p:nvPicPr>
          <p:cNvPr id="1026" name="Picture 2" descr="C:\Users\user\Documents\সাজেশন্স ভিত্তিক\220px-Riyadh_Skyline_showing_the_King_Abdullah_Financial_District_(KAFD)_and_the_famous_Kingdom_Tower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96" y="1295401"/>
            <a:ext cx="4339857" cy="35051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ocuments\সাজেশন্স ভিত্তিক\download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647" y="1295400"/>
            <a:ext cx="4222563" cy="35051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89" y="0"/>
            <a:ext cx="9324827" cy="6858000"/>
          </a:xfrm>
          <a:prstGeom prst="rect">
            <a:avLst/>
          </a:prstGeom>
        </p:spPr>
      </p:pic>
    </p:spTree>
    <p:extLst>
      <p:ext uri="{BB962C8B-B14F-4D97-AF65-F5344CB8AC3E}">
        <p14:creationId xmlns:p14="http://schemas.microsoft.com/office/powerpoint/2010/main" val="323906452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r: 32 Points 4">
            <a:extLst>
              <a:ext uri="{FF2B5EF4-FFF2-40B4-BE49-F238E27FC236}">
                <a16:creationId xmlns:a16="http://schemas.microsoft.com/office/drawing/2014/main" xmlns="" id="{82DF0A7A-6E15-4B30-B548-101CF8115BAA}"/>
              </a:ext>
            </a:extLst>
          </p:cNvPr>
          <p:cNvSpPr/>
          <p:nvPr/>
        </p:nvSpPr>
        <p:spPr>
          <a:xfrm>
            <a:off x="74641" y="152400"/>
            <a:ext cx="8988942" cy="976745"/>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NikoshBAN" panose="02000000000000000000" pitchFamily="2" charset="0"/>
                <a:cs typeface="NikoshBAN" panose="02000000000000000000" pitchFamily="2" charset="0"/>
              </a:rPr>
              <a:t>এ</a:t>
            </a:r>
            <a:r>
              <a:rPr lang="as-IN" sz="5400" dirty="0">
                <a:latin typeface="NikoshBAN" panose="02000000000000000000" pitchFamily="2" charset="0"/>
                <a:cs typeface="NikoshBAN" panose="02000000000000000000" pitchFamily="2" charset="0"/>
              </a:rPr>
              <a:t>ক</a:t>
            </a:r>
            <a:r>
              <a:rPr lang="en-US" sz="5400" dirty="0">
                <a:latin typeface="NikoshBAN" panose="02000000000000000000" pitchFamily="2" charset="0"/>
                <a:cs typeface="NikoshBAN" panose="02000000000000000000" pitchFamily="2" charset="0"/>
              </a:rPr>
              <a:t>ক </a:t>
            </a:r>
            <a:r>
              <a:rPr lang="as-IN" sz="5400" dirty="0">
                <a:latin typeface="NikoshBAN" panose="02000000000000000000" pitchFamily="2" charset="0"/>
                <a:cs typeface="NikoshBAN" panose="02000000000000000000" pitchFamily="2" charset="0"/>
              </a:rPr>
              <a:t>ক</a:t>
            </a:r>
            <a:r>
              <a:rPr lang="en-US" sz="5400" dirty="0">
                <a:latin typeface="NikoshBAN" panose="02000000000000000000" pitchFamily="2" charset="0"/>
                <a:cs typeface="NikoshBAN" panose="02000000000000000000" pitchFamily="2" charset="0"/>
              </a:rPr>
              <a:t>া</a:t>
            </a:r>
            <a:r>
              <a:rPr lang="as-IN" sz="5400" dirty="0">
                <a:latin typeface="NikoshBAN" panose="02000000000000000000" pitchFamily="2" charset="0"/>
                <a:cs typeface="NikoshBAN" panose="02000000000000000000" pitchFamily="2" charset="0"/>
              </a:rPr>
              <a:t>জ</a:t>
            </a:r>
            <a:r>
              <a:rPr lang="en-US" sz="5400" dirty="0">
                <a:latin typeface="NikoshBAN" panose="02000000000000000000" pitchFamily="2" charset="0"/>
                <a:cs typeface="NikoshBAN" panose="02000000000000000000" pitchFamily="2" charset="0"/>
              </a:rPr>
              <a:t> </a:t>
            </a:r>
          </a:p>
        </p:txBody>
      </p:sp>
      <p:sp>
        <p:nvSpPr>
          <p:cNvPr id="6" name="Rectangle 5">
            <a:extLst>
              <a:ext uri="{FF2B5EF4-FFF2-40B4-BE49-F238E27FC236}">
                <a16:creationId xmlns:a16="http://schemas.microsoft.com/office/drawing/2014/main" xmlns="" id="{D1CF9000-5D75-4C66-A100-640EED3B9A96}"/>
              </a:ext>
            </a:extLst>
          </p:cNvPr>
          <p:cNvSpPr/>
          <p:nvPr/>
        </p:nvSpPr>
        <p:spPr>
          <a:xfrm>
            <a:off x="232144" y="1170709"/>
            <a:ext cx="4105269" cy="547254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4000" dirty="0">
                <a:latin typeface="NikoshBAN" panose="02000000000000000000" pitchFamily="2" charset="0"/>
                <a:cs typeface="NikoshBAN" panose="02000000000000000000" pitchFamily="2" charset="0"/>
              </a:rPr>
              <a:t>১</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সউদি</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রাজ</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বংশের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প্রথম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রাজা</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ছ</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ল</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a:t>
            </a:r>
          </a:p>
          <a:p>
            <a:pPr algn="ctr"/>
            <a:r>
              <a:rPr lang="as-IN" sz="4000" dirty="0">
                <a:latin typeface="NikoshBAN" panose="02000000000000000000" pitchFamily="2" charset="0"/>
                <a:cs typeface="NikoshBAN" panose="02000000000000000000" pitchFamily="2" charset="0"/>
              </a:rPr>
              <a:t>২</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সৌদি</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আরবের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মুদ্রার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xmlns="" id="{90A7EF2D-FCF0-4D3F-A90A-AD3F3C69D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414" y="1143000"/>
            <a:ext cx="4574444" cy="54864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8" y="11723"/>
            <a:ext cx="9144000" cy="6858000"/>
          </a:xfrm>
          <a:prstGeom prst="rect">
            <a:avLst/>
          </a:prstGeom>
        </p:spPr>
      </p:pic>
    </p:spTree>
    <p:extLst>
      <p:ext uri="{BB962C8B-B14F-4D97-AF65-F5344CB8AC3E}">
        <p14:creationId xmlns:p14="http://schemas.microsoft.com/office/powerpoint/2010/main" val="2384138346"/>
      </p:ext>
    </p:extLst>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4982527" y="1371600"/>
            <a:ext cx="3987976" cy="3581400"/>
          </a:xfrm>
          <a:prstGeom prst="rect">
            <a:avLst/>
          </a:prstGeom>
          <a:noFill/>
          <a:ln w="9525">
            <a:noFill/>
            <a:miter lim="800000"/>
            <a:headEnd/>
            <a:tailEnd/>
          </a:ln>
          <a:effectLst/>
        </p:spPr>
      </p:pic>
      <p:sp>
        <p:nvSpPr>
          <p:cNvPr id="5" name="Rounded Rectangle 4"/>
          <p:cNvSpPr/>
          <p:nvPr/>
        </p:nvSpPr>
        <p:spPr>
          <a:xfrm>
            <a:off x="2988539" y="130629"/>
            <a:ext cx="2815042" cy="124097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atin typeface="NikoshBAN" panose="02000000000000000000" pitchFamily="2" charset="0"/>
                <a:cs typeface="NikoshBAN" panose="02000000000000000000" pitchFamily="2" charset="0"/>
              </a:rPr>
              <a:t>দলীয়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কাজ</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6" name="Rounded Rectangle 5"/>
          <p:cNvSpPr/>
          <p:nvPr/>
        </p:nvSpPr>
        <p:spPr>
          <a:xfrm>
            <a:off x="173497" y="4953001"/>
            <a:ext cx="8797007" cy="16764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dirty="0" err="1" smtClean="0">
                <a:solidFill>
                  <a:schemeClr val="tx1"/>
                </a:solidFill>
                <a:latin typeface="NikoshBAN" panose="02000000000000000000" pitchFamily="2" charset="0"/>
                <a:cs typeface="NikoshBAN" panose="02000000000000000000" pitchFamily="2" charset="0"/>
              </a:rPr>
              <a:t>আরবের</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অভ্যন্তরীণ</a:t>
            </a:r>
            <a:r>
              <a:rPr lang="en-US" sz="4000" dirty="0" smtClean="0">
                <a:solidFill>
                  <a:schemeClr val="tx1"/>
                </a:solidFill>
                <a:latin typeface="NikoshBAN" panose="02000000000000000000" pitchFamily="2" charset="0"/>
                <a:cs typeface="NikoshBAN" panose="02000000000000000000" pitchFamily="2" charset="0"/>
              </a:rPr>
              <a:t>(ক) ও </a:t>
            </a:r>
            <a:r>
              <a:rPr lang="en-US" sz="4000" dirty="0" err="1" smtClean="0">
                <a:solidFill>
                  <a:schemeClr val="tx1"/>
                </a:solidFill>
                <a:latin typeface="NikoshBAN" panose="02000000000000000000" pitchFamily="2" charset="0"/>
                <a:cs typeface="NikoshBAN" panose="02000000000000000000" pitchFamily="2" charset="0"/>
              </a:rPr>
              <a:t>বৈদেশিক</a:t>
            </a:r>
            <a:r>
              <a:rPr lang="en-US" sz="4000" dirty="0" smtClean="0">
                <a:solidFill>
                  <a:schemeClr val="tx1"/>
                </a:solidFill>
                <a:latin typeface="NikoshBAN" panose="02000000000000000000" pitchFamily="2" charset="0"/>
                <a:cs typeface="NikoshBAN" panose="02000000000000000000" pitchFamily="2" charset="0"/>
              </a:rPr>
              <a:t>(খ) </a:t>
            </a:r>
            <a:r>
              <a:rPr lang="en-US" sz="4000" dirty="0" err="1" smtClean="0">
                <a:solidFill>
                  <a:schemeClr val="tx1"/>
                </a:solidFill>
                <a:latin typeface="NikoshBAN" panose="02000000000000000000" pitchFamily="2" charset="0"/>
                <a:cs typeface="NikoshBAN" panose="02000000000000000000" pitchFamily="2" charset="0"/>
              </a:rPr>
              <a:t>কারণগুলি</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লিপি</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বদ্ধ</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কর</a:t>
            </a:r>
            <a:r>
              <a:rPr lang="en-US" sz="4000" dirty="0" smtClean="0">
                <a:solidFill>
                  <a:schemeClr val="tx1"/>
                </a:solidFill>
                <a:latin typeface="NikoshBAN" panose="02000000000000000000" pitchFamily="2" charset="0"/>
                <a:cs typeface="NikoshBAN" panose="02000000000000000000" pitchFamily="2" charset="0"/>
              </a:rPr>
              <a:t>।</a:t>
            </a:r>
            <a:endParaRPr lang="en-US" sz="4000"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173497" y="130630"/>
            <a:ext cx="2815042" cy="1275805"/>
          </a:xfrm>
          <a:prstGeom prst="round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smtClean="0">
                <a:latin typeface="NikoshBAN" panose="02000000000000000000" pitchFamily="2" charset="0"/>
                <a:cs typeface="NikoshBAN" panose="02000000000000000000" pitchFamily="2" charset="0"/>
              </a:rPr>
              <a:t>ক-</a:t>
            </a:r>
            <a:r>
              <a:rPr lang="en-US" sz="4400" dirty="0" err="1" smtClean="0">
                <a:latin typeface="NikoshBAN" panose="02000000000000000000" pitchFamily="2" charset="0"/>
                <a:cs typeface="NikoshBAN" panose="02000000000000000000" pitchFamily="2" charset="0"/>
              </a:rPr>
              <a:t>দল</a:t>
            </a:r>
            <a:endParaRPr lang="en-US" sz="4400" dirty="0">
              <a:latin typeface="NikoshBAN" panose="02000000000000000000" pitchFamily="2" charset="0"/>
              <a:cs typeface="NikoshBAN" panose="02000000000000000000" pitchFamily="2" charset="0"/>
            </a:endParaRPr>
          </a:p>
        </p:txBody>
      </p:sp>
      <p:sp>
        <p:nvSpPr>
          <p:cNvPr id="8" name="Rounded Rectangle 7"/>
          <p:cNvSpPr/>
          <p:nvPr/>
        </p:nvSpPr>
        <p:spPr>
          <a:xfrm>
            <a:off x="5803581" y="130630"/>
            <a:ext cx="3166923" cy="1240969"/>
          </a:xfrm>
          <a:prstGeom prst="round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smtClean="0">
                <a:latin typeface="NikoshBAN" panose="02000000000000000000" pitchFamily="2" charset="0"/>
                <a:cs typeface="NikoshBAN" panose="02000000000000000000" pitchFamily="2" charset="0"/>
              </a:rPr>
              <a:t>খ-</a:t>
            </a:r>
            <a:r>
              <a:rPr lang="en-US" sz="4400" dirty="0" err="1" smtClean="0">
                <a:latin typeface="NikoshBAN" panose="02000000000000000000" pitchFamily="2" charset="0"/>
                <a:cs typeface="NikoshBAN" panose="02000000000000000000" pitchFamily="2" charset="0"/>
              </a:rPr>
              <a:t>দল</a:t>
            </a:r>
            <a:r>
              <a:rPr lang="en-US" sz="3200" dirty="0" smtClean="0">
                <a:latin typeface="NikoshBAN" panose="02000000000000000000" pitchFamily="2" charset="0"/>
                <a:cs typeface="NikoshBAN" panose="02000000000000000000" pitchFamily="2" charset="0"/>
              </a:rPr>
              <a:t> </a:t>
            </a:r>
            <a:r>
              <a:rPr lang="en-US" dirty="0" smtClean="0"/>
              <a:t> </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3" y="-5862"/>
            <a:ext cx="9144000" cy="6858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083" y="1375952"/>
            <a:ext cx="4574444" cy="3577048"/>
          </a:xfrm>
          <a:prstGeom prst="rect">
            <a:avLst/>
          </a:prstGeom>
        </p:spPr>
      </p:pic>
    </p:spTree>
    <p:extLst>
      <p:ext uri="{BB962C8B-B14F-4D97-AF65-F5344CB8AC3E}">
        <p14:creationId xmlns:p14="http://schemas.microsoft.com/office/powerpoint/2010/main" val="1797288440"/>
      </p:ext>
    </p:extLst>
  </p:cSld>
  <p:clrMapOvr>
    <a:masterClrMapping/>
  </p:clrMapOvr>
  <mc:AlternateContent xmlns:mc="http://schemas.openxmlformats.org/markup-compatibility/2006" xmlns:p14="http://schemas.microsoft.com/office/powerpoint/2010/main">
    <mc:Choice Requires="p14">
      <p:transition spd="slow" p14:dur="2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3497" y="228600"/>
            <a:ext cx="8797007" cy="1066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atin typeface="NikoshBAN" panose="02000000000000000000" pitchFamily="2" charset="0"/>
                <a:cs typeface="NikoshBAN" panose="02000000000000000000" pitchFamily="2" charset="0"/>
              </a:rPr>
              <a:t>মূল্যায়ন</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10" name="Flowchart: Alternate Process 9"/>
          <p:cNvSpPr/>
          <p:nvPr/>
        </p:nvSpPr>
        <p:spPr>
          <a:xfrm>
            <a:off x="162030" y="1301262"/>
            <a:ext cx="8797007" cy="5251938"/>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latin typeface="NikoshBAN" panose="02000000000000000000" pitchFamily="2" charset="0"/>
              <a:cs typeface="NikoshBAN" panose="02000000000000000000" pitchFamily="2" charset="0"/>
            </a:endParaRPr>
          </a:p>
          <a:p>
            <a:pPr algn="ctr"/>
            <a:endParaRPr lang="en-US" sz="2800" b="1" dirty="0">
              <a:latin typeface="NikoshBAN" panose="02000000000000000000" pitchFamily="2" charset="0"/>
              <a:cs typeface="NikoshBAN" panose="02000000000000000000" pitchFamily="2" charset="0"/>
            </a:endParaRPr>
          </a:p>
          <a:p>
            <a:pPr algn="ctr"/>
            <a:endParaRPr lang="en-US" sz="2800" b="1" dirty="0" smtClean="0">
              <a:latin typeface="NikoshBAN" panose="02000000000000000000" pitchFamily="2" charset="0"/>
              <a:cs typeface="NikoshBAN" panose="02000000000000000000" pitchFamily="2" charset="0"/>
            </a:endParaRPr>
          </a:p>
          <a:p>
            <a:pPr algn="ctr"/>
            <a:endParaRPr lang="en-US" sz="2800" b="1" dirty="0">
              <a:latin typeface="NikoshBAN" panose="02000000000000000000" pitchFamily="2" charset="0"/>
              <a:cs typeface="NikoshBAN" panose="02000000000000000000" pitchFamily="2" charset="0"/>
            </a:endParaRPr>
          </a:p>
          <a:p>
            <a:pPr algn="ctr"/>
            <a:r>
              <a:rPr lang="en-US" sz="2800" b="1" dirty="0" smtClean="0">
                <a:latin typeface="NikoshBAN" panose="02000000000000000000" pitchFamily="2" charset="0"/>
                <a:cs typeface="NikoshBAN" panose="02000000000000000000" pitchFamily="2" charset="0"/>
              </a:rPr>
              <a:t>১- </a:t>
            </a:r>
            <a:r>
              <a:rPr lang="en-US" sz="2800" b="1" dirty="0" err="1" smtClean="0">
                <a:latin typeface="NikoshBAN" panose="02000000000000000000" pitchFamily="2" charset="0"/>
                <a:cs typeface="NikoshBAN" panose="02000000000000000000" pitchFamily="2" charset="0"/>
              </a:rPr>
              <a:t>মুহাম্মদ</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ইবনে</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আব্দুল</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ওয়াহাব</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ছিলেন</a:t>
            </a:r>
            <a:r>
              <a:rPr lang="en-US" sz="2800" b="1" dirty="0" smtClean="0">
                <a:latin typeface="NikoshBAN" panose="02000000000000000000" pitchFamily="2" charset="0"/>
                <a:cs typeface="NikoshBAN" panose="02000000000000000000" pitchFamily="2" charset="0"/>
              </a:rPr>
              <a:t>।</a:t>
            </a:r>
          </a:p>
          <a:p>
            <a:pPr algn="ctr"/>
            <a:r>
              <a:rPr lang="en-US" sz="2800" b="1" dirty="0" smtClean="0">
                <a:latin typeface="NikoshBAN" panose="02000000000000000000" pitchFamily="2" charset="0"/>
                <a:cs typeface="NikoshBAN" panose="02000000000000000000" pitchFamily="2" charset="0"/>
              </a:rPr>
              <a:t>২-সৌদি </a:t>
            </a:r>
            <a:r>
              <a:rPr lang="en-US" sz="2800" b="1" dirty="0" err="1" smtClean="0">
                <a:latin typeface="NikoshBAN" panose="02000000000000000000" pitchFamily="2" charset="0"/>
                <a:cs typeface="NikoshBAN" panose="02000000000000000000" pitchFamily="2" charset="0"/>
              </a:rPr>
              <a:t>আরব</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সালে</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প্রতিষ্ঠিত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হয়</a:t>
            </a:r>
            <a:r>
              <a:rPr lang="en-US" sz="2800" b="1" dirty="0" smtClean="0">
                <a:latin typeface="NikoshBAN" panose="02000000000000000000" pitchFamily="2" charset="0"/>
                <a:cs typeface="NikoshBAN" panose="02000000000000000000" pitchFamily="2" charset="0"/>
              </a:rPr>
              <a:t> ।</a:t>
            </a:r>
          </a:p>
          <a:p>
            <a:pPr algn="ctr"/>
            <a:r>
              <a:rPr lang="en-US" sz="2800" b="1" dirty="0" smtClean="0">
                <a:latin typeface="NikoshBAN" panose="02000000000000000000" pitchFamily="2" charset="0"/>
                <a:cs typeface="NikoshBAN" panose="02000000000000000000" pitchFamily="2" charset="0"/>
              </a:rPr>
              <a:t>৩. “</a:t>
            </a:r>
            <a:r>
              <a:rPr lang="en-US" sz="2800" b="1" dirty="0" err="1" smtClean="0">
                <a:latin typeface="NikoshBAN" panose="02000000000000000000" pitchFamily="2" charset="0"/>
                <a:cs typeface="NikoshBAN" panose="02000000000000000000" pitchFamily="2" charset="0"/>
              </a:rPr>
              <a:t>আরামকো</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পূর্ণরূপ</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a:t>
            </a:r>
            <a:r>
              <a:rPr lang="en-US" sz="2800" b="1" dirty="0" smtClean="0">
                <a:latin typeface="NikoshBAN" panose="02000000000000000000" pitchFamily="2" charset="0"/>
                <a:cs typeface="NikoshBAN" panose="02000000000000000000" pitchFamily="2" charset="0"/>
              </a:rPr>
              <a:t> ?</a:t>
            </a:r>
          </a:p>
          <a:p>
            <a:pPr algn="ctr"/>
            <a:r>
              <a:rPr lang="en-US" sz="2800" b="1" dirty="0" smtClean="0">
                <a:latin typeface="NikoshBAN" panose="02000000000000000000" pitchFamily="2" charset="0"/>
                <a:cs typeface="NikoshBAN" panose="02000000000000000000" pitchFamily="2" charset="0"/>
              </a:rPr>
              <a:t>৪.সৌদি </a:t>
            </a:r>
            <a:r>
              <a:rPr lang="en-US" sz="2800" b="1" dirty="0" err="1" smtClean="0">
                <a:latin typeface="NikoshBAN" panose="02000000000000000000" pitchFamily="2" charset="0"/>
                <a:cs typeface="NikoshBAN" panose="02000000000000000000" pitchFamily="2" charset="0"/>
              </a:rPr>
              <a:t>আরবের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মুদ্রার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নাম</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a:t>
            </a:r>
            <a:r>
              <a:rPr lang="en-US" sz="2800" b="1" dirty="0" smtClean="0">
                <a:latin typeface="NikoshBAN" panose="02000000000000000000" pitchFamily="2" charset="0"/>
                <a:cs typeface="NikoshBAN" panose="02000000000000000000" pitchFamily="2" charset="0"/>
              </a:rPr>
              <a:t>?</a:t>
            </a:r>
          </a:p>
          <a:p>
            <a:pPr algn="ctr"/>
            <a:r>
              <a:rPr lang="en-US" sz="2800" b="1" dirty="0" smtClean="0">
                <a:latin typeface="NikoshBAN" panose="02000000000000000000" pitchFamily="2" charset="0"/>
                <a:cs typeface="NikoshBAN" panose="02000000000000000000" pitchFamily="2" charset="0"/>
              </a:rPr>
              <a:t>৫.“The Islamic World” </a:t>
            </a:r>
            <a:r>
              <a:rPr lang="en-US" sz="2800" b="1" dirty="0" err="1" smtClean="0">
                <a:latin typeface="NikoshBAN" panose="02000000000000000000" pitchFamily="2" charset="0"/>
                <a:cs typeface="NikoshBAN" panose="02000000000000000000" pitchFamily="2" charset="0"/>
              </a:rPr>
              <a:t>গ্রন্থের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লেখজ</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a:t>
            </a:r>
            <a:r>
              <a:rPr lang="en-US" sz="2800" b="1" dirty="0" smtClean="0">
                <a:latin typeface="NikoshBAN" panose="02000000000000000000" pitchFamily="2" charset="0"/>
                <a:cs typeface="NikoshBAN" panose="02000000000000000000" pitchFamily="2" charset="0"/>
              </a:rPr>
              <a:t>?</a:t>
            </a:r>
          </a:p>
          <a:p>
            <a:pPr algn="ctr"/>
            <a:endParaRPr lang="en-US" sz="2800" b="1" dirty="0">
              <a:latin typeface="NikoshBAN" panose="02000000000000000000" pitchFamily="2" charset="0"/>
              <a:cs typeface="NikoshBAN" panose="02000000000000000000" pitchFamily="2" charset="0"/>
            </a:endParaRPr>
          </a:p>
          <a:p>
            <a:pPr algn="ctr"/>
            <a:endParaRPr lang="en-US" sz="2800" b="1" dirty="0" smtClean="0">
              <a:latin typeface="NikoshBAN" panose="02000000000000000000" pitchFamily="2" charset="0"/>
              <a:cs typeface="NikoshBAN" panose="02000000000000000000" pitchFamily="2" charset="0"/>
            </a:endParaRPr>
          </a:p>
          <a:p>
            <a:pPr algn="ctr"/>
            <a:endParaRPr lang="en-US" sz="2800" b="1" dirty="0">
              <a:latin typeface="NikoshBAN" panose="02000000000000000000" pitchFamily="2" charset="0"/>
              <a:cs typeface="NikoshBAN" panose="02000000000000000000" pitchFamily="2" charset="0"/>
            </a:endParaRPr>
          </a:p>
          <a:p>
            <a:pPr algn="ctr"/>
            <a:endParaRPr lang="en-US" sz="2800" b="1" dirty="0" smtClean="0">
              <a:latin typeface="NikoshBAN" panose="02000000000000000000" pitchFamily="2" charset="0"/>
              <a:cs typeface="NikoshBAN" panose="02000000000000000000" pitchFamily="2" charset="0"/>
            </a:endParaRPr>
          </a:p>
          <a:p>
            <a:pPr algn="ctr"/>
            <a:r>
              <a:rPr lang="en-US" sz="2800" b="1"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63" y="-17585"/>
            <a:ext cx="9144000" cy="6858000"/>
          </a:xfrm>
          <a:prstGeom prst="rect">
            <a:avLst/>
          </a:prstGeom>
        </p:spPr>
      </p:pic>
    </p:spTree>
    <p:extLst>
      <p:ext uri="{BB962C8B-B14F-4D97-AF65-F5344CB8AC3E}">
        <p14:creationId xmlns:p14="http://schemas.microsoft.com/office/powerpoint/2010/main" val="35135139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08" y="304800"/>
            <a:ext cx="8781996" cy="6324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NikoshBAN" panose="02000000000000000000" pitchFamily="2" charset="0"/>
                <a:cs typeface="NikoshBAN" panose="02000000000000000000" pitchFamily="2" charset="0"/>
              </a:rPr>
              <a:t>করোনা </a:t>
            </a:r>
            <a:r>
              <a:rPr lang="en-US" sz="4400" dirty="0" err="1" smtClean="0">
                <a:latin typeface="NikoshBAN" panose="02000000000000000000" pitchFamily="2" charset="0"/>
                <a:cs typeface="NikoshBAN" panose="02000000000000000000" pitchFamily="2" charset="0"/>
              </a:rPr>
              <a:t>সংকট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কালীন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সময়</a:t>
            </a:r>
            <a:endParaRPr lang="en-US" sz="4400" dirty="0" smtClean="0">
              <a:latin typeface="NikoshBAN" panose="02000000000000000000" pitchFamily="2" charset="0"/>
              <a:cs typeface="NikoshBAN" panose="02000000000000000000" pitchFamily="2" charset="0"/>
            </a:endParaRPr>
          </a:p>
          <a:p>
            <a:pPr algn="ctr"/>
            <a:r>
              <a:rPr lang="en-US" sz="4400" dirty="0" err="1" smtClean="0">
                <a:latin typeface="NikoshBAN" panose="02000000000000000000" pitchFamily="2" charset="0"/>
                <a:cs typeface="NikoshBAN" panose="02000000000000000000" pitchFamily="2" charset="0"/>
              </a:rPr>
              <a:t>আমরা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সবাই</a:t>
            </a:r>
            <a:endParaRPr lang="en-US" sz="4400" dirty="0" smtClean="0">
              <a:latin typeface="NikoshBAN" panose="02000000000000000000" pitchFamily="2" charset="0"/>
              <a:cs typeface="NikoshBAN" panose="02000000000000000000" pitchFamily="2" charset="0"/>
            </a:endParaRPr>
          </a:p>
          <a:p>
            <a:pPr algn="ctr"/>
            <a:r>
              <a:rPr lang="en-US" sz="4400" dirty="0" err="1" smtClean="0">
                <a:latin typeface="NikoshBAN" panose="02000000000000000000" pitchFamily="2" charset="0"/>
                <a:cs typeface="NikoshBAN" panose="02000000000000000000" pitchFamily="2" charset="0"/>
              </a:rPr>
              <a:t>ঘরে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a:t>
            </a:r>
            <a:endParaRPr lang="en-US" sz="4400" dirty="0" smtClean="0">
              <a:latin typeface="NikoshBAN" panose="02000000000000000000" pitchFamily="2" charset="0"/>
              <a:cs typeface="NikoshBAN" panose="02000000000000000000" pitchFamily="2" charset="0"/>
            </a:endParaRPr>
          </a:p>
          <a:p>
            <a:pPr algn="ctr"/>
            <a:r>
              <a:rPr lang="en-US" sz="4400" dirty="0" err="1" smtClean="0">
                <a:latin typeface="NikoshBAN" panose="02000000000000000000" pitchFamily="2" charset="0"/>
                <a:cs typeface="NikoshBAN" panose="02000000000000000000" pitchFamily="2" charset="0"/>
              </a:rPr>
              <a:t>সুস্থ</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a:t>
            </a:r>
            <a:endParaRPr lang="en-US" sz="4400" dirty="0" smtClean="0">
              <a:latin typeface="NikoshBAN" panose="02000000000000000000" pitchFamily="2" charset="0"/>
              <a:cs typeface="NikoshBAN" panose="02000000000000000000" pitchFamily="2" charset="0"/>
            </a:endParaRPr>
          </a:p>
          <a:p>
            <a:pPr algn="ctr"/>
            <a:r>
              <a:rPr lang="en-US" sz="4400" dirty="0" err="1" smtClean="0">
                <a:latin typeface="NikoshBAN" panose="02000000000000000000" pitchFamily="2" charset="0"/>
                <a:cs typeface="NikoshBAN" panose="02000000000000000000" pitchFamily="2" charset="0"/>
              </a:rPr>
              <a:t>নিরাপদে</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a:t>
            </a:r>
            <a:r>
              <a:rPr lang="en-US" sz="4400" dirty="0" smtClean="0">
                <a:latin typeface="NikoshBAN" panose="02000000000000000000" pitchFamily="2" charset="0"/>
                <a:cs typeface="NikoshBAN" panose="02000000000000000000" pitchFamily="2" charset="0"/>
              </a:rPr>
              <a:t> </a:t>
            </a:r>
          </a:p>
          <a:p>
            <a:pPr algn="ctr"/>
            <a:r>
              <a:rPr lang="en-US" sz="4400" dirty="0" err="1" smtClean="0">
                <a:latin typeface="NikoshBAN" panose="02000000000000000000" pitchFamily="2" charset="0"/>
                <a:cs typeface="NikoshBAN" panose="02000000000000000000" pitchFamily="2" charset="0"/>
              </a:rPr>
              <a:t>শতভাগ</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স্বাস্থবিধি</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মেনে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চলি</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83617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790" y="301080"/>
            <a:ext cx="8424638" cy="769441"/>
          </a:xfrm>
          <a:prstGeom prst="rect">
            <a:avLst/>
          </a:prstGeom>
          <a:solidFill>
            <a:schemeClr val="tx1"/>
          </a:solidFill>
          <a:scene3d>
            <a:camera prst="orthographicFront"/>
            <a:lightRig rig="threePt" dir="t"/>
          </a:scene3d>
          <a:sp3d>
            <a:bevelT prst="angle"/>
          </a:sp3d>
        </p:spPr>
        <p:txBody>
          <a:bodyPr wrap="square" rtlCol="0">
            <a:spAutoFit/>
          </a:bodyPr>
          <a:lstStyle/>
          <a:p>
            <a:r>
              <a:rPr lang="en-US" sz="4400" dirty="0" smtClean="0">
                <a:solidFill>
                  <a:schemeClr val="bg1"/>
                </a:solidFill>
              </a:rPr>
              <a:t>                </a:t>
            </a:r>
            <a:r>
              <a:rPr lang="en-US" sz="4400" dirty="0" err="1" smtClean="0">
                <a:solidFill>
                  <a:schemeClr val="bg1"/>
                </a:solidFill>
              </a:rPr>
              <a:t>মূল্যায়নের</a:t>
            </a:r>
            <a:r>
              <a:rPr lang="en-US" sz="4400" dirty="0" smtClean="0">
                <a:solidFill>
                  <a:schemeClr val="bg1"/>
                </a:solidFill>
              </a:rPr>
              <a:t> </a:t>
            </a:r>
            <a:r>
              <a:rPr lang="en-US" sz="4400" dirty="0" err="1" smtClean="0">
                <a:solidFill>
                  <a:schemeClr val="bg1"/>
                </a:solidFill>
              </a:rPr>
              <a:t>সমাধান</a:t>
            </a:r>
            <a:endParaRPr lang="en-US" sz="4400" dirty="0">
              <a:solidFill>
                <a:schemeClr val="bg1"/>
              </a:solidFill>
            </a:endParaRPr>
          </a:p>
        </p:txBody>
      </p:sp>
      <p:sp>
        <p:nvSpPr>
          <p:cNvPr id="8" name="TextBox 7"/>
          <p:cNvSpPr txBox="1"/>
          <p:nvPr/>
        </p:nvSpPr>
        <p:spPr>
          <a:xfrm>
            <a:off x="290790" y="1295400"/>
            <a:ext cx="8327833" cy="369332"/>
          </a:xfrm>
          <a:prstGeom prst="rect">
            <a:avLst/>
          </a:prstGeom>
          <a:solidFill>
            <a:schemeClr val="tx2">
              <a:lumMod val="20000"/>
              <a:lumOff val="80000"/>
            </a:schemeClr>
          </a:solidFill>
          <a:scene3d>
            <a:camera prst="orthographicFront"/>
            <a:lightRig rig="threePt" dir="t"/>
          </a:scene3d>
          <a:sp3d>
            <a:bevelT prst="angle"/>
          </a:sp3d>
        </p:spPr>
        <p:txBody>
          <a:bodyPr wrap="square" rtlCol="0">
            <a:spAutoFit/>
          </a:bodyPr>
          <a:lstStyle/>
          <a:p>
            <a:endParaRPr lang="en-US" dirty="0"/>
          </a:p>
        </p:txBody>
      </p:sp>
      <p:sp>
        <p:nvSpPr>
          <p:cNvPr id="9" name="TextBox 8"/>
          <p:cNvSpPr txBox="1"/>
          <p:nvPr/>
        </p:nvSpPr>
        <p:spPr>
          <a:xfrm>
            <a:off x="1844928" y="1389131"/>
            <a:ext cx="4662414" cy="461665"/>
          </a:xfrm>
          <a:prstGeom prst="rect">
            <a:avLst/>
          </a:prstGeom>
          <a:solidFill>
            <a:schemeClr val="bg2">
              <a:lumMod val="90000"/>
            </a:schemeClr>
          </a:solidFill>
          <a:scene3d>
            <a:camera prst="orthographicFront"/>
            <a:lightRig rig="threePt" dir="t"/>
          </a:scene3d>
          <a:sp3d>
            <a:bevelT/>
          </a:sp3d>
        </p:spPr>
        <p:txBody>
          <a:bodyPr wrap="square" rtlCol="0">
            <a:spAutoFit/>
          </a:bodyPr>
          <a:lstStyle/>
          <a:p>
            <a:r>
              <a:rPr lang="en-US" sz="2400" dirty="0" smtClean="0"/>
              <a:t>১.ওয়াহাবী </a:t>
            </a:r>
            <a:r>
              <a:rPr lang="en-US" sz="2400" dirty="0" err="1" smtClean="0"/>
              <a:t>মতবাদের</a:t>
            </a:r>
            <a:r>
              <a:rPr lang="en-US" sz="2400" dirty="0" smtClean="0"/>
              <a:t> </a:t>
            </a:r>
            <a:r>
              <a:rPr lang="en-US" sz="2400" dirty="0" err="1" smtClean="0"/>
              <a:t>প্রতিষ্ঠাতাঃ</a:t>
            </a:r>
            <a:r>
              <a:rPr lang="en-US" sz="2400" dirty="0" smtClean="0"/>
              <a:t> </a:t>
            </a:r>
            <a:endParaRPr lang="en-US" sz="2400" dirty="0"/>
          </a:p>
        </p:txBody>
      </p:sp>
      <p:sp>
        <p:nvSpPr>
          <p:cNvPr id="10" name="TextBox 9"/>
          <p:cNvSpPr txBox="1"/>
          <p:nvPr/>
        </p:nvSpPr>
        <p:spPr>
          <a:xfrm>
            <a:off x="2065793" y="2319827"/>
            <a:ext cx="2639102" cy="461665"/>
          </a:xfrm>
          <a:prstGeom prst="rect">
            <a:avLst/>
          </a:prstGeom>
          <a:solidFill>
            <a:schemeClr val="accent1">
              <a:lumMod val="60000"/>
              <a:lumOff val="40000"/>
            </a:schemeClr>
          </a:solidFill>
          <a:scene3d>
            <a:camera prst="orthographicFront"/>
            <a:lightRig rig="threePt" dir="t"/>
          </a:scene3d>
          <a:sp3d>
            <a:bevelT/>
          </a:sp3d>
        </p:spPr>
        <p:txBody>
          <a:bodyPr wrap="square" rtlCol="0">
            <a:spAutoFit/>
          </a:bodyPr>
          <a:lstStyle/>
          <a:p>
            <a:r>
              <a:rPr lang="en-US" sz="2400" dirty="0" smtClean="0"/>
              <a:t>২.১৯৩২সালে</a:t>
            </a:r>
            <a:endParaRPr lang="en-US" sz="2400" dirty="0"/>
          </a:p>
        </p:txBody>
      </p:sp>
      <p:sp>
        <p:nvSpPr>
          <p:cNvPr id="11" name="TextBox 10"/>
          <p:cNvSpPr txBox="1"/>
          <p:nvPr/>
        </p:nvSpPr>
        <p:spPr>
          <a:xfrm>
            <a:off x="1842484" y="3464868"/>
            <a:ext cx="5512791" cy="830997"/>
          </a:xfrm>
          <a:prstGeom prst="rect">
            <a:avLst/>
          </a:prstGeom>
          <a:solidFill>
            <a:schemeClr val="accent2">
              <a:lumMod val="40000"/>
              <a:lumOff val="60000"/>
            </a:schemeClr>
          </a:solidFill>
          <a:scene3d>
            <a:camera prst="orthographicFront"/>
            <a:lightRig rig="threePt" dir="t"/>
          </a:scene3d>
          <a:sp3d>
            <a:bevelT prst="convex"/>
          </a:sp3d>
        </p:spPr>
        <p:txBody>
          <a:bodyPr wrap="square" rtlCol="0">
            <a:spAutoFit/>
          </a:bodyPr>
          <a:lstStyle/>
          <a:p>
            <a:r>
              <a:rPr lang="en-US" sz="2400" dirty="0" smtClean="0"/>
              <a:t>৩. </a:t>
            </a:r>
            <a:r>
              <a:rPr lang="en-US" sz="2400" dirty="0" err="1" smtClean="0"/>
              <a:t>আরাবীয়ান-আমরিকান</a:t>
            </a:r>
            <a:r>
              <a:rPr lang="en-US" sz="2400" dirty="0" smtClean="0"/>
              <a:t> </a:t>
            </a:r>
            <a:r>
              <a:rPr lang="en-US" sz="2400" dirty="0" err="1" smtClean="0"/>
              <a:t>অয়েল</a:t>
            </a:r>
            <a:r>
              <a:rPr lang="en-US" sz="2400" dirty="0" smtClean="0"/>
              <a:t> </a:t>
            </a:r>
            <a:r>
              <a:rPr lang="en-US" sz="2400" dirty="0" err="1" smtClean="0"/>
              <a:t>কোম্পানী</a:t>
            </a:r>
            <a:endParaRPr lang="en-US" sz="2400" dirty="0"/>
          </a:p>
        </p:txBody>
      </p:sp>
      <p:sp>
        <p:nvSpPr>
          <p:cNvPr id="12" name="TextBox 11"/>
          <p:cNvSpPr txBox="1"/>
          <p:nvPr/>
        </p:nvSpPr>
        <p:spPr>
          <a:xfrm>
            <a:off x="1939477" y="4267201"/>
            <a:ext cx="4163916" cy="461665"/>
          </a:xfrm>
          <a:prstGeom prst="rect">
            <a:avLst/>
          </a:prstGeom>
          <a:solidFill>
            <a:schemeClr val="accent1">
              <a:lumMod val="60000"/>
              <a:lumOff val="40000"/>
            </a:schemeClr>
          </a:solidFill>
          <a:scene3d>
            <a:camera prst="orthographicFront"/>
            <a:lightRig rig="threePt" dir="t"/>
          </a:scene3d>
          <a:sp3d>
            <a:bevelT prst="convex"/>
          </a:sp3d>
        </p:spPr>
        <p:txBody>
          <a:bodyPr wrap="square" rtlCol="0">
            <a:spAutoFit/>
          </a:bodyPr>
          <a:lstStyle/>
          <a:p>
            <a:r>
              <a:rPr lang="en-US" sz="2400" dirty="0" smtClean="0"/>
              <a:t>৪. </a:t>
            </a:r>
            <a:r>
              <a:rPr lang="en-US" sz="2400" dirty="0"/>
              <a:t> </a:t>
            </a:r>
            <a:r>
              <a:rPr lang="en-US" sz="2400" dirty="0" err="1" smtClean="0"/>
              <a:t>রিয়াল</a:t>
            </a:r>
            <a:endParaRPr lang="en-US" sz="2400" dirty="0"/>
          </a:p>
        </p:txBody>
      </p:sp>
      <p:sp>
        <p:nvSpPr>
          <p:cNvPr id="13" name="TextBox 12"/>
          <p:cNvSpPr txBox="1"/>
          <p:nvPr/>
        </p:nvSpPr>
        <p:spPr>
          <a:xfrm>
            <a:off x="2108838" y="5257801"/>
            <a:ext cx="4163916" cy="461665"/>
          </a:xfrm>
          <a:prstGeom prst="rect">
            <a:avLst/>
          </a:prstGeom>
          <a:solidFill>
            <a:schemeClr val="accent4">
              <a:lumMod val="60000"/>
              <a:lumOff val="40000"/>
            </a:schemeClr>
          </a:solidFill>
          <a:scene3d>
            <a:camera prst="orthographicFront"/>
            <a:lightRig rig="threePt" dir="t"/>
          </a:scene3d>
          <a:sp3d>
            <a:bevelT w="165100" prst="coolSlant"/>
          </a:sp3d>
        </p:spPr>
        <p:txBody>
          <a:bodyPr wrap="square" rtlCol="0">
            <a:spAutoFit/>
          </a:bodyPr>
          <a:lstStyle/>
          <a:p>
            <a:r>
              <a:rPr lang="en-US" sz="2400" dirty="0" smtClean="0"/>
              <a:t>৫. A.J </a:t>
            </a:r>
            <a:r>
              <a:rPr lang="en-US" sz="2400" dirty="0" err="1" smtClean="0"/>
              <a:t>Toyenbee</a:t>
            </a:r>
            <a:endParaRPr lang="en-US" sz="24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97" y="0"/>
            <a:ext cx="8738360" cy="6324600"/>
          </a:xfrm>
          <a:prstGeom prst="rect">
            <a:avLst/>
          </a:prstGeom>
        </p:spPr>
      </p:pic>
    </p:spTree>
    <p:extLst>
      <p:ext uri="{BB962C8B-B14F-4D97-AF65-F5344CB8AC3E}">
        <p14:creationId xmlns:p14="http://schemas.microsoft.com/office/powerpoint/2010/main" val="28976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2000"/>
                                        <p:tgtEl>
                                          <p:spTgt spid="11"/>
                                        </p:tgtEl>
                                      </p:cBhvr>
                                    </p:animEffect>
                                    <p:anim calcmode="lin" valueType="num">
                                      <p:cBhvr>
                                        <p:cTn id="52" dur="2000" fill="hold"/>
                                        <p:tgtEl>
                                          <p:spTgt spid="11"/>
                                        </p:tgtEl>
                                        <p:attrNameLst>
                                          <p:attrName>ppt_w</p:attrName>
                                        </p:attrNameLst>
                                      </p:cBhvr>
                                      <p:tavLst>
                                        <p:tav tm="0" fmla="#ppt_w*sin(2.5*pi*$)">
                                          <p:val>
                                            <p:fltVal val="0"/>
                                          </p:val>
                                        </p:tav>
                                        <p:tav tm="100000">
                                          <p:val>
                                            <p:fltVal val="1"/>
                                          </p:val>
                                        </p:tav>
                                      </p:tavLst>
                                    </p:anim>
                                    <p:anim calcmode="lin" valueType="num">
                                      <p:cBhvr>
                                        <p:cTn id="53"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000" fill="hold"/>
                                        <p:tgtEl>
                                          <p:spTgt spid="12"/>
                                        </p:tgtEl>
                                        <p:attrNameLst>
                                          <p:attrName>ppt_w</p:attrName>
                                        </p:attrNameLst>
                                      </p:cBhvr>
                                      <p:tavLst>
                                        <p:tav tm="0">
                                          <p:val>
                                            <p:fltVal val="0"/>
                                          </p:val>
                                        </p:tav>
                                        <p:tav tm="100000">
                                          <p:val>
                                            <p:strVal val="#ppt_w"/>
                                          </p:val>
                                        </p:tav>
                                      </p:tavLst>
                                    </p:anim>
                                    <p:anim calcmode="lin" valueType="num">
                                      <p:cBhvr>
                                        <p:cTn id="59" dur="1000" fill="hold"/>
                                        <p:tgtEl>
                                          <p:spTgt spid="12"/>
                                        </p:tgtEl>
                                        <p:attrNameLst>
                                          <p:attrName>ppt_h</p:attrName>
                                        </p:attrNameLst>
                                      </p:cBhvr>
                                      <p:tavLst>
                                        <p:tav tm="0">
                                          <p:val>
                                            <p:fltVal val="0"/>
                                          </p:val>
                                        </p:tav>
                                        <p:tav tm="100000">
                                          <p:val>
                                            <p:strVal val="#ppt_h"/>
                                          </p:val>
                                        </p:tav>
                                      </p:tavLst>
                                    </p:anim>
                                    <p:anim calcmode="lin" valueType="num">
                                      <p:cBhvr>
                                        <p:cTn id="60" dur="1000" fill="hold"/>
                                        <p:tgtEl>
                                          <p:spTgt spid="12"/>
                                        </p:tgtEl>
                                        <p:attrNameLst>
                                          <p:attrName>style.rotation</p:attrName>
                                        </p:attrNameLst>
                                      </p:cBhvr>
                                      <p:tavLst>
                                        <p:tav tm="0">
                                          <p:val>
                                            <p:fltVal val="90"/>
                                          </p:val>
                                        </p:tav>
                                        <p:tav tm="100000">
                                          <p:val>
                                            <p:fltVal val="0"/>
                                          </p:val>
                                        </p:tav>
                                      </p:tavLst>
                                    </p:anim>
                                    <p:animEffect transition="in" filter="fade">
                                      <p:cBhvr>
                                        <p:cTn id="61" dur="10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80">
                                          <p:stCondLst>
                                            <p:cond delay="0"/>
                                          </p:stCondLst>
                                        </p:cTn>
                                        <p:tgtEl>
                                          <p:spTgt spid="13"/>
                                        </p:tgtEl>
                                      </p:cBhvr>
                                    </p:animEffect>
                                    <p:anim calcmode="lin" valueType="num">
                                      <p:cBhvr>
                                        <p:cTn id="6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2" dur="26">
                                          <p:stCondLst>
                                            <p:cond delay="650"/>
                                          </p:stCondLst>
                                        </p:cTn>
                                        <p:tgtEl>
                                          <p:spTgt spid="13"/>
                                        </p:tgtEl>
                                      </p:cBhvr>
                                      <p:to x="100000" y="60000"/>
                                    </p:animScale>
                                    <p:animScale>
                                      <p:cBhvr>
                                        <p:cTn id="73" dur="166" decel="50000">
                                          <p:stCondLst>
                                            <p:cond delay="676"/>
                                          </p:stCondLst>
                                        </p:cTn>
                                        <p:tgtEl>
                                          <p:spTgt spid="13"/>
                                        </p:tgtEl>
                                      </p:cBhvr>
                                      <p:to x="100000" y="100000"/>
                                    </p:animScale>
                                    <p:animScale>
                                      <p:cBhvr>
                                        <p:cTn id="74" dur="26">
                                          <p:stCondLst>
                                            <p:cond delay="1312"/>
                                          </p:stCondLst>
                                        </p:cTn>
                                        <p:tgtEl>
                                          <p:spTgt spid="13"/>
                                        </p:tgtEl>
                                      </p:cBhvr>
                                      <p:to x="100000" y="80000"/>
                                    </p:animScale>
                                    <p:animScale>
                                      <p:cBhvr>
                                        <p:cTn id="75" dur="166" decel="50000">
                                          <p:stCondLst>
                                            <p:cond delay="1338"/>
                                          </p:stCondLst>
                                        </p:cTn>
                                        <p:tgtEl>
                                          <p:spTgt spid="13"/>
                                        </p:tgtEl>
                                      </p:cBhvr>
                                      <p:to x="100000" y="100000"/>
                                    </p:animScale>
                                    <p:animScale>
                                      <p:cBhvr>
                                        <p:cTn id="76" dur="26">
                                          <p:stCondLst>
                                            <p:cond delay="1642"/>
                                          </p:stCondLst>
                                        </p:cTn>
                                        <p:tgtEl>
                                          <p:spTgt spid="13"/>
                                        </p:tgtEl>
                                      </p:cBhvr>
                                      <p:to x="100000" y="90000"/>
                                    </p:animScale>
                                    <p:animScale>
                                      <p:cBhvr>
                                        <p:cTn id="77" dur="166" decel="50000">
                                          <p:stCondLst>
                                            <p:cond delay="1668"/>
                                          </p:stCondLst>
                                        </p:cTn>
                                        <p:tgtEl>
                                          <p:spTgt spid="13"/>
                                        </p:tgtEl>
                                      </p:cBhvr>
                                      <p:to x="100000" y="100000"/>
                                    </p:animScale>
                                    <p:animScale>
                                      <p:cBhvr>
                                        <p:cTn id="78" dur="26">
                                          <p:stCondLst>
                                            <p:cond delay="1808"/>
                                          </p:stCondLst>
                                        </p:cTn>
                                        <p:tgtEl>
                                          <p:spTgt spid="13"/>
                                        </p:tgtEl>
                                      </p:cBhvr>
                                      <p:to x="100000" y="95000"/>
                                    </p:animScale>
                                    <p:animScale>
                                      <p:cBhvr>
                                        <p:cTn id="7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497" y="235912"/>
            <a:ext cx="8797007" cy="830997"/>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4800" b="1" dirty="0" err="1">
                <a:latin typeface="NikoshBAN" pitchFamily="2" charset="0"/>
                <a:cs typeface="NikoshBAN" pitchFamily="2" charset="0"/>
              </a:rPr>
              <a:t>বাড়ির</a:t>
            </a:r>
            <a:r>
              <a:rPr lang="en-GB" sz="4800" b="1" dirty="0">
                <a:latin typeface="NikoshBAN" pitchFamily="2" charset="0"/>
                <a:cs typeface="NikoshBAN" pitchFamily="2" charset="0"/>
              </a:rPr>
              <a:t> </a:t>
            </a:r>
            <a:r>
              <a:rPr lang="en-GB" sz="4800" b="1" dirty="0" err="1">
                <a:latin typeface="NikoshBAN" pitchFamily="2" charset="0"/>
                <a:cs typeface="NikoshBAN" pitchFamily="2" charset="0"/>
              </a:rPr>
              <a:t>কাজ</a:t>
            </a:r>
            <a:endParaRPr lang="en-GB" sz="4800" b="1" dirty="0">
              <a:latin typeface="NikoshBAN" pitchFamily="2" charset="0"/>
              <a:cs typeface="NikoshBAN" pitchFamily="2" charset="0"/>
            </a:endParaRPr>
          </a:p>
        </p:txBody>
      </p:sp>
      <p:sp>
        <p:nvSpPr>
          <p:cNvPr id="3" name="TextBox 2"/>
          <p:cNvSpPr txBox="1"/>
          <p:nvPr/>
        </p:nvSpPr>
        <p:spPr>
          <a:xfrm>
            <a:off x="173497" y="5715001"/>
            <a:ext cx="8797007" cy="1938992"/>
          </a:xfrm>
          <a:prstGeom prst="rect">
            <a:avLst/>
          </a:prstGeom>
          <a:solidFill>
            <a:schemeClr val="tx2"/>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4000" b="1" dirty="0" smtClean="0">
                <a:latin typeface="NikoshBAN" pitchFamily="2" charset="0"/>
                <a:cs typeface="NikoshBAN" pitchFamily="2" charset="0"/>
              </a:rPr>
              <a:t> </a:t>
            </a:r>
            <a:r>
              <a:rPr lang="en-GB" sz="4000" b="1" dirty="0" err="1" smtClean="0">
                <a:latin typeface="NikoshBAN" pitchFamily="2" charset="0"/>
                <a:cs typeface="NikoshBAN" pitchFamily="2" charset="0"/>
              </a:rPr>
              <a:t>সৌদি</a:t>
            </a:r>
            <a:r>
              <a:rPr lang="en-GB" sz="4000" b="1" dirty="0" smtClean="0">
                <a:latin typeface="NikoshBAN" pitchFamily="2" charset="0"/>
                <a:cs typeface="NikoshBAN" pitchFamily="2" charset="0"/>
              </a:rPr>
              <a:t> </a:t>
            </a:r>
            <a:r>
              <a:rPr lang="en-GB" sz="4000" b="1" dirty="0" err="1" smtClean="0">
                <a:latin typeface="NikoshBAN" pitchFamily="2" charset="0"/>
                <a:cs typeface="NikoshBAN" pitchFamily="2" charset="0"/>
              </a:rPr>
              <a:t>আরবের</a:t>
            </a:r>
            <a:r>
              <a:rPr lang="en-GB" sz="4000" b="1" dirty="0" smtClean="0">
                <a:latin typeface="NikoshBAN" pitchFamily="2" charset="0"/>
                <a:cs typeface="NikoshBAN" pitchFamily="2" charset="0"/>
              </a:rPr>
              <a:t> </a:t>
            </a:r>
            <a:r>
              <a:rPr lang="en-GB" sz="4000" b="1" dirty="0" err="1" smtClean="0">
                <a:latin typeface="NikoshBAN" pitchFamily="2" charset="0"/>
                <a:cs typeface="NikoshBAN" pitchFamily="2" charset="0"/>
              </a:rPr>
              <a:t>আধুনিকীকরণে</a:t>
            </a:r>
            <a:r>
              <a:rPr lang="en-GB" sz="4000" b="1" dirty="0" smtClean="0">
                <a:latin typeface="NikoshBAN" pitchFamily="2" charset="0"/>
                <a:cs typeface="NikoshBAN" pitchFamily="2" charset="0"/>
              </a:rPr>
              <a:t> </a:t>
            </a:r>
            <a:r>
              <a:rPr lang="en-GB" sz="4000" b="1" dirty="0" err="1" smtClean="0">
                <a:latin typeface="NikoshBAN" pitchFamily="2" charset="0"/>
                <a:cs typeface="NikoshBAN" pitchFamily="2" charset="0"/>
              </a:rPr>
              <a:t>আঃ</a:t>
            </a:r>
            <a:r>
              <a:rPr lang="en-GB" sz="4000" b="1" dirty="0" smtClean="0">
                <a:latin typeface="NikoshBAN" pitchFamily="2" charset="0"/>
                <a:cs typeface="NikoshBAN" pitchFamily="2" charset="0"/>
              </a:rPr>
              <a:t> </a:t>
            </a:r>
            <a:r>
              <a:rPr lang="en-GB" sz="4000" b="1" dirty="0" err="1" smtClean="0">
                <a:latin typeface="NikoshBAN" pitchFamily="2" charset="0"/>
                <a:cs typeface="NikoshBAN" pitchFamily="2" charset="0"/>
              </a:rPr>
              <a:t>আজিজ</a:t>
            </a:r>
            <a:r>
              <a:rPr lang="en-GB" sz="4000" b="1" dirty="0" smtClean="0">
                <a:latin typeface="NikoshBAN" pitchFamily="2" charset="0"/>
                <a:cs typeface="NikoshBAN" pitchFamily="2" charset="0"/>
              </a:rPr>
              <a:t> </a:t>
            </a:r>
            <a:r>
              <a:rPr lang="en-GB" sz="4000" b="1" dirty="0" err="1" smtClean="0">
                <a:latin typeface="NikoshBAN" pitchFamily="2" charset="0"/>
                <a:cs typeface="NikoshBAN" pitchFamily="2" charset="0"/>
              </a:rPr>
              <a:t>ইবনে</a:t>
            </a:r>
            <a:r>
              <a:rPr lang="en-GB" sz="4000" b="1" dirty="0" smtClean="0">
                <a:latin typeface="NikoshBAN" pitchFamily="2" charset="0"/>
                <a:cs typeface="NikoshBAN" pitchFamily="2" charset="0"/>
              </a:rPr>
              <a:t> </a:t>
            </a:r>
            <a:r>
              <a:rPr lang="en-GB" sz="4000" b="1" dirty="0" err="1" smtClean="0">
                <a:latin typeface="NikoshBAN" pitchFamily="2" charset="0"/>
                <a:cs typeface="NikoshBAN" pitchFamily="2" charset="0"/>
              </a:rPr>
              <a:t>সউদের</a:t>
            </a:r>
            <a:r>
              <a:rPr lang="en-GB" sz="4000" b="1" dirty="0" smtClean="0">
                <a:latin typeface="NikoshBAN" pitchFamily="2" charset="0"/>
                <a:cs typeface="NikoshBAN" pitchFamily="2" charset="0"/>
              </a:rPr>
              <a:t> </a:t>
            </a:r>
            <a:r>
              <a:rPr lang="en-GB" sz="4000" b="1" dirty="0" err="1" smtClean="0">
                <a:latin typeface="NikoshBAN" pitchFamily="2" charset="0"/>
                <a:cs typeface="NikoshBAN" pitchFamily="2" charset="0"/>
              </a:rPr>
              <a:t>অবদান</a:t>
            </a:r>
            <a:r>
              <a:rPr lang="en-GB" sz="4000" b="1" dirty="0" smtClean="0">
                <a:latin typeface="NikoshBAN" pitchFamily="2" charset="0"/>
                <a:cs typeface="NikoshBAN" pitchFamily="2" charset="0"/>
              </a:rPr>
              <a:t> </a:t>
            </a:r>
            <a:r>
              <a:rPr lang="en-GB" sz="4000" b="1" dirty="0" err="1" smtClean="0">
                <a:latin typeface="NikoshBAN" pitchFamily="2" charset="0"/>
                <a:cs typeface="NikoshBAN" pitchFamily="2" charset="0"/>
              </a:rPr>
              <a:t>আলোচনা</a:t>
            </a:r>
            <a:r>
              <a:rPr lang="en-GB" sz="4000" b="1" dirty="0" smtClean="0">
                <a:latin typeface="NikoshBAN" pitchFamily="2" charset="0"/>
                <a:cs typeface="NikoshBAN" pitchFamily="2" charset="0"/>
              </a:rPr>
              <a:t> </a:t>
            </a:r>
            <a:r>
              <a:rPr lang="en-GB" sz="4000" b="1" dirty="0" err="1" smtClean="0">
                <a:latin typeface="NikoshBAN" pitchFamily="2" charset="0"/>
                <a:cs typeface="NikoshBAN" pitchFamily="2" charset="0"/>
              </a:rPr>
              <a:t>কর</a:t>
            </a:r>
            <a:r>
              <a:rPr lang="en-GB" sz="4000" b="1" dirty="0" smtClean="0">
                <a:latin typeface="NikoshBAN" pitchFamily="2" charset="0"/>
                <a:cs typeface="NikoshBAN" pitchFamily="2" charset="0"/>
              </a:rPr>
              <a:t>।</a:t>
            </a:r>
            <a:endParaRPr lang="en-GB" sz="4000" b="1" dirty="0">
              <a:latin typeface="NikoshBAN" pitchFamily="2" charset="0"/>
              <a:cs typeface="NikoshBAN" pitchFamily="2" charset="0"/>
            </a:endParaRPr>
          </a:p>
        </p:txBody>
      </p:sp>
      <p:pic>
        <p:nvPicPr>
          <p:cNvPr id="20482" name="Picture 2"/>
          <p:cNvPicPr>
            <a:picLocks noChangeAspect="1" noChangeArrowheads="1"/>
          </p:cNvPicPr>
          <p:nvPr/>
        </p:nvPicPr>
        <p:blipFill>
          <a:blip r:embed="rId3"/>
          <a:srcRect/>
          <a:stretch>
            <a:fillRect/>
          </a:stretch>
        </p:blipFill>
        <p:spPr bwMode="auto">
          <a:xfrm>
            <a:off x="173497" y="1135798"/>
            <a:ext cx="4410023" cy="4579203"/>
          </a:xfrm>
          <a:prstGeom prst="rect">
            <a:avLst/>
          </a:prstGeom>
          <a:noFill/>
          <a:ln w="9525">
            <a:noFill/>
            <a:miter lim="800000"/>
            <a:headEnd/>
            <a:tailEnd/>
          </a:ln>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520" y="1135798"/>
            <a:ext cx="4386983" cy="457920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08" y="-58614"/>
            <a:ext cx="9618062" cy="7578969"/>
          </a:xfrm>
          <a:prstGeom prst="rect">
            <a:avLst/>
          </a:prstGeom>
        </p:spPr>
      </p:pic>
    </p:spTree>
    <p:extLst>
      <p:ext uri="{BB962C8B-B14F-4D97-AF65-F5344CB8AC3E}">
        <p14:creationId xmlns:p14="http://schemas.microsoft.com/office/powerpoint/2010/main" val="3618980968"/>
      </p:ext>
    </p:extLst>
  </p:cSld>
  <p:clrMapOvr>
    <a:masterClrMapping/>
  </p:clrMapOvr>
  <mc:AlternateContent xmlns:mc="http://schemas.openxmlformats.org/markup-compatibility/2006" xmlns:p14="http://schemas.microsoft.com/office/powerpoint/2010/main">
    <mc:Choice Requires="p14">
      <p:transition spd="slow" p14:dur="275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6107D07F-F25D-42BD-933F-B09687625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49975"/>
            <a:ext cx="4398503" cy="5179425"/>
          </a:xfrm>
          <a:prstGeom prst="rect">
            <a:avLst/>
          </a:prstGeom>
        </p:spPr>
      </p:pic>
      <p:sp>
        <p:nvSpPr>
          <p:cNvPr id="2" name="Rectangle 1"/>
          <p:cNvSpPr/>
          <p:nvPr/>
        </p:nvSpPr>
        <p:spPr>
          <a:xfrm>
            <a:off x="173497" y="152401"/>
            <a:ext cx="8797007" cy="12953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latin typeface="NikoshBAN" panose="02000000000000000000" pitchFamily="2" charset="0"/>
                <a:cs typeface="NikoshBAN" panose="02000000000000000000" pitchFamily="2" charset="0"/>
              </a:rPr>
              <a:t>ধন্যবাদ</a:t>
            </a:r>
            <a:r>
              <a:rPr lang="en-US"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496" y="1447800"/>
            <a:ext cx="4550903" cy="51816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46" y="-64477"/>
            <a:ext cx="9144000" cy="6858000"/>
          </a:xfrm>
          <a:prstGeom prst="rect">
            <a:avLst/>
          </a:prstGeom>
        </p:spPr>
      </p:pic>
    </p:spTree>
    <p:extLst>
      <p:ext uri="{BB962C8B-B14F-4D97-AF65-F5344CB8AC3E}">
        <p14:creationId xmlns:p14="http://schemas.microsoft.com/office/powerpoint/2010/main" val="11034725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28128-901F-460D-BDFB-B1E12562B2EC}"/>
              </a:ext>
            </a:extLst>
          </p:cNvPr>
          <p:cNvSpPr>
            <a:spLocks noGrp="1"/>
          </p:cNvSpPr>
          <p:nvPr>
            <p:ph type="title"/>
          </p:nvPr>
        </p:nvSpPr>
        <p:spPr>
          <a:xfrm>
            <a:off x="173497" y="52754"/>
            <a:ext cx="8797007" cy="1676400"/>
          </a:xfrm>
          <a:solidFill>
            <a:schemeClr val="accent4"/>
          </a:solidFill>
          <a:scene3d>
            <a:camera prst="orthographicFront"/>
            <a:lightRig rig="threePt" dir="t"/>
          </a:scene3d>
          <a:sp3d>
            <a:bevelT prst="angle"/>
          </a:sp3d>
        </p:spPr>
        <p:txBody>
          <a:bodyPr>
            <a:normAutofit/>
          </a:bodyPr>
          <a:lstStyle/>
          <a:p>
            <a:pPr algn="ctr"/>
            <a:r>
              <a:rPr lang="en-US" sz="5400" dirty="0">
                <a:latin typeface="NikoshBAN" panose="02000000000000000000" pitchFamily="2" charset="0"/>
                <a:cs typeface="NikoshBAN" panose="02000000000000000000" pitchFamily="2" charset="0"/>
              </a:rPr>
              <a:t>শ</a:t>
            </a:r>
            <a:r>
              <a:rPr lang="as-IN" sz="5400" dirty="0">
                <a:latin typeface="NikoshBAN" panose="02000000000000000000" pitchFamily="2" charset="0"/>
                <a:cs typeface="NikoshBAN" panose="02000000000000000000" pitchFamily="2" charset="0"/>
              </a:rPr>
              <a:t>ি</a:t>
            </a:r>
            <a:r>
              <a:rPr lang="en-US" sz="5400" dirty="0">
                <a:latin typeface="NikoshBAN" panose="02000000000000000000" pitchFamily="2" charset="0"/>
                <a:cs typeface="NikoshBAN" panose="02000000000000000000" pitchFamily="2" charset="0"/>
              </a:rPr>
              <a:t>ক</a:t>
            </a:r>
            <a:r>
              <a:rPr lang="as-IN" sz="5400" dirty="0">
                <a:latin typeface="NikoshBAN" panose="02000000000000000000" pitchFamily="2" charset="0"/>
                <a:cs typeface="NikoshBAN" panose="02000000000000000000" pitchFamily="2" charset="0"/>
              </a:rPr>
              <a:t>্</a:t>
            </a:r>
            <a:r>
              <a:rPr lang="en-US" sz="5400" dirty="0" err="1">
                <a:latin typeface="NikoshBAN" panose="02000000000000000000" pitchFamily="2" charset="0"/>
                <a:cs typeface="NikoshBAN" panose="02000000000000000000" pitchFamily="2" charset="0"/>
              </a:rPr>
              <a:t>ষক</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পরিচিতি</a:t>
            </a:r>
            <a:r>
              <a:rPr lang="en-US" sz="5400" dirty="0">
                <a:latin typeface="NikoshBAN" panose="02000000000000000000" pitchFamily="2" charset="0"/>
                <a:cs typeface="NikoshBAN" panose="02000000000000000000" pitchFamily="2" charset="0"/>
              </a:rPr>
              <a:t> </a:t>
            </a:r>
          </a:p>
        </p:txBody>
      </p:sp>
      <p:sp>
        <p:nvSpPr>
          <p:cNvPr id="5" name="Rectangle 4"/>
          <p:cNvSpPr/>
          <p:nvPr/>
        </p:nvSpPr>
        <p:spPr>
          <a:xfrm>
            <a:off x="412897" y="1940179"/>
            <a:ext cx="4572000" cy="5078313"/>
          </a:xfrm>
          <a:prstGeom prst="rect">
            <a:avLst/>
          </a:prstGeom>
          <a:solidFill>
            <a:schemeClr val="tx2">
              <a:lumMod val="20000"/>
              <a:lumOff val="80000"/>
            </a:schemeClr>
          </a:solidFill>
          <a:scene3d>
            <a:camera prst="orthographicFront"/>
            <a:lightRig rig="threePt" dir="t"/>
          </a:scene3d>
          <a:sp3d>
            <a:bevelT prst="angle"/>
          </a:sp3d>
        </p:spPr>
        <p:txBody>
          <a:bodyPr>
            <a:spAutoFit/>
          </a:bodyPr>
          <a:lstStyle/>
          <a:p>
            <a:pPr algn="ctr"/>
            <a:endParaRPr lang="en-US" dirty="0">
              <a:latin typeface="Nikosh" panose="02000000000000000000" pitchFamily="2" charset="0"/>
              <a:cs typeface="Nikosh" panose="02000000000000000000" pitchFamily="2" charset="0"/>
            </a:endParaRPr>
          </a:p>
          <a:p>
            <a:r>
              <a:rPr lang="en-GB" sz="2400" b="1" dirty="0" err="1">
                <a:latin typeface="NikoshBAN" pitchFamily="2" charset="0"/>
                <a:cs typeface="NikoshBAN" pitchFamily="2" charset="0"/>
              </a:rPr>
              <a:t>নামঃ</a:t>
            </a:r>
            <a:r>
              <a:rPr lang="en-GB" sz="2400" b="1" dirty="0">
                <a:latin typeface="NikoshBAN" pitchFamily="2" charset="0"/>
                <a:cs typeface="NikoshBAN" pitchFamily="2" charset="0"/>
              </a:rPr>
              <a:t> </a:t>
            </a:r>
            <a:r>
              <a:rPr lang="en-GB" sz="2400" b="1" dirty="0" err="1">
                <a:latin typeface="NikoshBAN" pitchFamily="2" charset="0"/>
                <a:cs typeface="NikoshBAN" pitchFamily="2" charset="0"/>
              </a:rPr>
              <a:t>মো</a:t>
            </a:r>
            <a:r>
              <a:rPr lang="en-GB" sz="2400" b="1" dirty="0">
                <a:latin typeface="NikoshBAN" pitchFamily="2" charset="0"/>
                <a:cs typeface="NikoshBAN" pitchFamily="2" charset="0"/>
              </a:rPr>
              <a:t>: </a:t>
            </a:r>
            <a:r>
              <a:rPr lang="en-GB" sz="2400" b="1" dirty="0" err="1">
                <a:latin typeface="NikoshBAN" pitchFamily="2" charset="0"/>
                <a:cs typeface="NikoshBAN" pitchFamily="2" charset="0"/>
              </a:rPr>
              <a:t>রোকন</a:t>
            </a:r>
            <a:r>
              <a:rPr lang="en-GB" sz="2400" b="1" dirty="0">
                <a:latin typeface="NikoshBAN" pitchFamily="2" charset="0"/>
                <a:cs typeface="NikoshBAN" pitchFamily="2" charset="0"/>
              </a:rPr>
              <a:t> </a:t>
            </a:r>
            <a:r>
              <a:rPr lang="en-GB" sz="2400" b="1" dirty="0" err="1">
                <a:latin typeface="NikoshBAN" pitchFamily="2" charset="0"/>
                <a:cs typeface="NikoshBAN" pitchFamily="2" charset="0"/>
              </a:rPr>
              <a:t>উদ্দীন</a:t>
            </a:r>
            <a:endParaRPr lang="en-GB" sz="2400" b="1" dirty="0">
              <a:latin typeface="NikoshBAN" pitchFamily="2" charset="0"/>
              <a:cs typeface="NikoshBAN" pitchFamily="2" charset="0"/>
            </a:endParaRPr>
          </a:p>
          <a:p>
            <a:r>
              <a:rPr lang="en-GB" sz="2400" b="1" dirty="0" err="1">
                <a:solidFill>
                  <a:srgbClr val="7030A0"/>
                </a:solidFill>
                <a:latin typeface="NikoshBAN" pitchFamily="2" charset="0"/>
              </a:rPr>
              <a:t>পদবীঃ</a:t>
            </a:r>
            <a:r>
              <a:rPr lang="en-GB" sz="2400" b="1" dirty="0">
                <a:solidFill>
                  <a:srgbClr val="7030A0"/>
                </a:solidFill>
                <a:latin typeface="NikoshBAN" pitchFamily="2" charset="0"/>
              </a:rPr>
              <a:t> </a:t>
            </a:r>
            <a:r>
              <a:rPr lang="en-GB" sz="2400" b="1" dirty="0" err="1">
                <a:solidFill>
                  <a:srgbClr val="7030A0"/>
                </a:solidFill>
                <a:latin typeface="NikoshBAN" pitchFamily="2" charset="0"/>
              </a:rPr>
              <a:t>প্রভাষক</a:t>
            </a:r>
            <a:endParaRPr lang="en-GB" sz="2400" b="1" dirty="0">
              <a:solidFill>
                <a:srgbClr val="7030A0"/>
              </a:solidFill>
              <a:latin typeface="NikoshBAN" pitchFamily="2" charset="0"/>
            </a:endParaRPr>
          </a:p>
          <a:p>
            <a:r>
              <a:rPr lang="en-GB" sz="2400" b="1" dirty="0" err="1">
                <a:solidFill>
                  <a:srgbClr val="7030A0"/>
                </a:solidFill>
                <a:latin typeface="NikoshBAN" pitchFamily="2" charset="0"/>
              </a:rPr>
              <a:t>ইসলামের</a:t>
            </a:r>
            <a:r>
              <a:rPr lang="en-GB" sz="2400" b="1" dirty="0">
                <a:solidFill>
                  <a:srgbClr val="7030A0"/>
                </a:solidFill>
                <a:latin typeface="NikoshBAN" pitchFamily="2" charset="0"/>
              </a:rPr>
              <a:t> </a:t>
            </a:r>
            <a:r>
              <a:rPr lang="en-GB" sz="2400" b="1" dirty="0" err="1">
                <a:solidFill>
                  <a:srgbClr val="7030A0"/>
                </a:solidFill>
                <a:latin typeface="NikoshBAN" pitchFamily="2" charset="0"/>
              </a:rPr>
              <a:t>ইতিহাস</a:t>
            </a:r>
            <a:r>
              <a:rPr lang="en-GB" sz="2400" b="1" dirty="0">
                <a:solidFill>
                  <a:srgbClr val="7030A0"/>
                </a:solidFill>
                <a:latin typeface="NikoshBAN" pitchFamily="2" charset="0"/>
              </a:rPr>
              <a:t> ও </a:t>
            </a:r>
            <a:r>
              <a:rPr lang="en-GB" sz="2400" b="1" dirty="0" err="1">
                <a:solidFill>
                  <a:srgbClr val="7030A0"/>
                </a:solidFill>
                <a:latin typeface="NikoshBAN" pitchFamily="2" charset="0"/>
              </a:rPr>
              <a:t>সংস্কৃতি</a:t>
            </a:r>
            <a:r>
              <a:rPr lang="en-GB" sz="2400" b="1" dirty="0">
                <a:solidFill>
                  <a:srgbClr val="7030A0"/>
                </a:solidFill>
                <a:latin typeface="NikoshBAN" pitchFamily="2" charset="0"/>
              </a:rPr>
              <a:t> </a:t>
            </a:r>
            <a:r>
              <a:rPr lang="en-GB" sz="2400" b="1" dirty="0" err="1">
                <a:solidFill>
                  <a:srgbClr val="7030A0"/>
                </a:solidFill>
                <a:latin typeface="NikoshBAN" pitchFamily="2" charset="0"/>
              </a:rPr>
              <a:t>বিভাগ</a:t>
            </a:r>
            <a:endParaRPr lang="en-GB" sz="2400" b="1" dirty="0">
              <a:solidFill>
                <a:srgbClr val="7030A0"/>
              </a:solidFill>
              <a:latin typeface="NikoshBAN" pitchFamily="2" charset="0"/>
            </a:endParaRPr>
          </a:p>
          <a:p>
            <a:r>
              <a:rPr lang="en-GB" sz="2400" b="1" dirty="0" err="1">
                <a:solidFill>
                  <a:srgbClr val="7030A0"/>
                </a:solidFill>
                <a:latin typeface="NikoshBAN" pitchFamily="2" charset="0"/>
              </a:rPr>
              <a:t>হাফছা</a:t>
            </a:r>
            <a:r>
              <a:rPr lang="en-GB" sz="2400" b="1" dirty="0">
                <a:solidFill>
                  <a:srgbClr val="7030A0"/>
                </a:solidFill>
                <a:latin typeface="NikoshBAN" pitchFamily="2" charset="0"/>
              </a:rPr>
              <a:t> </a:t>
            </a:r>
            <a:r>
              <a:rPr lang="en-GB" sz="2400" b="1" dirty="0" err="1">
                <a:solidFill>
                  <a:srgbClr val="7030A0"/>
                </a:solidFill>
                <a:latin typeface="NikoshBAN" pitchFamily="2" charset="0"/>
              </a:rPr>
              <a:t>মজুমদার</a:t>
            </a:r>
            <a:r>
              <a:rPr lang="en-GB" sz="2400" b="1" dirty="0">
                <a:solidFill>
                  <a:srgbClr val="7030A0"/>
                </a:solidFill>
                <a:latin typeface="NikoshBAN" pitchFamily="2" charset="0"/>
              </a:rPr>
              <a:t> </a:t>
            </a:r>
            <a:r>
              <a:rPr lang="en-GB" sz="2400" b="1" dirty="0" err="1">
                <a:solidFill>
                  <a:srgbClr val="7030A0"/>
                </a:solidFill>
                <a:latin typeface="NikoshBAN" pitchFamily="2" charset="0"/>
              </a:rPr>
              <a:t>মহিলা</a:t>
            </a:r>
            <a:r>
              <a:rPr lang="en-GB" sz="2400" b="1" dirty="0">
                <a:solidFill>
                  <a:srgbClr val="7030A0"/>
                </a:solidFill>
                <a:latin typeface="NikoshBAN" pitchFamily="2" charset="0"/>
              </a:rPr>
              <a:t> </a:t>
            </a:r>
            <a:r>
              <a:rPr lang="en-GB" sz="2400" b="1" dirty="0" err="1">
                <a:solidFill>
                  <a:srgbClr val="7030A0"/>
                </a:solidFill>
                <a:latin typeface="NikoshBAN" pitchFamily="2" charset="0"/>
              </a:rPr>
              <a:t>ডিগ্রী</a:t>
            </a:r>
            <a:r>
              <a:rPr lang="en-GB" sz="2400" b="1" dirty="0">
                <a:solidFill>
                  <a:srgbClr val="7030A0"/>
                </a:solidFill>
                <a:latin typeface="NikoshBAN" pitchFamily="2" charset="0"/>
              </a:rPr>
              <a:t> </a:t>
            </a:r>
            <a:r>
              <a:rPr lang="en-GB" sz="2400" b="1" dirty="0" err="1">
                <a:solidFill>
                  <a:srgbClr val="7030A0"/>
                </a:solidFill>
                <a:latin typeface="NikoshBAN" pitchFamily="2" charset="0"/>
              </a:rPr>
              <a:t>কলেজ</a:t>
            </a:r>
            <a:endParaRPr lang="en-GB" sz="2400" b="1" dirty="0">
              <a:solidFill>
                <a:srgbClr val="7030A0"/>
              </a:solidFill>
              <a:latin typeface="NikoshBAN" pitchFamily="2" charset="0"/>
            </a:endParaRPr>
          </a:p>
          <a:p>
            <a:r>
              <a:rPr lang="en-GB" sz="2400" b="1" dirty="0" err="1">
                <a:solidFill>
                  <a:schemeClr val="accent6">
                    <a:lumMod val="75000"/>
                  </a:schemeClr>
                </a:solidFill>
                <a:latin typeface="NikoshBAN" pitchFamily="2" charset="0"/>
              </a:rPr>
              <a:t>মোবাইল</a:t>
            </a:r>
            <a:r>
              <a:rPr lang="en-GB" sz="2400" b="1" dirty="0">
                <a:solidFill>
                  <a:schemeClr val="accent6">
                    <a:lumMod val="75000"/>
                  </a:schemeClr>
                </a:solidFill>
                <a:latin typeface="NikoshBAN" pitchFamily="2" charset="0"/>
              </a:rPr>
              <a:t>: ০১৭৫১২৩২১৯৮</a:t>
            </a:r>
          </a:p>
          <a:p>
            <a:r>
              <a:rPr lang="en-GB" sz="2400" b="1" dirty="0" err="1">
                <a:solidFill>
                  <a:schemeClr val="accent6">
                    <a:lumMod val="75000"/>
                  </a:schemeClr>
                </a:solidFill>
                <a:latin typeface="NikoshBAN" pitchFamily="2" charset="0"/>
              </a:rPr>
              <a:t>ইমেইল</a:t>
            </a:r>
            <a:r>
              <a:rPr lang="en-GB" sz="2400" b="1" dirty="0">
                <a:solidFill>
                  <a:schemeClr val="accent6">
                    <a:lumMod val="75000"/>
                  </a:schemeClr>
                </a:solidFill>
                <a:latin typeface="NikoshBAN" pitchFamily="2" charset="0"/>
              </a:rPr>
              <a:t>: </a:t>
            </a:r>
          </a:p>
          <a:p>
            <a:r>
              <a:rPr lang="en-GB" sz="2400" b="1" dirty="0">
                <a:solidFill>
                  <a:schemeClr val="accent6">
                    <a:lumMod val="75000"/>
                  </a:schemeClr>
                </a:solidFill>
                <a:latin typeface="NikoshBAN" pitchFamily="2" charset="0"/>
                <a:hlinkClick r:id="rId3"/>
              </a:rPr>
              <a:t>rokunuddin1983@gmail.com</a:t>
            </a:r>
            <a:endParaRPr lang="en-GB" sz="2400" b="1" dirty="0">
              <a:solidFill>
                <a:schemeClr val="accent6">
                  <a:lumMod val="75000"/>
                </a:schemeClr>
              </a:solidFill>
              <a:latin typeface="NikoshBAN" pitchFamily="2" charset="0"/>
            </a:endParaRPr>
          </a:p>
          <a:p>
            <a:r>
              <a:rPr lang="en-GB" sz="2400" b="1" dirty="0" err="1">
                <a:solidFill>
                  <a:schemeClr val="accent6">
                    <a:lumMod val="75000"/>
                  </a:schemeClr>
                </a:solidFill>
                <a:latin typeface="NikoshBAN" pitchFamily="2" charset="0"/>
              </a:rPr>
              <a:t>শিক্ষক</a:t>
            </a:r>
            <a:r>
              <a:rPr lang="en-GB" sz="2400" b="1" dirty="0">
                <a:solidFill>
                  <a:schemeClr val="accent6">
                    <a:lumMod val="75000"/>
                  </a:schemeClr>
                </a:solidFill>
                <a:latin typeface="NikoshBAN" pitchFamily="2" charset="0"/>
              </a:rPr>
              <a:t> </a:t>
            </a:r>
            <a:r>
              <a:rPr lang="en-GB" sz="2400" b="1" dirty="0" err="1">
                <a:solidFill>
                  <a:schemeClr val="accent6">
                    <a:lumMod val="75000"/>
                  </a:schemeClr>
                </a:solidFill>
                <a:latin typeface="NikoshBAN" pitchFamily="2" charset="0"/>
              </a:rPr>
              <a:t>বাতায়ন</a:t>
            </a:r>
            <a:r>
              <a:rPr lang="en-GB" sz="2400" b="1" dirty="0">
                <a:solidFill>
                  <a:schemeClr val="accent6">
                    <a:lumMod val="75000"/>
                  </a:schemeClr>
                </a:solidFill>
                <a:latin typeface="NikoshBAN" pitchFamily="2" charset="0"/>
              </a:rPr>
              <a:t>: </a:t>
            </a:r>
          </a:p>
          <a:p>
            <a:r>
              <a:rPr lang="en-GB" sz="2400" b="1" dirty="0">
                <a:solidFill>
                  <a:schemeClr val="accent6">
                    <a:lumMod val="75000"/>
                  </a:schemeClr>
                </a:solidFill>
                <a:latin typeface="NikoshBAN" pitchFamily="2" charset="0"/>
                <a:hlinkClick r:id="rId4"/>
              </a:rPr>
              <a:t>mdrokun985@gmail.com</a:t>
            </a:r>
            <a:endParaRPr lang="en-GB" sz="2400" b="1" dirty="0">
              <a:solidFill>
                <a:schemeClr val="accent6">
                  <a:lumMod val="75000"/>
                </a:schemeClr>
              </a:solidFill>
              <a:latin typeface="NikoshBAN" pitchFamily="2" charset="0"/>
            </a:endParaRPr>
          </a:p>
          <a:p>
            <a:r>
              <a:rPr lang="en-GB" sz="2400" b="1" dirty="0">
                <a:solidFill>
                  <a:schemeClr val="accent6">
                    <a:lumMod val="75000"/>
                  </a:schemeClr>
                </a:solidFill>
                <a:latin typeface="NikoshBAN" pitchFamily="2" charset="0"/>
              </a:rPr>
              <a:t>FB: </a:t>
            </a:r>
            <a:r>
              <a:rPr lang="en-GB" sz="2400" b="1" dirty="0" err="1">
                <a:solidFill>
                  <a:schemeClr val="accent6">
                    <a:lumMod val="75000"/>
                  </a:schemeClr>
                </a:solidFill>
                <a:latin typeface="NikoshBAN" pitchFamily="2" charset="0"/>
              </a:rPr>
              <a:t>Rokun</a:t>
            </a:r>
            <a:r>
              <a:rPr lang="en-GB" sz="2400" b="1" dirty="0">
                <a:solidFill>
                  <a:schemeClr val="accent6">
                    <a:lumMod val="75000"/>
                  </a:schemeClr>
                </a:solidFill>
                <a:latin typeface="NikoshBAN" pitchFamily="2" charset="0"/>
              </a:rPr>
              <a:t> bin </a:t>
            </a:r>
            <a:r>
              <a:rPr lang="en-GB" sz="2400" b="1" dirty="0" err="1">
                <a:solidFill>
                  <a:schemeClr val="accent6">
                    <a:lumMod val="75000"/>
                  </a:schemeClr>
                </a:solidFill>
                <a:latin typeface="NikoshBAN" pitchFamily="2" charset="0"/>
              </a:rPr>
              <a:t>hamid</a:t>
            </a:r>
            <a:endParaRPr lang="en-US" sz="2400" b="1" dirty="0">
              <a:solidFill>
                <a:schemeClr val="accent6">
                  <a:lumMod val="75000"/>
                </a:schemeClr>
              </a:solidFill>
            </a:endParaRPr>
          </a:p>
          <a:p>
            <a:pPr algn="ctr"/>
            <a:endParaRPr lang="en-US" dirty="0">
              <a:latin typeface="NikoshBAN"/>
            </a:endParaRPr>
          </a:p>
        </p:txBody>
      </p:sp>
      <p:sp>
        <p:nvSpPr>
          <p:cNvPr id="9" name="Rectangle 8"/>
          <p:cNvSpPr/>
          <p:nvPr/>
        </p:nvSpPr>
        <p:spPr>
          <a:xfrm>
            <a:off x="5393054" y="1893277"/>
            <a:ext cx="3460156" cy="443345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474506" y="1859508"/>
            <a:ext cx="1505965" cy="4299384"/>
            <a:chOff x="5087255" y="2300700"/>
            <a:chExt cx="2515975" cy="4299384"/>
          </a:xfrm>
        </p:grpSpPr>
        <p:grpSp>
          <p:nvGrpSpPr>
            <p:cNvPr id="11" name="Group 10"/>
            <p:cNvGrpSpPr/>
            <p:nvPr/>
          </p:nvGrpSpPr>
          <p:grpSpPr>
            <a:xfrm>
              <a:off x="5087255" y="2300700"/>
              <a:ext cx="2515975" cy="3225790"/>
              <a:chOff x="5087255" y="2300700"/>
              <a:chExt cx="2515975" cy="3225790"/>
            </a:xfrm>
          </p:grpSpPr>
          <p:grpSp>
            <p:nvGrpSpPr>
              <p:cNvPr id="14" name="Group 13"/>
              <p:cNvGrpSpPr/>
              <p:nvPr/>
            </p:nvGrpSpPr>
            <p:grpSpPr>
              <a:xfrm rot="3116784" flipH="1">
                <a:off x="5972215" y="3895475"/>
                <a:ext cx="1363754" cy="1898276"/>
                <a:chOff x="55258" y="453981"/>
                <a:chExt cx="6669251" cy="6327819"/>
              </a:xfrm>
            </p:grpSpPr>
            <p:sp>
              <p:nvSpPr>
                <p:cNvPr id="20" name="Flowchart: Connector 13"/>
                <p:cNvSpPr/>
                <p:nvPr/>
              </p:nvSpPr>
              <p:spPr>
                <a:xfrm rot="326104" flipH="1">
                  <a:off x="702735" y="1571937"/>
                  <a:ext cx="1177743" cy="3487410"/>
                </a:xfrm>
                <a:custGeom>
                  <a:avLst/>
                  <a:gdLst>
                    <a:gd name="connsiteX0" fmla="*/ 0 w 609600"/>
                    <a:gd name="connsiteY0" fmla="*/ 1066800 h 2133600"/>
                    <a:gd name="connsiteX1" fmla="*/ 304800 w 609600"/>
                    <a:gd name="connsiteY1" fmla="*/ 0 h 2133600"/>
                    <a:gd name="connsiteX2" fmla="*/ 609600 w 609600"/>
                    <a:gd name="connsiteY2" fmla="*/ 1066800 h 2133600"/>
                    <a:gd name="connsiteX3" fmla="*/ 304800 w 609600"/>
                    <a:gd name="connsiteY3" fmla="*/ 2133600 h 2133600"/>
                    <a:gd name="connsiteX4" fmla="*/ 0 w 609600"/>
                    <a:gd name="connsiteY4" fmla="*/ 1066800 h 2133600"/>
                    <a:gd name="connsiteX0" fmla="*/ 70116 w 1718000"/>
                    <a:gd name="connsiteY0" fmla="*/ 1685365 h 2752165"/>
                    <a:gd name="connsiteX1" fmla="*/ 1701692 w 1718000"/>
                    <a:gd name="connsiteY1" fmla="*/ 0 h 2752165"/>
                    <a:gd name="connsiteX2" fmla="*/ 679716 w 1718000"/>
                    <a:gd name="connsiteY2" fmla="*/ 1685365 h 2752165"/>
                    <a:gd name="connsiteX3" fmla="*/ 374916 w 1718000"/>
                    <a:gd name="connsiteY3" fmla="*/ 2752165 h 2752165"/>
                    <a:gd name="connsiteX4" fmla="*/ 70116 w 1718000"/>
                    <a:gd name="connsiteY4" fmla="*/ 1685365 h 2752165"/>
                    <a:gd name="connsiteX0" fmla="*/ 12780 w 622380"/>
                    <a:gd name="connsiteY0" fmla="*/ 1595718 h 2662518"/>
                    <a:gd name="connsiteX1" fmla="*/ 156215 w 622380"/>
                    <a:gd name="connsiteY1" fmla="*/ 0 h 2662518"/>
                    <a:gd name="connsiteX2" fmla="*/ 622380 w 622380"/>
                    <a:gd name="connsiteY2" fmla="*/ 1595718 h 2662518"/>
                    <a:gd name="connsiteX3" fmla="*/ 317580 w 622380"/>
                    <a:gd name="connsiteY3" fmla="*/ 2662518 h 2662518"/>
                    <a:gd name="connsiteX4" fmla="*/ 12780 w 622380"/>
                    <a:gd name="connsiteY4" fmla="*/ 1595718 h 2662518"/>
                    <a:gd name="connsiteX0" fmla="*/ 58518 w 497788"/>
                    <a:gd name="connsiteY0" fmla="*/ 1640583 h 2662629"/>
                    <a:gd name="connsiteX1" fmla="*/ 31623 w 497788"/>
                    <a:gd name="connsiteY1" fmla="*/ 41 h 2662629"/>
                    <a:gd name="connsiteX2" fmla="*/ 497788 w 497788"/>
                    <a:gd name="connsiteY2" fmla="*/ 1595759 h 2662629"/>
                    <a:gd name="connsiteX3" fmla="*/ 192988 w 497788"/>
                    <a:gd name="connsiteY3" fmla="*/ 2662559 h 2662629"/>
                    <a:gd name="connsiteX4" fmla="*/ 58518 w 497788"/>
                    <a:gd name="connsiteY4" fmla="*/ 1640583 h 2662629"/>
                    <a:gd name="connsiteX0" fmla="*/ 213001 w 652271"/>
                    <a:gd name="connsiteY0" fmla="*/ 1640583 h 2662786"/>
                    <a:gd name="connsiteX1" fmla="*/ 186106 w 652271"/>
                    <a:gd name="connsiteY1" fmla="*/ 41 h 2662786"/>
                    <a:gd name="connsiteX2" fmla="*/ 652271 w 652271"/>
                    <a:gd name="connsiteY2" fmla="*/ 1595759 h 2662786"/>
                    <a:gd name="connsiteX3" fmla="*/ 347471 w 652271"/>
                    <a:gd name="connsiteY3" fmla="*/ 2662559 h 2662786"/>
                    <a:gd name="connsiteX4" fmla="*/ 213001 w 652271"/>
                    <a:gd name="connsiteY4" fmla="*/ 1640583 h 2662786"/>
                    <a:gd name="connsiteX0" fmla="*/ 57331 w 496601"/>
                    <a:gd name="connsiteY0" fmla="*/ 1640583 h 3092909"/>
                    <a:gd name="connsiteX1" fmla="*/ 30436 w 496601"/>
                    <a:gd name="connsiteY1" fmla="*/ 41 h 3092909"/>
                    <a:gd name="connsiteX2" fmla="*/ 496601 w 496601"/>
                    <a:gd name="connsiteY2" fmla="*/ 1595759 h 3092909"/>
                    <a:gd name="connsiteX3" fmla="*/ 155943 w 496601"/>
                    <a:gd name="connsiteY3" fmla="*/ 3092865 h 3092909"/>
                    <a:gd name="connsiteX4" fmla="*/ 57331 w 496601"/>
                    <a:gd name="connsiteY4" fmla="*/ 1640583 h 3092909"/>
                    <a:gd name="connsiteX0" fmla="*/ 10692 w 548574"/>
                    <a:gd name="connsiteY0" fmla="*/ 1559886 h 3092879"/>
                    <a:gd name="connsiteX1" fmla="*/ 82409 w 548574"/>
                    <a:gd name="connsiteY1" fmla="*/ 26 h 3092879"/>
                    <a:gd name="connsiteX2" fmla="*/ 548574 w 548574"/>
                    <a:gd name="connsiteY2" fmla="*/ 1595744 h 3092879"/>
                    <a:gd name="connsiteX3" fmla="*/ 207916 w 548574"/>
                    <a:gd name="connsiteY3" fmla="*/ 3092850 h 3092879"/>
                    <a:gd name="connsiteX4" fmla="*/ 10692 w 548574"/>
                    <a:gd name="connsiteY4" fmla="*/ 1559886 h 3092879"/>
                    <a:gd name="connsiteX0" fmla="*/ 201878 w 739760"/>
                    <a:gd name="connsiteY0" fmla="*/ 1559881 h 3092874"/>
                    <a:gd name="connsiteX1" fmla="*/ 273595 w 739760"/>
                    <a:gd name="connsiteY1" fmla="*/ 21 h 3092874"/>
                    <a:gd name="connsiteX2" fmla="*/ 739760 w 739760"/>
                    <a:gd name="connsiteY2" fmla="*/ 1595739 h 3092874"/>
                    <a:gd name="connsiteX3" fmla="*/ 399102 w 739760"/>
                    <a:gd name="connsiteY3" fmla="*/ 3092845 h 3092874"/>
                    <a:gd name="connsiteX4" fmla="*/ 201878 w 739760"/>
                    <a:gd name="connsiteY4" fmla="*/ 1559881 h 3092874"/>
                    <a:gd name="connsiteX0" fmla="*/ 179115 w 833538"/>
                    <a:gd name="connsiteY0" fmla="*/ 1631604 h 3092871"/>
                    <a:gd name="connsiteX1" fmla="*/ 367373 w 833538"/>
                    <a:gd name="connsiteY1" fmla="*/ 26 h 3092871"/>
                    <a:gd name="connsiteX2" fmla="*/ 833538 w 833538"/>
                    <a:gd name="connsiteY2" fmla="*/ 1595744 h 3092871"/>
                    <a:gd name="connsiteX3" fmla="*/ 492880 w 833538"/>
                    <a:gd name="connsiteY3" fmla="*/ 3092850 h 3092871"/>
                    <a:gd name="connsiteX4" fmla="*/ 179115 w 833538"/>
                    <a:gd name="connsiteY4" fmla="*/ 1631604 h 3092871"/>
                    <a:gd name="connsiteX0" fmla="*/ 422330 w 1076753"/>
                    <a:gd name="connsiteY0" fmla="*/ 2026043 h 3487319"/>
                    <a:gd name="connsiteX1" fmla="*/ 18917 w 1076753"/>
                    <a:gd name="connsiteY1" fmla="*/ 18 h 3487319"/>
                    <a:gd name="connsiteX2" fmla="*/ 1076753 w 1076753"/>
                    <a:gd name="connsiteY2" fmla="*/ 1990183 h 3487319"/>
                    <a:gd name="connsiteX3" fmla="*/ 736095 w 1076753"/>
                    <a:gd name="connsiteY3" fmla="*/ 3487289 h 3487319"/>
                    <a:gd name="connsiteX4" fmla="*/ 422330 w 1076753"/>
                    <a:gd name="connsiteY4" fmla="*/ 2026043 h 3487319"/>
                    <a:gd name="connsiteX0" fmla="*/ 422330 w 1076753"/>
                    <a:gd name="connsiteY0" fmla="*/ 2052976 h 3487422"/>
                    <a:gd name="connsiteX1" fmla="*/ 18917 w 1076753"/>
                    <a:gd name="connsiteY1" fmla="*/ 57 h 3487422"/>
                    <a:gd name="connsiteX2" fmla="*/ 1076753 w 1076753"/>
                    <a:gd name="connsiteY2" fmla="*/ 1990222 h 3487422"/>
                    <a:gd name="connsiteX3" fmla="*/ 736095 w 1076753"/>
                    <a:gd name="connsiteY3" fmla="*/ 3487328 h 3487422"/>
                    <a:gd name="connsiteX4" fmla="*/ 422330 w 1076753"/>
                    <a:gd name="connsiteY4" fmla="*/ 2052976 h 3487422"/>
                    <a:gd name="connsiteX0" fmla="*/ 529010 w 1183433"/>
                    <a:gd name="connsiteY0" fmla="*/ 2052976 h 3487410"/>
                    <a:gd name="connsiteX1" fmla="*/ 125597 w 1183433"/>
                    <a:gd name="connsiteY1" fmla="*/ 57 h 3487410"/>
                    <a:gd name="connsiteX2" fmla="*/ 1183433 w 1183433"/>
                    <a:gd name="connsiteY2" fmla="*/ 1990222 h 3487410"/>
                    <a:gd name="connsiteX3" fmla="*/ 842775 w 1183433"/>
                    <a:gd name="connsiteY3" fmla="*/ 3487328 h 3487410"/>
                    <a:gd name="connsiteX4" fmla="*/ 529010 w 1183433"/>
                    <a:gd name="connsiteY4" fmla="*/ 2052976 h 3487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33" h="3487410">
                      <a:moveTo>
                        <a:pt x="529010" y="2052976"/>
                      </a:moveTo>
                      <a:cubicBezTo>
                        <a:pt x="-227014" y="1597270"/>
                        <a:pt x="16527" y="10516"/>
                        <a:pt x="125597" y="57"/>
                      </a:cubicBezTo>
                      <a:cubicBezTo>
                        <a:pt x="234667" y="-10402"/>
                        <a:pt x="1183433" y="1401045"/>
                        <a:pt x="1183433" y="1990222"/>
                      </a:cubicBezTo>
                      <a:cubicBezTo>
                        <a:pt x="1183433" y="2579399"/>
                        <a:pt x="951845" y="3476869"/>
                        <a:pt x="842775" y="3487328"/>
                      </a:cubicBezTo>
                      <a:cubicBezTo>
                        <a:pt x="733705" y="3497787"/>
                        <a:pt x="1285034" y="2508682"/>
                        <a:pt x="529010" y="205297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12"/>
                <p:cNvSpPr/>
                <p:nvPr/>
              </p:nvSpPr>
              <p:spPr>
                <a:xfrm flipH="1">
                  <a:off x="55258" y="1981200"/>
                  <a:ext cx="3907142" cy="4800600"/>
                </a:xfrm>
                <a:custGeom>
                  <a:avLst/>
                  <a:gdLst>
                    <a:gd name="connsiteX0" fmla="*/ 721312 w 1442624"/>
                    <a:gd name="connsiteY0" fmla="*/ 0 h 6096000"/>
                    <a:gd name="connsiteX1" fmla="*/ 1442624 w 1442624"/>
                    <a:gd name="connsiteY1" fmla="*/ 3048000 h 6096000"/>
                    <a:gd name="connsiteX2" fmla="*/ 721312 w 1442624"/>
                    <a:gd name="connsiteY2" fmla="*/ 3048000 h 6096000"/>
                    <a:gd name="connsiteX3" fmla="*/ 721312 w 1442624"/>
                    <a:gd name="connsiteY3" fmla="*/ 0 h 6096000"/>
                    <a:gd name="connsiteX0" fmla="*/ 721312 w 1442624"/>
                    <a:gd name="connsiteY0" fmla="*/ 0 h 6096000"/>
                    <a:gd name="connsiteX1" fmla="*/ 1442624 w 1442624"/>
                    <a:gd name="connsiteY1" fmla="*/ 3048000 h 6096000"/>
                    <a:gd name="connsiteX0" fmla="*/ 1557867 w 2279179"/>
                    <a:gd name="connsiteY0" fmla="*/ 270934 h 3318934"/>
                    <a:gd name="connsiteX1" fmla="*/ 2279179 w 2279179"/>
                    <a:gd name="connsiteY1" fmla="*/ 3318934 h 3318934"/>
                    <a:gd name="connsiteX2" fmla="*/ 1557867 w 2279179"/>
                    <a:gd name="connsiteY2" fmla="*/ 3318934 h 3318934"/>
                    <a:gd name="connsiteX3" fmla="*/ 1557867 w 2279179"/>
                    <a:gd name="connsiteY3" fmla="*/ 270934 h 3318934"/>
                    <a:gd name="connsiteX0" fmla="*/ 0 w 2279179"/>
                    <a:gd name="connsiteY0" fmla="*/ 0 h 3318934"/>
                    <a:gd name="connsiteX1" fmla="*/ 2279179 w 2279179"/>
                    <a:gd name="connsiteY1" fmla="*/ 3318934 h 3318934"/>
                    <a:gd name="connsiteX0" fmla="*/ 4885267 w 5606579"/>
                    <a:gd name="connsiteY0" fmla="*/ 1828800 h 4876800"/>
                    <a:gd name="connsiteX1" fmla="*/ 5606579 w 5606579"/>
                    <a:gd name="connsiteY1" fmla="*/ 4876800 h 4876800"/>
                    <a:gd name="connsiteX2" fmla="*/ 4885267 w 5606579"/>
                    <a:gd name="connsiteY2" fmla="*/ 4876800 h 4876800"/>
                    <a:gd name="connsiteX3" fmla="*/ 4885267 w 5606579"/>
                    <a:gd name="connsiteY3" fmla="*/ 1828800 h 4876800"/>
                    <a:gd name="connsiteX0" fmla="*/ 0 w 5606579"/>
                    <a:gd name="connsiteY0" fmla="*/ 0 h 4876800"/>
                    <a:gd name="connsiteX1" fmla="*/ 5606579 w 5606579"/>
                    <a:gd name="connsiteY1" fmla="*/ 4876800 h 4876800"/>
                  </a:gdLst>
                  <a:ahLst/>
                  <a:cxnLst>
                    <a:cxn ang="0">
                      <a:pos x="connsiteX0" y="connsiteY0"/>
                    </a:cxn>
                    <a:cxn ang="0">
                      <a:pos x="connsiteX1" y="connsiteY1"/>
                    </a:cxn>
                  </a:cxnLst>
                  <a:rect l="l" t="t" r="r" b="b"/>
                  <a:pathLst>
                    <a:path w="5606579" h="4876800" stroke="0" extrusionOk="0">
                      <a:moveTo>
                        <a:pt x="4885267" y="1828800"/>
                      </a:moveTo>
                      <a:cubicBezTo>
                        <a:pt x="5283637" y="1828800"/>
                        <a:pt x="5606579" y="3193436"/>
                        <a:pt x="5606579" y="4876800"/>
                      </a:cubicBezTo>
                      <a:lnTo>
                        <a:pt x="4885267" y="4876800"/>
                      </a:lnTo>
                      <a:lnTo>
                        <a:pt x="4885267" y="1828800"/>
                      </a:lnTo>
                      <a:close/>
                    </a:path>
                    <a:path w="5606579" h="4876800" fill="none">
                      <a:moveTo>
                        <a:pt x="0" y="0"/>
                      </a:moveTo>
                      <a:cubicBezTo>
                        <a:pt x="398370" y="0"/>
                        <a:pt x="5606579" y="3193436"/>
                        <a:pt x="5606579" y="4876800"/>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581400" y="453981"/>
                  <a:ext cx="3143109" cy="2597238"/>
                </a:xfrm>
                <a:custGeom>
                  <a:avLst/>
                  <a:gdLst>
                    <a:gd name="connsiteX0" fmla="*/ 2158241 w 5886309"/>
                    <a:gd name="connsiteY0" fmla="*/ 3960601 h 5188038"/>
                    <a:gd name="connsiteX1" fmla="*/ 2159475 w 5886309"/>
                    <a:gd name="connsiteY1" fmla="*/ 3961281 h 5188038"/>
                    <a:gd name="connsiteX2" fmla="*/ 2980414 w 5886309"/>
                    <a:gd name="connsiteY2" fmla="*/ 4149818 h 5188038"/>
                    <a:gd name="connsiteX3" fmla="*/ 3156507 w 5886309"/>
                    <a:gd name="connsiteY3" fmla="*/ 4141753 h 5188038"/>
                    <a:gd name="connsiteX4" fmla="*/ 3292653 w 5886309"/>
                    <a:gd name="connsiteY4" fmla="*/ 4122907 h 5188038"/>
                    <a:gd name="connsiteX5" fmla="*/ 3295609 w 5886309"/>
                    <a:gd name="connsiteY5" fmla="*/ 4171697 h 5188038"/>
                    <a:gd name="connsiteX6" fmla="*/ 3447053 w 5886309"/>
                    <a:gd name="connsiteY6" fmla="*/ 4519829 h 5188038"/>
                    <a:gd name="connsiteX7" fmla="*/ 3488619 w 5886309"/>
                    <a:gd name="connsiteY7" fmla="*/ 4561811 h 5188038"/>
                    <a:gd name="connsiteX8" fmla="*/ 3485360 w 5886309"/>
                    <a:gd name="connsiteY8" fmla="*/ 4579608 h 5188038"/>
                    <a:gd name="connsiteX9" fmla="*/ 2589537 w 5886309"/>
                    <a:gd name="connsiteY9" fmla="*/ 5188038 h 5188038"/>
                    <a:gd name="connsiteX10" fmla="*/ 1675137 w 5886309"/>
                    <a:gd name="connsiteY10" fmla="*/ 4426038 h 5188038"/>
                    <a:gd name="connsiteX11" fmla="*/ 1679858 w 5886309"/>
                    <a:gd name="connsiteY11" fmla="*/ 4348128 h 5188038"/>
                    <a:gd name="connsiteX12" fmla="*/ 1683238 w 5886309"/>
                    <a:gd name="connsiteY12" fmla="*/ 4329673 h 5188038"/>
                    <a:gd name="connsiteX13" fmla="*/ 1778533 w 5886309"/>
                    <a:gd name="connsiteY13" fmla="*/ 4292610 h 5188038"/>
                    <a:gd name="connsiteX14" fmla="*/ 2100910 w 5886309"/>
                    <a:gd name="connsiteY14" fmla="*/ 4048621 h 5188038"/>
                    <a:gd name="connsiteX15" fmla="*/ 3306695 w 5886309"/>
                    <a:gd name="connsiteY15" fmla="*/ 3955344 h 5188038"/>
                    <a:gd name="connsiteX16" fmla="*/ 3347772 w 5886309"/>
                    <a:gd name="connsiteY16" fmla="*/ 3999997 h 5188038"/>
                    <a:gd name="connsiteX17" fmla="*/ 3411871 w 5886309"/>
                    <a:gd name="connsiteY17" fmla="*/ 4098408 h 5188038"/>
                    <a:gd name="connsiteX18" fmla="*/ 3327513 w 5886309"/>
                    <a:gd name="connsiteY18" fmla="*/ 4118082 h 5188038"/>
                    <a:gd name="connsiteX19" fmla="*/ 3292653 w 5886309"/>
                    <a:gd name="connsiteY19" fmla="*/ 4122907 h 5188038"/>
                    <a:gd name="connsiteX20" fmla="*/ 3290888 w 5886309"/>
                    <a:gd name="connsiteY20" fmla="*/ 4093787 h 5188038"/>
                    <a:gd name="connsiteX21" fmla="*/ 3295609 w 5886309"/>
                    <a:gd name="connsiteY21" fmla="*/ 4015877 h 5188038"/>
                    <a:gd name="connsiteX22" fmla="*/ 2248782 w 5886309"/>
                    <a:gd name="connsiteY22" fmla="*/ 3719996 h 5188038"/>
                    <a:gd name="connsiteX23" fmla="*/ 2238498 w 5886309"/>
                    <a:gd name="connsiteY23" fmla="*/ 3776149 h 5188038"/>
                    <a:gd name="connsiteX24" fmla="*/ 2185217 w 5886309"/>
                    <a:gd name="connsiteY24" fmla="*/ 3919184 h 5188038"/>
                    <a:gd name="connsiteX25" fmla="*/ 2158241 w 5886309"/>
                    <a:gd name="connsiteY25" fmla="*/ 3960601 h 5188038"/>
                    <a:gd name="connsiteX26" fmla="*/ 2017473 w 5886309"/>
                    <a:gd name="connsiteY26" fmla="*/ 3883036 h 5188038"/>
                    <a:gd name="connsiteX27" fmla="*/ 1982813 w 5886309"/>
                    <a:gd name="connsiteY27" fmla="*/ 3859820 h 5188038"/>
                    <a:gd name="connsiteX28" fmla="*/ 2078288 w 5886309"/>
                    <a:gd name="connsiteY28" fmla="*/ 3794176 h 5188038"/>
                    <a:gd name="connsiteX29" fmla="*/ 2233612 w 5886309"/>
                    <a:gd name="connsiteY29" fmla="*/ 3723920 h 5188038"/>
                    <a:gd name="connsiteX30" fmla="*/ 4338523 w 5886309"/>
                    <a:gd name="connsiteY30" fmla="*/ 3547422 h 5188038"/>
                    <a:gd name="connsiteX31" fmla="*/ 4460660 w 5886309"/>
                    <a:gd name="connsiteY31" fmla="*/ 3631399 h 5188038"/>
                    <a:gd name="connsiteX32" fmla="*/ 4971909 w 5886309"/>
                    <a:gd name="connsiteY32" fmla="*/ 3761536 h 5188038"/>
                    <a:gd name="connsiteX33" fmla="*/ 5026625 w 5886309"/>
                    <a:gd name="connsiteY33" fmla="*/ 3759234 h 5188038"/>
                    <a:gd name="connsiteX34" fmla="*/ 5029518 w 5886309"/>
                    <a:gd name="connsiteY34" fmla="*/ 3763429 h 5188038"/>
                    <a:gd name="connsiteX35" fmla="*/ 5119688 w 5886309"/>
                    <a:gd name="connsiteY35" fmla="*/ 4093787 h 5188038"/>
                    <a:gd name="connsiteX36" fmla="*/ 4205288 w 5886309"/>
                    <a:gd name="connsiteY36" fmla="*/ 4855787 h 5188038"/>
                    <a:gd name="connsiteX37" fmla="*/ 3558710 w 5886309"/>
                    <a:gd name="connsiteY37" fmla="*/ 4632603 h 5188038"/>
                    <a:gd name="connsiteX38" fmla="*/ 3488619 w 5886309"/>
                    <a:gd name="connsiteY38" fmla="*/ 4561811 h 5188038"/>
                    <a:gd name="connsiteX39" fmla="*/ 3499216 w 5886309"/>
                    <a:gd name="connsiteY39" fmla="*/ 4503948 h 5188038"/>
                    <a:gd name="connsiteX40" fmla="*/ 3503937 w 5886309"/>
                    <a:gd name="connsiteY40" fmla="*/ 4426038 h 5188038"/>
                    <a:gd name="connsiteX41" fmla="*/ 3432079 w 5886309"/>
                    <a:gd name="connsiteY41" fmla="*/ 4129433 h 5188038"/>
                    <a:gd name="connsiteX42" fmla="*/ 3411871 w 5886309"/>
                    <a:gd name="connsiteY42" fmla="*/ 4098408 h 5188038"/>
                    <a:gd name="connsiteX43" fmla="*/ 3492567 w 5886309"/>
                    <a:gd name="connsiteY43" fmla="*/ 4079589 h 5188038"/>
                    <a:gd name="connsiteX44" fmla="*/ 4253535 w 5886309"/>
                    <a:gd name="connsiteY44" fmla="*/ 3639772 h 5188038"/>
                    <a:gd name="connsiteX45" fmla="*/ 4205288 w 5886309"/>
                    <a:gd name="connsiteY45" fmla="*/ 3331787 h 5188038"/>
                    <a:gd name="connsiteX46" fmla="*/ 4389572 w 5886309"/>
                    <a:gd name="connsiteY46" fmla="*/ 3347268 h 5188038"/>
                    <a:gd name="connsiteX47" fmla="*/ 4471021 w 5886309"/>
                    <a:gd name="connsiteY47" fmla="*/ 3368338 h 5188038"/>
                    <a:gd name="connsiteX48" fmla="*/ 4436936 w 5886309"/>
                    <a:gd name="connsiteY48" fmla="*/ 3421735 h 5188038"/>
                    <a:gd name="connsiteX49" fmla="*/ 4350398 w 5886309"/>
                    <a:gd name="connsiteY49" fmla="*/ 3534518 h 5188038"/>
                    <a:gd name="connsiteX50" fmla="*/ 4338523 w 5886309"/>
                    <a:gd name="connsiteY50" fmla="*/ 3547422 h 5188038"/>
                    <a:gd name="connsiteX51" fmla="*/ 4325331 w 5886309"/>
                    <a:gd name="connsiteY51" fmla="*/ 3538352 h 5188038"/>
                    <a:gd name="connsiteX52" fmla="*/ 4213674 w 5886309"/>
                    <a:gd name="connsiteY52" fmla="*/ 3425578 h 5188038"/>
                    <a:gd name="connsiteX53" fmla="*/ 4154994 w 5886309"/>
                    <a:gd name="connsiteY53" fmla="*/ 3335485 h 5188038"/>
                    <a:gd name="connsiteX54" fmla="*/ 1323937 w 5886309"/>
                    <a:gd name="connsiteY54" fmla="*/ 3011210 h 5188038"/>
                    <a:gd name="connsiteX55" fmla="*/ 1335568 w 5886309"/>
                    <a:gd name="connsiteY55" fmla="*/ 3052239 h 5188038"/>
                    <a:gd name="connsiteX56" fmla="*/ 1900916 w 5886309"/>
                    <a:gd name="connsiteY56" fmla="*/ 3804963 h 5188038"/>
                    <a:gd name="connsiteX57" fmla="*/ 1982813 w 5886309"/>
                    <a:gd name="connsiteY57" fmla="*/ 3859820 h 5188038"/>
                    <a:gd name="connsiteX58" fmla="*/ 1942959 w 5886309"/>
                    <a:gd name="connsiteY58" fmla="*/ 3887223 h 5188038"/>
                    <a:gd name="connsiteX59" fmla="*/ 1693715 w 5886309"/>
                    <a:gd name="connsiteY59" fmla="*/ 4272469 h 5188038"/>
                    <a:gd name="connsiteX60" fmla="*/ 1683238 w 5886309"/>
                    <a:gd name="connsiteY60" fmla="*/ 4329673 h 5188038"/>
                    <a:gd name="connsiteX61" fmla="*/ 1677963 w 5886309"/>
                    <a:gd name="connsiteY61" fmla="*/ 4331724 h 5188038"/>
                    <a:gd name="connsiteX62" fmla="*/ 1342675 w 5886309"/>
                    <a:gd name="connsiteY62" fmla="*/ 4384579 h 5188038"/>
                    <a:gd name="connsiteX63" fmla="*/ 428275 w 5886309"/>
                    <a:gd name="connsiteY63" fmla="*/ 3622579 h 5188038"/>
                    <a:gd name="connsiteX64" fmla="*/ 665820 w 5886309"/>
                    <a:gd name="connsiteY64" fmla="*/ 3110228 h 5188038"/>
                    <a:gd name="connsiteX65" fmla="*/ 711667 w 5886309"/>
                    <a:gd name="connsiteY65" fmla="*/ 3075087 h 5188038"/>
                    <a:gd name="connsiteX66" fmla="*/ 730116 w 5886309"/>
                    <a:gd name="connsiteY66" fmla="*/ 3079860 h 5188038"/>
                    <a:gd name="connsiteX67" fmla="*/ 914400 w 5886309"/>
                    <a:gd name="connsiteY67" fmla="*/ 3095341 h 5188038"/>
                    <a:gd name="connsiteX68" fmla="*/ 1270326 w 5886309"/>
                    <a:gd name="connsiteY68" fmla="*/ 3035459 h 5188038"/>
                    <a:gd name="connsiteX69" fmla="*/ 1342675 w 5886309"/>
                    <a:gd name="connsiteY69" fmla="*/ 2860579 h 5188038"/>
                    <a:gd name="connsiteX70" fmla="*/ 1526959 w 5886309"/>
                    <a:gd name="connsiteY70" fmla="*/ 2876060 h 5188038"/>
                    <a:gd name="connsiteX71" fmla="*/ 1547553 w 5886309"/>
                    <a:gd name="connsiteY71" fmla="*/ 2881388 h 5188038"/>
                    <a:gd name="connsiteX72" fmla="*/ 1425650 w 5886309"/>
                    <a:gd name="connsiteY72" fmla="*/ 2965203 h 5188038"/>
                    <a:gd name="connsiteX73" fmla="*/ 1323937 w 5886309"/>
                    <a:gd name="connsiteY73" fmla="*/ 3011210 h 5188038"/>
                    <a:gd name="connsiteX74" fmla="*/ 1293129 w 5886309"/>
                    <a:gd name="connsiteY74" fmla="*/ 2902536 h 5188038"/>
                    <a:gd name="connsiteX75" fmla="*/ 1286467 w 5886309"/>
                    <a:gd name="connsiteY75" fmla="*/ 2862944 h 5188038"/>
                    <a:gd name="connsiteX76" fmla="*/ 4669496 w 5886309"/>
                    <a:gd name="connsiteY76" fmla="*/ 2283575 h 5188038"/>
                    <a:gd name="connsiteX77" fmla="*/ 4686578 w 5886309"/>
                    <a:gd name="connsiteY77" fmla="*/ 2385092 h 5188038"/>
                    <a:gd name="connsiteX78" fmla="*/ 4618152 w 5886309"/>
                    <a:gd name="connsiteY78" fmla="*/ 2387971 h 5188038"/>
                    <a:gd name="connsiteX79" fmla="*/ 4524660 w 5886309"/>
                    <a:gd name="connsiteY79" fmla="*/ 2384037 h 5188038"/>
                    <a:gd name="connsiteX80" fmla="*/ 4450566 w 5886309"/>
                    <a:gd name="connsiteY80" fmla="*/ 2374614 h 5188038"/>
                    <a:gd name="connsiteX81" fmla="*/ 4460660 w 5886309"/>
                    <a:gd name="connsiteY81" fmla="*/ 2367674 h 5188038"/>
                    <a:gd name="connsiteX82" fmla="*/ 4615984 w 5886309"/>
                    <a:gd name="connsiteY82" fmla="*/ 2297418 h 5188038"/>
                    <a:gd name="connsiteX83" fmla="*/ 5136981 w 5886309"/>
                    <a:gd name="connsiteY83" fmla="*/ 2250574 h 5188038"/>
                    <a:gd name="connsiteX84" fmla="*/ 5156193 w 5886309"/>
                    <a:gd name="connsiteY84" fmla="*/ 2253017 h 5188038"/>
                    <a:gd name="connsiteX85" fmla="*/ 5886309 w 5886309"/>
                    <a:gd name="connsiteY85" fmla="*/ 2999536 h 5188038"/>
                    <a:gd name="connsiteX86" fmla="*/ 5065401 w 5886309"/>
                    <a:gd name="connsiteY86" fmla="*/ 3757602 h 5188038"/>
                    <a:gd name="connsiteX87" fmla="*/ 5026625 w 5886309"/>
                    <a:gd name="connsiteY87" fmla="*/ 3759234 h 5188038"/>
                    <a:gd name="connsiteX88" fmla="*/ 4963523 w 5886309"/>
                    <a:gd name="connsiteY88" fmla="*/ 3667746 h 5188038"/>
                    <a:gd name="connsiteX89" fmla="*/ 4561214 w 5886309"/>
                    <a:gd name="connsiteY89" fmla="*/ 3391669 h 5188038"/>
                    <a:gd name="connsiteX90" fmla="*/ 4471021 w 5886309"/>
                    <a:gd name="connsiteY90" fmla="*/ 3368338 h 5188038"/>
                    <a:gd name="connsiteX91" fmla="*/ 4504656 w 5886309"/>
                    <a:gd name="connsiteY91" fmla="*/ 3315647 h 5188038"/>
                    <a:gd name="connsiteX92" fmla="*/ 4702690 w 5886309"/>
                    <a:gd name="connsiteY92" fmla="*/ 2587718 h 5188038"/>
                    <a:gd name="connsiteX93" fmla="*/ 4693798 w 5886309"/>
                    <a:gd name="connsiteY93" fmla="*/ 2428002 h 5188038"/>
                    <a:gd name="connsiteX94" fmla="*/ 4686578 w 5886309"/>
                    <a:gd name="connsiteY94" fmla="*/ 2385092 h 5188038"/>
                    <a:gd name="connsiteX95" fmla="*/ 4711644 w 5886309"/>
                    <a:gd name="connsiteY95" fmla="*/ 2384037 h 5188038"/>
                    <a:gd name="connsiteX96" fmla="*/ 5034434 w 5886309"/>
                    <a:gd name="connsiteY96" fmla="*/ 2304609 h 5188038"/>
                    <a:gd name="connsiteX97" fmla="*/ 1518243 w 5886309"/>
                    <a:gd name="connsiteY97" fmla="*/ 1765143 h 5188038"/>
                    <a:gd name="connsiteX98" fmla="*/ 1560979 w 5886309"/>
                    <a:gd name="connsiteY98" fmla="*/ 1794526 h 5188038"/>
                    <a:gd name="connsiteX99" fmla="*/ 1616220 w 5886309"/>
                    <a:gd name="connsiteY99" fmla="*/ 1850320 h 5188038"/>
                    <a:gd name="connsiteX100" fmla="*/ 1484085 w 5886309"/>
                    <a:gd name="connsiteY100" fmla="*/ 1816139 h 5188038"/>
                    <a:gd name="connsiteX101" fmla="*/ 914400 w 5886309"/>
                    <a:gd name="connsiteY101" fmla="*/ 1571341 h 5188038"/>
                    <a:gd name="connsiteX102" fmla="*/ 1053654 w 5886309"/>
                    <a:gd name="connsiteY102" fmla="*/ 1580121 h 5188038"/>
                    <a:gd name="connsiteX103" fmla="*/ 1109941 w 5886309"/>
                    <a:gd name="connsiteY103" fmla="*/ 1590931 h 5188038"/>
                    <a:gd name="connsiteX104" fmla="*/ 1163590 w 5886309"/>
                    <a:gd name="connsiteY104" fmla="*/ 1645117 h 5188038"/>
                    <a:gd name="connsiteX105" fmla="*/ 1454243 w 5886309"/>
                    <a:gd name="connsiteY105" fmla="*/ 1808419 h 5188038"/>
                    <a:gd name="connsiteX106" fmla="*/ 1484085 w 5886309"/>
                    <a:gd name="connsiteY106" fmla="*/ 1816139 h 5188038"/>
                    <a:gd name="connsiteX107" fmla="*/ 1466008 w 5886309"/>
                    <a:gd name="connsiteY107" fmla="*/ 1843129 h 5188038"/>
                    <a:gd name="connsiteX108" fmla="*/ 1258138 w 5886309"/>
                    <a:gd name="connsiteY108" fmla="*/ 2587718 h 5188038"/>
                    <a:gd name="connsiteX109" fmla="*/ 1267030 w 5886309"/>
                    <a:gd name="connsiteY109" fmla="*/ 2747434 h 5188038"/>
                    <a:gd name="connsiteX110" fmla="*/ 1286467 w 5886309"/>
                    <a:gd name="connsiteY110" fmla="*/ 2862944 h 5188038"/>
                    <a:gd name="connsiteX111" fmla="*/ 1249183 w 5886309"/>
                    <a:gd name="connsiteY111" fmla="*/ 2864513 h 5188038"/>
                    <a:gd name="connsiteX112" fmla="*/ 786814 w 5886309"/>
                    <a:gd name="connsiteY112" fmla="*/ 3017490 h 5188038"/>
                    <a:gd name="connsiteX113" fmla="*/ 711667 w 5886309"/>
                    <a:gd name="connsiteY113" fmla="*/ 3075087 h 5188038"/>
                    <a:gd name="connsiteX114" fmla="*/ 558474 w 5886309"/>
                    <a:gd name="connsiteY114" fmla="*/ 3035459 h 5188038"/>
                    <a:gd name="connsiteX115" fmla="*/ 0 w 5886309"/>
                    <a:gd name="connsiteY115" fmla="*/ 2333341 h 5188038"/>
                    <a:gd name="connsiteX116" fmla="*/ 914400 w 5886309"/>
                    <a:gd name="connsiteY116" fmla="*/ 1571341 h 5188038"/>
                    <a:gd name="connsiteX117" fmla="*/ 3837632 w 5886309"/>
                    <a:gd name="connsiteY117" fmla="*/ 1234145 h 5188038"/>
                    <a:gd name="connsiteX118" fmla="*/ 3943355 w 5886309"/>
                    <a:gd name="connsiteY118" fmla="*/ 1292400 h 5188038"/>
                    <a:gd name="connsiteX119" fmla="*/ 4034554 w 5886309"/>
                    <a:gd name="connsiteY119" fmla="*/ 1354255 h 5188038"/>
                    <a:gd name="connsiteX120" fmla="*/ 3976949 w 5886309"/>
                    <a:gd name="connsiteY120" fmla="*/ 1393863 h 5188038"/>
                    <a:gd name="connsiteX121" fmla="*/ 3821625 w 5886309"/>
                    <a:gd name="connsiteY121" fmla="*/ 1464118 h 5188038"/>
                    <a:gd name="connsiteX122" fmla="*/ 3718984 w 5886309"/>
                    <a:gd name="connsiteY122" fmla="*/ 1490670 h 5188038"/>
                    <a:gd name="connsiteX123" fmla="*/ 3722330 w 5886309"/>
                    <a:gd name="connsiteY123" fmla="*/ 1472402 h 5188038"/>
                    <a:gd name="connsiteX124" fmla="*/ 3775610 w 5886309"/>
                    <a:gd name="connsiteY124" fmla="*/ 1329366 h 5188038"/>
                    <a:gd name="connsiteX125" fmla="*/ 2717322 w 5886309"/>
                    <a:gd name="connsiteY125" fmla="*/ 1197999 h 5188038"/>
                    <a:gd name="connsiteX126" fmla="*/ 2819121 w 5886309"/>
                    <a:gd name="connsiteY126" fmla="*/ 1300816 h 5188038"/>
                    <a:gd name="connsiteX127" fmla="*/ 3465699 w 5886309"/>
                    <a:gd name="connsiteY127" fmla="*/ 1524000 h 5188038"/>
                    <a:gd name="connsiteX128" fmla="*/ 3649983 w 5886309"/>
                    <a:gd name="connsiteY128" fmla="*/ 1508519 h 5188038"/>
                    <a:gd name="connsiteX129" fmla="*/ 3718984 w 5886309"/>
                    <a:gd name="connsiteY129" fmla="*/ 1490670 h 5188038"/>
                    <a:gd name="connsiteX130" fmla="*/ 3708473 w 5886309"/>
                    <a:gd name="connsiteY130" fmla="*/ 1548061 h 5188038"/>
                    <a:gd name="connsiteX131" fmla="*/ 3703752 w 5886309"/>
                    <a:gd name="connsiteY131" fmla="*/ 1625971 h 5188038"/>
                    <a:gd name="connsiteX132" fmla="*/ 4433869 w 5886309"/>
                    <a:gd name="connsiteY132" fmla="*/ 2372490 h 5188038"/>
                    <a:gd name="connsiteX133" fmla="*/ 4450566 w 5886309"/>
                    <a:gd name="connsiteY133" fmla="*/ 2374614 h 5188038"/>
                    <a:gd name="connsiteX134" fmla="*/ 4325331 w 5886309"/>
                    <a:gd name="connsiteY134" fmla="*/ 2460721 h 5188038"/>
                    <a:gd name="connsiteX135" fmla="*/ 4057509 w 5886309"/>
                    <a:gd name="connsiteY135" fmla="*/ 2999536 h 5188038"/>
                    <a:gd name="connsiteX136" fmla="*/ 4129367 w 5886309"/>
                    <a:gd name="connsiteY136" fmla="*/ 3296141 h 5188038"/>
                    <a:gd name="connsiteX137" fmla="*/ 4154994 w 5886309"/>
                    <a:gd name="connsiteY137" fmla="*/ 3335485 h 5188038"/>
                    <a:gd name="connsiteX138" fmla="*/ 4043424 w 5886309"/>
                    <a:gd name="connsiteY138" fmla="*/ 3343689 h 5188038"/>
                    <a:gd name="connsiteX139" fmla="*/ 3309466 w 5886309"/>
                    <a:gd name="connsiteY139" fmla="*/ 3940218 h 5188038"/>
                    <a:gd name="connsiteX140" fmla="*/ 3306695 w 5886309"/>
                    <a:gd name="connsiteY140" fmla="*/ 3955344 h 5188038"/>
                    <a:gd name="connsiteX141" fmla="*/ 3280959 w 5886309"/>
                    <a:gd name="connsiteY141" fmla="*/ 3927366 h 5188038"/>
                    <a:gd name="connsiteX142" fmla="*/ 2589537 w 5886309"/>
                    <a:gd name="connsiteY142" fmla="*/ 3664038 h 5188038"/>
                    <a:gd name="connsiteX143" fmla="*/ 2405254 w 5886309"/>
                    <a:gd name="connsiteY143" fmla="*/ 3679519 h 5188038"/>
                    <a:gd name="connsiteX144" fmla="*/ 2248782 w 5886309"/>
                    <a:gd name="connsiteY144" fmla="*/ 3719996 h 5188038"/>
                    <a:gd name="connsiteX145" fmla="*/ 2252354 w 5886309"/>
                    <a:gd name="connsiteY145" fmla="*/ 3700489 h 5188038"/>
                    <a:gd name="connsiteX146" fmla="*/ 2257075 w 5886309"/>
                    <a:gd name="connsiteY146" fmla="*/ 3622579 h 5188038"/>
                    <a:gd name="connsiteX147" fmla="*/ 1698601 w 5886309"/>
                    <a:gd name="connsiteY147" fmla="*/ 2920461 h 5188038"/>
                    <a:gd name="connsiteX148" fmla="*/ 1547553 w 5886309"/>
                    <a:gd name="connsiteY148" fmla="*/ 2881388 h 5188038"/>
                    <a:gd name="connsiteX149" fmla="*/ 1560979 w 5886309"/>
                    <a:gd name="connsiteY149" fmla="*/ 2872157 h 5188038"/>
                    <a:gd name="connsiteX150" fmla="*/ 1828800 w 5886309"/>
                    <a:gd name="connsiteY150" fmla="*/ 2333341 h 5188038"/>
                    <a:gd name="connsiteX151" fmla="*/ 1672635 w 5886309"/>
                    <a:gd name="connsiteY151" fmla="*/ 1907300 h 5188038"/>
                    <a:gd name="connsiteX152" fmla="*/ 1616220 w 5886309"/>
                    <a:gd name="connsiteY152" fmla="*/ 1850320 h 5188038"/>
                    <a:gd name="connsiteX153" fmla="*/ 1625885 w 5886309"/>
                    <a:gd name="connsiteY153" fmla="*/ 1852820 h 5188038"/>
                    <a:gd name="connsiteX154" fmla="*/ 1810168 w 5886309"/>
                    <a:gd name="connsiteY154" fmla="*/ 1868301 h 5188038"/>
                    <a:gd name="connsiteX155" fmla="*/ 2705991 w 5886309"/>
                    <a:gd name="connsiteY155" fmla="*/ 1259871 h 5188038"/>
                    <a:gd name="connsiteX156" fmla="*/ 2720862 w 5886309"/>
                    <a:gd name="connsiteY156" fmla="*/ 1045145 h 5188038"/>
                    <a:gd name="connsiteX157" fmla="*/ 2724568 w 5886309"/>
                    <a:gd name="connsiteY157" fmla="*/ 1106302 h 5188038"/>
                    <a:gd name="connsiteX158" fmla="*/ 2719847 w 5886309"/>
                    <a:gd name="connsiteY158" fmla="*/ 1184212 h 5188038"/>
                    <a:gd name="connsiteX159" fmla="*/ 2717322 w 5886309"/>
                    <a:gd name="connsiteY159" fmla="*/ 1197999 h 5188038"/>
                    <a:gd name="connsiteX160" fmla="*/ 2707465 w 5886309"/>
                    <a:gd name="connsiteY160" fmla="*/ 1188042 h 5188038"/>
                    <a:gd name="connsiteX161" fmla="*/ 2625203 w 5886309"/>
                    <a:gd name="connsiteY161" fmla="*/ 1061745 h 5188038"/>
                    <a:gd name="connsiteX162" fmla="*/ 4618152 w 5886309"/>
                    <a:gd name="connsiteY162" fmla="*/ 863971 h 5188038"/>
                    <a:gd name="connsiteX163" fmla="*/ 5532552 w 5886309"/>
                    <a:gd name="connsiteY163" fmla="*/ 1625971 h 5188038"/>
                    <a:gd name="connsiteX164" fmla="*/ 5174013 w 5886309"/>
                    <a:gd name="connsiteY164" fmla="*/ 2231061 h 5188038"/>
                    <a:gd name="connsiteX165" fmla="*/ 5136981 w 5886309"/>
                    <a:gd name="connsiteY165" fmla="*/ 2250574 h 5188038"/>
                    <a:gd name="connsiteX166" fmla="*/ 5065401 w 5886309"/>
                    <a:gd name="connsiteY166" fmla="*/ 2241470 h 5188038"/>
                    <a:gd name="connsiteX167" fmla="*/ 4971909 w 5886309"/>
                    <a:gd name="connsiteY167" fmla="*/ 2237536 h 5188038"/>
                    <a:gd name="connsiteX168" fmla="*/ 4787626 w 5886309"/>
                    <a:gd name="connsiteY168" fmla="*/ 2253017 h 5188038"/>
                    <a:gd name="connsiteX169" fmla="*/ 4669496 w 5886309"/>
                    <a:gd name="connsiteY169" fmla="*/ 2283575 h 5188038"/>
                    <a:gd name="connsiteX170" fmla="*/ 4667700 w 5886309"/>
                    <a:gd name="connsiteY170" fmla="*/ 2272900 h 5188038"/>
                    <a:gd name="connsiteX171" fmla="*/ 4075942 w 5886309"/>
                    <a:gd name="connsiteY171" fmla="*/ 1382326 h 5188038"/>
                    <a:gd name="connsiteX172" fmla="*/ 4034554 w 5886309"/>
                    <a:gd name="connsiteY172" fmla="*/ 1354255 h 5188038"/>
                    <a:gd name="connsiteX173" fmla="*/ 4112278 w 5886309"/>
                    <a:gd name="connsiteY173" fmla="*/ 1300816 h 5188038"/>
                    <a:gd name="connsiteX174" fmla="*/ 4361522 w 5886309"/>
                    <a:gd name="connsiteY174" fmla="*/ 915570 h 5188038"/>
                    <a:gd name="connsiteX175" fmla="*/ 4365377 w 5886309"/>
                    <a:gd name="connsiteY175" fmla="*/ 894518 h 5188038"/>
                    <a:gd name="connsiteX176" fmla="*/ 4389630 w 5886309"/>
                    <a:gd name="connsiteY176" fmla="*/ 887961 h 5188038"/>
                    <a:gd name="connsiteX177" fmla="*/ 4618152 w 5886309"/>
                    <a:gd name="connsiteY177" fmla="*/ 863971 h 5188038"/>
                    <a:gd name="connsiteX178" fmla="*/ 1810168 w 5886309"/>
                    <a:gd name="connsiteY178" fmla="*/ 344301 h 5188038"/>
                    <a:gd name="connsiteX179" fmla="*/ 2536276 w 5886309"/>
                    <a:gd name="connsiteY179" fmla="*/ 643084 h 5188038"/>
                    <a:gd name="connsiteX180" fmla="*/ 2558231 w 5886309"/>
                    <a:gd name="connsiteY180" fmla="*/ 672019 h 5188038"/>
                    <a:gd name="connsiteX181" fmla="*/ 2556020 w 5886309"/>
                    <a:gd name="connsiteY181" fmla="*/ 684090 h 5188038"/>
                    <a:gd name="connsiteX182" fmla="*/ 2551299 w 5886309"/>
                    <a:gd name="connsiteY182" fmla="*/ 762000 h 5188038"/>
                    <a:gd name="connsiteX183" fmla="*/ 2623157 w 5886309"/>
                    <a:gd name="connsiteY183" fmla="*/ 1058605 h 5188038"/>
                    <a:gd name="connsiteX184" fmla="*/ 2625203 w 5886309"/>
                    <a:gd name="connsiteY184" fmla="*/ 1061745 h 5188038"/>
                    <a:gd name="connsiteX185" fmla="*/ 2549991 w 5886309"/>
                    <a:gd name="connsiteY185" fmla="*/ 1074798 h 5188038"/>
                    <a:gd name="connsiteX186" fmla="*/ 1552276 w 5886309"/>
                    <a:gd name="connsiteY186" fmla="*/ 1714333 h 5188038"/>
                    <a:gd name="connsiteX187" fmla="*/ 1518243 w 5886309"/>
                    <a:gd name="connsiteY187" fmla="*/ 1765143 h 5188038"/>
                    <a:gd name="connsiteX188" fmla="*/ 1425650 w 5886309"/>
                    <a:gd name="connsiteY188" fmla="*/ 1701479 h 5188038"/>
                    <a:gd name="connsiteX189" fmla="*/ 1186315 w 5886309"/>
                    <a:gd name="connsiteY189" fmla="*/ 1605599 h 5188038"/>
                    <a:gd name="connsiteX190" fmla="*/ 1109941 w 5886309"/>
                    <a:gd name="connsiteY190" fmla="*/ 1590931 h 5188038"/>
                    <a:gd name="connsiteX191" fmla="*/ 1051933 w 5886309"/>
                    <a:gd name="connsiteY191" fmla="*/ 1532343 h 5188038"/>
                    <a:gd name="connsiteX192" fmla="*/ 895768 w 5886309"/>
                    <a:gd name="connsiteY192" fmla="*/ 1106302 h 5188038"/>
                    <a:gd name="connsiteX193" fmla="*/ 1810168 w 5886309"/>
                    <a:gd name="connsiteY193" fmla="*/ 344301 h 5188038"/>
                    <a:gd name="connsiteX194" fmla="*/ 3465699 w 5886309"/>
                    <a:gd name="connsiteY194" fmla="*/ 0 h 5188038"/>
                    <a:gd name="connsiteX195" fmla="*/ 4380099 w 5886309"/>
                    <a:gd name="connsiteY195" fmla="*/ 762000 h 5188038"/>
                    <a:gd name="connsiteX196" fmla="*/ 4375378 w 5886309"/>
                    <a:gd name="connsiteY196" fmla="*/ 839910 h 5188038"/>
                    <a:gd name="connsiteX197" fmla="*/ 4365377 w 5886309"/>
                    <a:gd name="connsiteY197" fmla="*/ 894518 h 5188038"/>
                    <a:gd name="connsiteX198" fmla="*/ 4282865 w 5886309"/>
                    <a:gd name="connsiteY198" fmla="*/ 916826 h 5188038"/>
                    <a:gd name="connsiteX199" fmla="*/ 3859917 w 5886309"/>
                    <a:gd name="connsiteY199" fmla="*/ 1199930 h 5188038"/>
                    <a:gd name="connsiteX200" fmla="*/ 3837632 w 5886309"/>
                    <a:gd name="connsiteY200" fmla="*/ 1234145 h 5188038"/>
                    <a:gd name="connsiteX201" fmla="*/ 3801353 w 5886309"/>
                    <a:gd name="connsiteY201" fmla="*/ 1214156 h 5188038"/>
                    <a:gd name="connsiteX202" fmla="*/ 2980414 w 5886309"/>
                    <a:gd name="connsiteY202" fmla="*/ 1025618 h 5188038"/>
                    <a:gd name="connsiteX203" fmla="*/ 2761059 w 5886309"/>
                    <a:gd name="connsiteY203" fmla="*/ 1038169 h 5188038"/>
                    <a:gd name="connsiteX204" fmla="*/ 2720862 w 5886309"/>
                    <a:gd name="connsiteY204" fmla="*/ 1045145 h 5188038"/>
                    <a:gd name="connsiteX205" fmla="*/ 2719847 w 5886309"/>
                    <a:gd name="connsiteY205" fmla="*/ 1028391 h 5188038"/>
                    <a:gd name="connsiteX206" fmla="*/ 2624533 w 5886309"/>
                    <a:gd name="connsiteY206" fmla="*/ 759399 h 5188038"/>
                    <a:gd name="connsiteX207" fmla="*/ 2558231 w 5886309"/>
                    <a:gd name="connsiteY207" fmla="*/ 672019 h 5188038"/>
                    <a:gd name="connsiteX208" fmla="*/ 2569877 w 5886309"/>
                    <a:gd name="connsiteY208" fmla="*/ 608431 h 5188038"/>
                    <a:gd name="connsiteX209" fmla="*/ 3465699 w 5886309"/>
                    <a:gd name="connsiteY209" fmla="*/ 0 h 518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5886309" h="5188038">
                      <a:moveTo>
                        <a:pt x="2158241" y="3960601"/>
                      </a:moveTo>
                      <a:lnTo>
                        <a:pt x="2159475" y="3961281"/>
                      </a:lnTo>
                      <a:cubicBezTo>
                        <a:pt x="2403510" y="4081520"/>
                        <a:pt x="2683168" y="4149818"/>
                        <a:pt x="2980414" y="4149818"/>
                      </a:cubicBezTo>
                      <a:cubicBezTo>
                        <a:pt x="3039864" y="4149818"/>
                        <a:pt x="3098609" y="4147086"/>
                        <a:pt x="3156507" y="4141753"/>
                      </a:cubicBezTo>
                      <a:lnTo>
                        <a:pt x="3292653" y="4122907"/>
                      </a:lnTo>
                      <a:lnTo>
                        <a:pt x="3295609" y="4171697"/>
                      </a:lnTo>
                      <a:cubicBezTo>
                        <a:pt x="3311218" y="4299778"/>
                        <a:pt x="3364891" y="4418482"/>
                        <a:pt x="3447053" y="4519829"/>
                      </a:cubicBezTo>
                      <a:lnTo>
                        <a:pt x="3488619" y="4561811"/>
                      </a:lnTo>
                      <a:lnTo>
                        <a:pt x="3485360" y="4579608"/>
                      </a:lnTo>
                      <a:cubicBezTo>
                        <a:pt x="3400095" y="4926838"/>
                        <a:pt x="3031420" y="5188038"/>
                        <a:pt x="2589537" y="5188038"/>
                      </a:cubicBezTo>
                      <a:cubicBezTo>
                        <a:pt x="2084528" y="5188038"/>
                        <a:pt x="1675137" y="4846879"/>
                        <a:pt x="1675137" y="4426038"/>
                      </a:cubicBezTo>
                      <a:cubicBezTo>
                        <a:pt x="1675137" y="4399736"/>
                        <a:pt x="1676736" y="4373744"/>
                        <a:pt x="1679858" y="4348128"/>
                      </a:cubicBezTo>
                      <a:lnTo>
                        <a:pt x="1683238" y="4329673"/>
                      </a:lnTo>
                      <a:lnTo>
                        <a:pt x="1778533" y="4292610"/>
                      </a:lnTo>
                      <a:cubicBezTo>
                        <a:pt x="1908097" y="4233957"/>
                        <a:pt x="2018748" y="4149967"/>
                        <a:pt x="2100910" y="4048621"/>
                      </a:cubicBezTo>
                      <a:close/>
                      <a:moveTo>
                        <a:pt x="3306695" y="3955344"/>
                      </a:moveTo>
                      <a:lnTo>
                        <a:pt x="3347772" y="3999997"/>
                      </a:lnTo>
                      <a:lnTo>
                        <a:pt x="3411871" y="4098408"/>
                      </a:lnTo>
                      <a:lnTo>
                        <a:pt x="3327513" y="4118082"/>
                      </a:lnTo>
                      <a:lnTo>
                        <a:pt x="3292653" y="4122907"/>
                      </a:lnTo>
                      <a:lnTo>
                        <a:pt x="3290888" y="4093787"/>
                      </a:lnTo>
                      <a:cubicBezTo>
                        <a:pt x="3290888" y="4067485"/>
                        <a:pt x="3292487" y="4041493"/>
                        <a:pt x="3295609" y="4015877"/>
                      </a:cubicBezTo>
                      <a:close/>
                      <a:moveTo>
                        <a:pt x="2248782" y="3719996"/>
                      </a:moveTo>
                      <a:lnTo>
                        <a:pt x="2238498" y="3776149"/>
                      </a:lnTo>
                      <a:cubicBezTo>
                        <a:pt x="2226317" y="3825753"/>
                        <a:pt x="2208353" y="3873602"/>
                        <a:pt x="2185217" y="3919184"/>
                      </a:cubicBezTo>
                      <a:lnTo>
                        <a:pt x="2158241" y="3960601"/>
                      </a:lnTo>
                      <a:lnTo>
                        <a:pt x="2017473" y="3883036"/>
                      </a:lnTo>
                      <a:lnTo>
                        <a:pt x="1982813" y="3859820"/>
                      </a:lnTo>
                      <a:lnTo>
                        <a:pt x="2078288" y="3794176"/>
                      </a:lnTo>
                      <a:cubicBezTo>
                        <a:pt x="2126934" y="3766788"/>
                        <a:pt x="2178913" y="3743200"/>
                        <a:pt x="2233612" y="3723920"/>
                      </a:cubicBezTo>
                      <a:close/>
                      <a:moveTo>
                        <a:pt x="4338523" y="3547422"/>
                      </a:moveTo>
                      <a:lnTo>
                        <a:pt x="4460660" y="3631399"/>
                      </a:lnTo>
                      <a:cubicBezTo>
                        <a:pt x="4606599" y="3713561"/>
                        <a:pt x="4782531" y="3761536"/>
                        <a:pt x="4971909" y="3761536"/>
                      </a:cubicBezTo>
                      <a:lnTo>
                        <a:pt x="5026625" y="3759234"/>
                      </a:lnTo>
                      <a:lnTo>
                        <a:pt x="5029518" y="3763429"/>
                      </a:lnTo>
                      <a:cubicBezTo>
                        <a:pt x="5087305" y="3863367"/>
                        <a:pt x="5119688" y="3975426"/>
                        <a:pt x="5119688" y="4093787"/>
                      </a:cubicBezTo>
                      <a:cubicBezTo>
                        <a:pt x="5119688" y="4514628"/>
                        <a:pt x="4710297" y="4855787"/>
                        <a:pt x="4205288" y="4855787"/>
                      </a:cubicBezTo>
                      <a:cubicBezTo>
                        <a:pt x="3952784" y="4855787"/>
                        <a:pt x="3724184" y="4770497"/>
                        <a:pt x="3558710" y="4632603"/>
                      </a:cubicBezTo>
                      <a:lnTo>
                        <a:pt x="3488619" y="4561811"/>
                      </a:lnTo>
                      <a:lnTo>
                        <a:pt x="3499216" y="4503948"/>
                      </a:lnTo>
                      <a:cubicBezTo>
                        <a:pt x="3502338" y="4478332"/>
                        <a:pt x="3503937" y="4452341"/>
                        <a:pt x="3503937" y="4426038"/>
                      </a:cubicBezTo>
                      <a:cubicBezTo>
                        <a:pt x="3503937" y="4320828"/>
                        <a:pt x="3478350" y="4220598"/>
                        <a:pt x="3432079" y="4129433"/>
                      </a:cubicBezTo>
                      <a:lnTo>
                        <a:pt x="3411871" y="4098408"/>
                      </a:lnTo>
                      <a:lnTo>
                        <a:pt x="3492567" y="4079589"/>
                      </a:lnTo>
                      <a:cubicBezTo>
                        <a:pt x="3788337" y="3996151"/>
                        <a:pt x="4049927" y="3842349"/>
                        <a:pt x="4253535" y="3639772"/>
                      </a:cubicBezTo>
                      <a:close/>
                      <a:moveTo>
                        <a:pt x="4205288" y="3331787"/>
                      </a:moveTo>
                      <a:cubicBezTo>
                        <a:pt x="4268414" y="3331787"/>
                        <a:pt x="4330046" y="3337118"/>
                        <a:pt x="4389572" y="3347268"/>
                      </a:cubicBezTo>
                      <a:lnTo>
                        <a:pt x="4471021" y="3368338"/>
                      </a:lnTo>
                      <a:lnTo>
                        <a:pt x="4436936" y="3421735"/>
                      </a:lnTo>
                      <a:cubicBezTo>
                        <a:pt x="4409884" y="3460518"/>
                        <a:pt x="4381001" y="3498146"/>
                        <a:pt x="4350398" y="3534518"/>
                      </a:cubicBezTo>
                      <a:lnTo>
                        <a:pt x="4338523" y="3547422"/>
                      </a:lnTo>
                      <a:lnTo>
                        <a:pt x="4325331" y="3538352"/>
                      </a:lnTo>
                      <a:cubicBezTo>
                        <a:pt x="4283962" y="3503878"/>
                        <a:pt x="4246539" y="3466116"/>
                        <a:pt x="4213674" y="3425578"/>
                      </a:cubicBezTo>
                      <a:lnTo>
                        <a:pt x="4154994" y="3335485"/>
                      </a:lnTo>
                      <a:close/>
                      <a:moveTo>
                        <a:pt x="1323937" y="3011210"/>
                      </a:moveTo>
                      <a:lnTo>
                        <a:pt x="1335568" y="3052239"/>
                      </a:lnTo>
                      <a:cubicBezTo>
                        <a:pt x="1438308" y="3351837"/>
                        <a:pt x="1637809" y="3612769"/>
                        <a:pt x="1900916" y="3804963"/>
                      </a:cubicBezTo>
                      <a:lnTo>
                        <a:pt x="1982813" y="3859820"/>
                      </a:lnTo>
                      <a:lnTo>
                        <a:pt x="1942959" y="3887223"/>
                      </a:lnTo>
                      <a:cubicBezTo>
                        <a:pt x="1818854" y="3990644"/>
                        <a:pt x="1730256" y="4123656"/>
                        <a:pt x="1693715" y="4272469"/>
                      </a:cubicBezTo>
                      <a:lnTo>
                        <a:pt x="1683238" y="4329673"/>
                      </a:lnTo>
                      <a:lnTo>
                        <a:pt x="1677963" y="4331724"/>
                      </a:lnTo>
                      <a:cubicBezTo>
                        <a:pt x="1574146" y="4365839"/>
                        <a:pt x="1461037" y="4384579"/>
                        <a:pt x="1342675" y="4384579"/>
                      </a:cubicBezTo>
                      <a:cubicBezTo>
                        <a:pt x="837666" y="4384579"/>
                        <a:pt x="428275" y="4043420"/>
                        <a:pt x="428275" y="3622579"/>
                      </a:cubicBezTo>
                      <a:cubicBezTo>
                        <a:pt x="428275" y="3425310"/>
                        <a:pt x="518229" y="3245549"/>
                        <a:pt x="665820" y="3110228"/>
                      </a:cubicBezTo>
                      <a:lnTo>
                        <a:pt x="711667" y="3075087"/>
                      </a:lnTo>
                      <a:lnTo>
                        <a:pt x="730116" y="3079860"/>
                      </a:lnTo>
                      <a:cubicBezTo>
                        <a:pt x="789642" y="3090010"/>
                        <a:pt x="851274" y="3095341"/>
                        <a:pt x="914400" y="3095341"/>
                      </a:cubicBezTo>
                      <a:cubicBezTo>
                        <a:pt x="1040652" y="3095341"/>
                        <a:pt x="1160928" y="3074019"/>
                        <a:pt x="1270326" y="3035459"/>
                      </a:cubicBezTo>
                      <a:close/>
                      <a:moveTo>
                        <a:pt x="1342675" y="2860579"/>
                      </a:moveTo>
                      <a:cubicBezTo>
                        <a:pt x="1405801" y="2860579"/>
                        <a:pt x="1467434" y="2865910"/>
                        <a:pt x="1526959" y="2876060"/>
                      </a:cubicBezTo>
                      <a:lnTo>
                        <a:pt x="1547553" y="2881388"/>
                      </a:lnTo>
                      <a:lnTo>
                        <a:pt x="1425650" y="2965203"/>
                      </a:lnTo>
                      <a:lnTo>
                        <a:pt x="1323937" y="3011210"/>
                      </a:lnTo>
                      <a:lnTo>
                        <a:pt x="1293129" y="2902536"/>
                      </a:lnTo>
                      <a:lnTo>
                        <a:pt x="1286467" y="2862944"/>
                      </a:lnTo>
                      <a:close/>
                      <a:moveTo>
                        <a:pt x="4669496" y="2283575"/>
                      </a:moveTo>
                      <a:lnTo>
                        <a:pt x="4686578" y="2385092"/>
                      </a:lnTo>
                      <a:lnTo>
                        <a:pt x="4618152" y="2387971"/>
                      </a:lnTo>
                      <a:cubicBezTo>
                        <a:pt x="4586589" y="2387971"/>
                        <a:pt x="4555400" y="2386639"/>
                        <a:pt x="4524660" y="2384037"/>
                      </a:cubicBezTo>
                      <a:lnTo>
                        <a:pt x="4450566" y="2374614"/>
                      </a:lnTo>
                      <a:lnTo>
                        <a:pt x="4460660" y="2367674"/>
                      </a:lnTo>
                      <a:cubicBezTo>
                        <a:pt x="4509306" y="2340286"/>
                        <a:pt x="4561285" y="2316698"/>
                        <a:pt x="4615984" y="2297418"/>
                      </a:cubicBezTo>
                      <a:close/>
                      <a:moveTo>
                        <a:pt x="5136981" y="2250574"/>
                      </a:moveTo>
                      <a:lnTo>
                        <a:pt x="5156193" y="2253017"/>
                      </a:lnTo>
                      <a:cubicBezTo>
                        <a:pt x="5572869" y="2324071"/>
                        <a:pt x="5886309" y="2631300"/>
                        <a:pt x="5886309" y="2999536"/>
                      </a:cubicBezTo>
                      <a:cubicBezTo>
                        <a:pt x="5886309" y="3394075"/>
                        <a:pt x="5526493" y="3718580"/>
                        <a:pt x="5065401" y="3757602"/>
                      </a:cubicBezTo>
                      <a:lnTo>
                        <a:pt x="5026625" y="3759234"/>
                      </a:lnTo>
                      <a:lnTo>
                        <a:pt x="4963523" y="3667746"/>
                      </a:lnTo>
                      <a:cubicBezTo>
                        <a:pt x="4864928" y="3546130"/>
                        <a:pt x="4725310" y="3449508"/>
                        <a:pt x="4561214" y="3391669"/>
                      </a:cubicBezTo>
                      <a:lnTo>
                        <a:pt x="4471021" y="3368338"/>
                      </a:lnTo>
                      <a:lnTo>
                        <a:pt x="4504656" y="3315647"/>
                      </a:lnTo>
                      <a:cubicBezTo>
                        <a:pt x="4631107" y="3098276"/>
                        <a:pt x="4702690" y="2850579"/>
                        <a:pt x="4702690" y="2587718"/>
                      </a:cubicBezTo>
                      <a:cubicBezTo>
                        <a:pt x="4702690" y="2533798"/>
                        <a:pt x="4699678" y="2480516"/>
                        <a:pt x="4693798" y="2428002"/>
                      </a:cubicBezTo>
                      <a:lnTo>
                        <a:pt x="4686578" y="2385092"/>
                      </a:lnTo>
                      <a:lnTo>
                        <a:pt x="4711644" y="2384037"/>
                      </a:lnTo>
                      <a:cubicBezTo>
                        <a:pt x="4826917" y="2374281"/>
                        <a:pt x="4935860" y="2346683"/>
                        <a:pt x="5034434" y="2304609"/>
                      </a:cubicBezTo>
                      <a:close/>
                      <a:moveTo>
                        <a:pt x="1518243" y="1765143"/>
                      </a:moveTo>
                      <a:lnTo>
                        <a:pt x="1560979" y="1794526"/>
                      </a:lnTo>
                      <a:lnTo>
                        <a:pt x="1616220" y="1850320"/>
                      </a:lnTo>
                      <a:lnTo>
                        <a:pt x="1484085" y="1816139"/>
                      </a:lnTo>
                      <a:close/>
                      <a:moveTo>
                        <a:pt x="914400" y="1571341"/>
                      </a:moveTo>
                      <a:cubicBezTo>
                        <a:pt x="961745" y="1571341"/>
                        <a:pt x="1008249" y="1574340"/>
                        <a:pt x="1053654" y="1580121"/>
                      </a:cubicBezTo>
                      <a:lnTo>
                        <a:pt x="1109941" y="1590931"/>
                      </a:lnTo>
                      <a:lnTo>
                        <a:pt x="1163590" y="1645117"/>
                      </a:lnTo>
                      <a:cubicBezTo>
                        <a:pt x="1246327" y="1714064"/>
                        <a:pt x="1344845" y="1769860"/>
                        <a:pt x="1454243" y="1808419"/>
                      </a:cubicBezTo>
                      <a:lnTo>
                        <a:pt x="1484085" y="1816139"/>
                      </a:lnTo>
                      <a:lnTo>
                        <a:pt x="1466008" y="1843129"/>
                      </a:lnTo>
                      <a:cubicBezTo>
                        <a:pt x="1333440" y="2064468"/>
                        <a:pt x="1258138" y="2318117"/>
                        <a:pt x="1258138" y="2587718"/>
                      </a:cubicBezTo>
                      <a:cubicBezTo>
                        <a:pt x="1258138" y="2641638"/>
                        <a:pt x="1261150" y="2694921"/>
                        <a:pt x="1267030" y="2747434"/>
                      </a:cubicBezTo>
                      <a:lnTo>
                        <a:pt x="1286467" y="2862944"/>
                      </a:lnTo>
                      <a:lnTo>
                        <a:pt x="1249183" y="2864513"/>
                      </a:lnTo>
                      <a:cubicBezTo>
                        <a:pt x="1076274" y="2879147"/>
                        <a:pt x="917606" y="2933926"/>
                        <a:pt x="786814" y="3017490"/>
                      </a:cubicBezTo>
                      <a:lnTo>
                        <a:pt x="711667" y="3075087"/>
                      </a:lnTo>
                      <a:lnTo>
                        <a:pt x="558474" y="3035459"/>
                      </a:lnTo>
                      <a:cubicBezTo>
                        <a:pt x="230282" y="2919781"/>
                        <a:pt x="0" y="2648972"/>
                        <a:pt x="0" y="2333341"/>
                      </a:cubicBezTo>
                      <a:cubicBezTo>
                        <a:pt x="0" y="1912500"/>
                        <a:pt x="409391" y="1571341"/>
                        <a:pt x="914400" y="1571341"/>
                      </a:cubicBezTo>
                      <a:close/>
                      <a:moveTo>
                        <a:pt x="3837632" y="1234145"/>
                      </a:moveTo>
                      <a:lnTo>
                        <a:pt x="3943355" y="1292400"/>
                      </a:lnTo>
                      <a:lnTo>
                        <a:pt x="4034554" y="1354255"/>
                      </a:lnTo>
                      <a:lnTo>
                        <a:pt x="3976949" y="1393863"/>
                      </a:lnTo>
                      <a:cubicBezTo>
                        <a:pt x="3928303" y="1421250"/>
                        <a:pt x="3876324" y="1444839"/>
                        <a:pt x="3821625" y="1464118"/>
                      </a:cubicBezTo>
                      <a:lnTo>
                        <a:pt x="3718984" y="1490670"/>
                      </a:lnTo>
                      <a:lnTo>
                        <a:pt x="3722330" y="1472402"/>
                      </a:lnTo>
                      <a:cubicBezTo>
                        <a:pt x="3734510" y="1422797"/>
                        <a:pt x="3752475" y="1374949"/>
                        <a:pt x="3775610" y="1329366"/>
                      </a:cubicBezTo>
                      <a:close/>
                      <a:moveTo>
                        <a:pt x="2717322" y="1197999"/>
                      </a:moveTo>
                      <a:lnTo>
                        <a:pt x="2819121" y="1300816"/>
                      </a:lnTo>
                      <a:cubicBezTo>
                        <a:pt x="2984595" y="1438710"/>
                        <a:pt x="3213195" y="1524000"/>
                        <a:pt x="3465699" y="1524000"/>
                      </a:cubicBezTo>
                      <a:cubicBezTo>
                        <a:pt x="3528825" y="1524000"/>
                        <a:pt x="3590457" y="1518670"/>
                        <a:pt x="3649983" y="1508519"/>
                      </a:cubicBezTo>
                      <a:lnTo>
                        <a:pt x="3718984" y="1490670"/>
                      </a:lnTo>
                      <a:lnTo>
                        <a:pt x="3708473" y="1548061"/>
                      </a:lnTo>
                      <a:cubicBezTo>
                        <a:pt x="3705351" y="1573677"/>
                        <a:pt x="3703752" y="1599669"/>
                        <a:pt x="3703752" y="1625971"/>
                      </a:cubicBezTo>
                      <a:cubicBezTo>
                        <a:pt x="3703752" y="1994207"/>
                        <a:pt x="4017192" y="2301436"/>
                        <a:pt x="4433869" y="2372490"/>
                      </a:cubicBezTo>
                      <a:lnTo>
                        <a:pt x="4450566" y="2374614"/>
                      </a:lnTo>
                      <a:lnTo>
                        <a:pt x="4325331" y="2460721"/>
                      </a:lnTo>
                      <a:cubicBezTo>
                        <a:pt x="4159857" y="2598616"/>
                        <a:pt x="4057509" y="2789116"/>
                        <a:pt x="4057509" y="2999536"/>
                      </a:cubicBezTo>
                      <a:cubicBezTo>
                        <a:pt x="4057509" y="3104746"/>
                        <a:pt x="4083096" y="3204976"/>
                        <a:pt x="4129367" y="3296141"/>
                      </a:cubicBezTo>
                      <a:lnTo>
                        <a:pt x="4154994" y="3335485"/>
                      </a:lnTo>
                      <a:lnTo>
                        <a:pt x="4043424" y="3343689"/>
                      </a:lnTo>
                      <a:cubicBezTo>
                        <a:pt x="3675665" y="3398432"/>
                        <a:pt x="3384072" y="3636391"/>
                        <a:pt x="3309466" y="3940218"/>
                      </a:cubicBezTo>
                      <a:lnTo>
                        <a:pt x="3306695" y="3955344"/>
                      </a:lnTo>
                      <a:lnTo>
                        <a:pt x="3280959" y="3927366"/>
                      </a:lnTo>
                      <a:cubicBezTo>
                        <a:pt x="3113294" y="3766069"/>
                        <a:pt x="2865714" y="3664038"/>
                        <a:pt x="2589537" y="3664038"/>
                      </a:cubicBezTo>
                      <a:cubicBezTo>
                        <a:pt x="2526411" y="3664038"/>
                        <a:pt x="2464779" y="3669369"/>
                        <a:pt x="2405254" y="3679519"/>
                      </a:cubicBezTo>
                      <a:lnTo>
                        <a:pt x="2248782" y="3719996"/>
                      </a:lnTo>
                      <a:lnTo>
                        <a:pt x="2252354" y="3700489"/>
                      </a:lnTo>
                      <a:cubicBezTo>
                        <a:pt x="2255476" y="3674873"/>
                        <a:pt x="2257075" y="3648882"/>
                        <a:pt x="2257075" y="3622579"/>
                      </a:cubicBezTo>
                      <a:cubicBezTo>
                        <a:pt x="2257075" y="3306948"/>
                        <a:pt x="2026793" y="3036139"/>
                        <a:pt x="1698601" y="2920461"/>
                      </a:cubicBezTo>
                      <a:lnTo>
                        <a:pt x="1547553" y="2881388"/>
                      </a:lnTo>
                      <a:lnTo>
                        <a:pt x="1560979" y="2872157"/>
                      </a:lnTo>
                      <a:cubicBezTo>
                        <a:pt x="1726453" y="2734262"/>
                        <a:pt x="1828800" y="2543762"/>
                        <a:pt x="1828800" y="2333341"/>
                      </a:cubicBezTo>
                      <a:cubicBezTo>
                        <a:pt x="1828800" y="2175526"/>
                        <a:pt x="1771230" y="2028916"/>
                        <a:pt x="1672635" y="1907300"/>
                      </a:cubicBezTo>
                      <a:lnTo>
                        <a:pt x="1616220" y="1850320"/>
                      </a:lnTo>
                      <a:lnTo>
                        <a:pt x="1625885" y="1852820"/>
                      </a:lnTo>
                      <a:cubicBezTo>
                        <a:pt x="1685410" y="1862971"/>
                        <a:pt x="1747042" y="1868301"/>
                        <a:pt x="1810168" y="1868301"/>
                      </a:cubicBezTo>
                      <a:cubicBezTo>
                        <a:pt x="2252051" y="1868301"/>
                        <a:pt x="2620727" y="1607101"/>
                        <a:pt x="2705991" y="1259871"/>
                      </a:cubicBezTo>
                      <a:close/>
                      <a:moveTo>
                        <a:pt x="2720862" y="1045145"/>
                      </a:moveTo>
                      <a:lnTo>
                        <a:pt x="2724568" y="1106302"/>
                      </a:lnTo>
                      <a:cubicBezTo>
                        <a:pt x="2724568" y="1132604"/>
                        <a:pt x="2722969" y="1158595"/>
                        <a:pt x="2719847" y="1184212"/>
                      </a:cubicBezTo>
                      <a:lnTo>
                        <a:pt x="2717322" y="1197999"/>
                      </a:lnTo>
                      <a:lnTo>
                        <a:pt x="2707465" y="1188042"/>
                      </a:lnTo>
                      <a:lnTo>
                        <a:pt x="2625203" y="1061745"/>
                      </a:lnTo>
                      <a:close/>
                      <a:moveTo>
                        <a:pt x="4618152" y="863971"/>
                      </a:moveTo>
                      <a:cubicBezTo>
                        <a:pt x="5123161" y="863971"/>
                        <a:pt x="5532552" y="1205130"/>
                        <a:pt x="5532552" y="1625971"/>
                      </a:cubicBezTo>
                      <a:cubicBezTo>
                        <a:pt x="5532552" y="1872558"/>
                        <a:pt x="5391999" y="2091788"/>
                        <a:pt x="5174013" y="2231061"/>
                      </a:cubicBezTo>
                      <a:lnTo>
                        <a:pt x="5136981" y="2250574"/>
                      </a:lnTo>
                      <a:lnTo>
                        <a:pt x="5065401" y="2241470"/>
                      </a:lnTo>
                      <a:cubicBezTo>
                        <a:pt x="5034662" y="2238869"/>
                        <a:pt x="5003472" y="2237536"/>
                        <a:pt x="4971909" y="2237536"/>
                      </a:cubicBezTo>
                      <a:cubicBezTo>
                        <a:pt x="4908783" y="2237536"/>
                        <a:pt x="4847151" y="2242867"/>
                        <a:pt x="4787626" y="2253017"/>
                      </a:cubicBezTo>
                      <a:lnTo>
                        <a:pt x="4669496" y="2283575"/>
                      </a:lnTo>
                      <a:lnTo>
                        <a:pt x="4667700" y="2272900"/>
                      </a:lnTo>
                      <a:cubicBezTo>
                        <a:pt x="4587402" y="1916989"/>
                        <a:pt x="4373653" y="1605169"/>
                        <a:pt x="4075942" y="1382326"/>
                      </a:cubicBezTo>
                      <a:lnTo>
                        <a:pt x="4034554" y="1354255"/>
                      </a:lnTo>
                      <a:lnTo>
                        <a:pt x="4112278" y="1300816"/>
                      </a:lnTo>
                      <a:cubicBezTo>
                        <a:pt x="4236383" y="1197395"/>
                        <a:pt x="4324980" y="1064383"/>
                        <a:pt x="4361522" y="915570"/>
                      </a:cubicBezTo>
                      <a:lnTo>
                        <a:pt x="4365377" y="894518"/>
                      </a:lnTo>
                      <a:lnTo>
                        <a:pt x="4389630" y="887961"/>
                      </a:lnTo>
                      <a:cubicBezTo>
                        <a:pt x="4462671" y="872300"/>
                        <a:pt x="4539245" y="863971"/>
                        <a:pt x="4618152" y="863971"/>
                      </a:cubicBezTo>
                      <a:close/>
                      <a:moveTo>
                        <a:pt x="1810168" y="344301"/>
                      </a:moveTo>
                      <a:cubicBezTo>
                        <a:pt x="2106072" y="344301"/>
                        <a:pt x="2369148" y="461429"/>
                        <a:pt x="2536276" y="643084"/>
                      </a:cubicBezTo>
                      <a:lnTo>
                        <a:pt x="2558231" y="672019"/>
                      </a:lnTo>
                      <a:lnTo>
                        <a:pt x="2556020" y="684090"/>
                      </a:lnTo>
                      <a:cubicBezTo>
                        <a:pt x="2552899" y="709706"/>
                        <a:pt x="2551299" y="735698"/>
                        <a:pt x="2551299" y="762000"/>
                      </a:cubicBezTo>
                      <a:cubicBezTo>
                        <a:pt x="2551299" y="867211"/>
                        <a:pt x="2576886" y="967441"/>
                        <a:pt x="2623157" y="1058605"/>
                      </a:cubicBezTo>
                      <a:lnTo>
                        <a:pt x="2625203" y="1061745"/>
                      </a:lnTo>
                      <a:lnTo>
                        <a:pt x="2549991" y="1074798"/>
                      </a:lnTo>
                      <a:cubicBezTo>
                        <a:pt x="2137267" y="1171111"/>
                        <a:pt x="1784405" y="1402692"/>
                        <a:pt x="1552276" y="1714333"/>
                      </a:cubicBezTo>
                      <a:lnTo>
                        <a:pt x="1518243" y="1765143"/>
                      </a:lnTo>
                      <a:lnTo>
                        <a:pt x="1425650" y="1701479"/>
                      </a:lnTo>
                      <a:cubicBezTo>
                        <a:pt x="1352680" y="1660398"/>
                        <a:pt x="1272213" y="1627863"/>
                        <a:pt x="1186315" y="1605599"/>
                      </a:cubicBezTo>
                      <a:lnTo>
                        <a:pt x="1109941" y="1590931"/>
                      </a:lnTo>
                      <a:lnTo>
                        <a:pt x="1051933" y="1532343"/>
                      </a:lnTo>
                      <a:cubicBezTo>
                        <a:pt x="953339" y="1410727"/>
                        <a:pt x="895768" y="1264117"/>
                        <a:pt x="895768" y="1106302"/>
                      </a:cubicBezTo>
                      <a:cubicBezTo>
                        <a:pt x="895768" y="685460"/>
                        <a:pt x="1305159" y="344301"/>
                        <a:pt x="1810168" y="344301"/>
                      </a:cubicBezTo>
                      <a:close/>
                      <a:moveTo>
                        <a:pt x="3465699" y="0"/>
                      </a:moveTo>
                      <a:cubicBezTo>
                        <a:pt x="3970708" y="0"/>
                        <a:pt x="4380099" y="341159"/>
                        <a:pt x="4380099" y="762000"/>
                      </a:cubicBezTo>
                      <a:cubicBezTo>
                        <a:pt x="4380099" y="788303"/>
                        <a:pt x="4378500" y="814294"/>
                        <a:pt x="4375378" y="839910"/>
                      </a:cubicBezTo>
                      <a:lnTo>
                        <a:pt x="4365377" y="894518"/>
                      </a:lnTo>
                      <a:lnTo>
                        <a:pt x="4282865" y="916826"/>
                      </a:lnTo>
                      <a:cubicBezTo>
                        <a:pt x="4109837" y="973684"/>
                        <a:pt x="3962620" y="1073247"/>
                        <a:pt x="3859917" y="1199930"/>
                      </a:cubicBezTo>
                      <a:lnTo>
                        <a:pt x="3837632" y="1234145"/>
                      </a:lnTo>
                      <a:lnTo>
                        <a:pt x="3801353" y="1214156"/>
                      </a:lnTo>
                      <a:cubicBezTo>
                        <a:pt x="3557318" y="1093917"/>
                        <a:pt x="3277660" y="1025618"/>
                        <a:pt x="2980414" y="1025618"/>
                      </a:cubicBezTo>
                      <a:cubicBezTo>
                        <a:pt x="2906103" y="1025618"/>
                        <a:pt x="2832890" y="1029887"/>
                        <a:pt x="2761059" y="1038169"/>
                      </a:cubicBezTo>
                      <a:lnTo>
                        <a:pt x="2720862" y="1045145"/>
                      </a:lnTo>
                      <a:lnTo>
                        <a:pt x="2719847" y="1028391"/>
                      </a:lnTo>
                      <a:cubicBezTo>
                        <a:pt x="2708141" y="932330"/>
                        <a:pt x="2675023" y="841544"/>
                        <a:pt x="2624533" y="759399"/>
                      </a:cubicBezTo>
                      <a:lnTo>
                        <a:pt x="2558231" y="672019"/>
                      </a:lnTo>
                      <a:lnTo>
                        <a:pt x="2569877" y="608431"/>
                      </a:lnTo>
                      <a:cubicBezTo>
                        <a:pt x="2655141" y="261200"/>
                        <a:pt x="3023816" y="0"/>
                        <a:pt x="3465699" y="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lowchart: Connector 13"/>
                <p:cNvSpPr/>
                <p:nvPr/>
              </p:nvSpPr>
              <p:spPr>
                <a:xfrm rot="5024357">
                  <a:off x="2722073" y="2197348"/>
                  <a:ext cx="841664" cy="3487410"/>
                </a:xfrm>
                <a:custGeom>
                  <a:avLst/>
                  <a:gdLst>
                    <a:gd name="connsiteX0" fmla="*/ 0 w 609600"/>
                    <a:gd name="connsiteY0" fmla="*/ 1066800 h 2133600"/>
                    <a:gd name="connsiteX1" fmla="*/ 304800 w 609600"/>
                    <a:gd name="connsiteY1" fmla="*/ 0 h 2133600"/>
                    <a:gd name="connsiteX2" fmla="*/ 609600 w 609600"/>
                    <a:gd name="connsiteY2" fmla="*/ 1066800 h 2133600"/>
                    <a:gd name="connsiteX3" fmla="*/ 304800 w 609600"/>
                    <a:gd name="connsiteY3" fmla="*/ 2133600 h 2133600"/>
                    <a:gd name="connsiteX4" fmla="*/ 0 w 609600"/>
                    <a:gd name="connsiteY4" fmla="*/ 1066800 h 2133600"/>
                    <a:gd name="connsiteX0" fmla="*/ 70116 w 1718000"/>
                    <a:gd name="connsiteY0" fmla="*/ 1685365 h 2752165"/>
                    <a:gd name="connsiteX1" fmla="*/ 1701692 w 1718000"/>
                    <a:gd name="connsiteY1" fmla="*/ 0 h 2752165"/>
                    <a:gd name="connsiteX2" fmla="*/ 679716 w 1718000"/>
                    <a:gd name="connsiteY2" fmla="*/ 1685365 h 2752165"/>
                    <a:gd name="connsiteX3" fmla="*/ 374916 w 1718000"/>
                    <a:gd name="connsiteY3" fmla="*/ 2752165 h 2752165"/>
                    <a:gd name="connsiteX4" fmla="*/ 70116 w 1718000"/>
                    <a:gd name="connsiteY4" fmla="*/ 1685365 h 2752165"/>
                    <a:gd name="connsiteX0" fmla="*/ 12780 w 622380"/>
                    <a:gd name="connsiteY0" fmla="*/ 1595718 h 2662518"/>
                    <a:gd name="connsiteX1" fmla="*/ 156215 w 622380"/>
                    <a:gd name="connsiteY1" fmla="*/ 0 h 2662518"/>
                    <a:gd name="connsiteX2" fmla="*/ 622380 w 622380"/>
                    <a:gd name="connsiteY2" fmla="*/ 1595718 h 2662518"/>
                    <a:gd name="connsiteX3" fmla="*/ 317580 w 622380"/>
                    <a:gd name="connsiteY3" fmla="*/ 2662518 h 2662518"/>
                    <a:gd name="connsiteX4" fmla="*/ 12780 w 622380"/>
                    <a:gd name="connsiteY4" fmla="*/ 1595718 h 2662518"/>
                    <a:gd name="connsiteX0" fmla="*/ 58518 w 497788"/>
                    <a:gd name="connsiteY0" fmla="*/ 1640583 h 2662629"/>
                    <a:gd name="connsiteX1" fmla="*/ 31623 w 497788"/>
                    <a:gd name="connsiteY1" fmla="*/ 41 h 2662629"/>
                    <a:gd name="connsiteX2" fmla="*/ 497788 w 497788"/>
                    <a:gd name="connsiteY2" fmla="*/ 1595759 h 2662629"/>
                    <a:gd name="connsiteX3" fmla="*/ 192988 w 497788"/>
                    <a:gd name="connsiteY3" fmla="*/ 2662559 h 2662629"/>
                    <a:gd name="connsiteX4" fmla="*/ 58518 w 497788"/>
                    <a:gd name="connsiteY4" fmla="*/ 1640583 h 2662629"/>
                    <a:gd name="connsiteX0" fmla="*/ 213001 w 652271"/>
                    <a:gd name="connsiteY0" fmla="*/ 1640583 h 2662786"/>
                    <a:gd name="connsiteX1" fmla="*/ 186106 w 652271"/>
                    <a:gd name="connsiteY1" fmla="*/ 41 h 2662786"/>
                    <a:gd name="connsiteX2" fmla="*/ 652271 w 652271"/>
                    <a:gd name="connsiteY2" fmla="*/ 1595759 h 2662786"/>
                    <a:gd name="connsiteX3" fmla="*/ 347471 w 652271"/>
                    <a:gd name="connsiteY3" fmla="*/ 2662559 h 2662786"/>
                    <a:gd name="connsiteX4" fmla="*/ 213001 w 652271"/>
                    <a:gd name="connsiteY4" fmla="*/ 1640583 h 2662786"/>
                    <a:gd name="connsiteX0" fmla="*/ 57331 w 496601"/>
                    <a:gd name="connsiteY0" fmla="*/ 1640583 h 3092909"/>
                    <a:gd name="connsiteX1" fmla="*/ 30436 w 496601"/>
                    <a:gd name="connsiteY1" fmla="*/ 41 h 3092909"/>
                    <a:gd name="connsiteX2" fmla="*/ 496601 w 496601"/>
                    <a:gd name="connsiteY2" fmla="*/ 1595759 h 3092909"/>
                    <a:gd name="connsiteX3" fmla="*/ 155943 w 496601"/>
                    <a:gd name="connsiteY3" fmla="*/ 3092865 h 3092909"/>
                    <a:gd name="connsiteX4" fmla="*/ 57331 w 496601"/>
                    <a:gd name="connsiteY4" fmla="*/ 1640583 h 3092909"/>
                    <a:gd name="connsiteX0" fmla="*/ 10692 w 548574"/>
                    <a:gd name="connsiteY0" fmla="*/ 1559886 h 3092879"/>
                    <a:gd name="connsiteX1" fmla="*/ 82409 w 548574"/>
                    <a:gd name="connsiteY1" fmla="*/ 26 h 3092879"/>
                    <a:gd name="connsiteX2" fmla="*/ 548574 w 548574"/>
                    <a:gd name="connsiteY2" fmla="*/ 1595744 h 3092879"/>
                    <a:gd name="connsiteX3" fmla="*/ 207916 w 548574"/>
                    <a:gd name="connsiteY3" fmla="*/ 3092850 h 3092879"/>
                    <a:gd name="connsiteX4" fmla="*/ 10692 w 548574"/>
                    <a:gd name="connsiteY4" fmla="*/ 1559886 h 3092879"/>
                    <a:gd name="connsiteX0" fmla="*/ 201878 w 739760"/>
                    <a:gd name="connsiteY0" fmla="*/ 1559881 h 3092874"/>
                    <a:gd name="connsiteX1" fmla="*/ 273595 w 739760"/>
                    <a:gd name="connsiteY1" fmla="*/ 21 h 3092874"/>
                    <a:gd name="connsiteX2" fmla="*/ 739760 w 739760"/>
                    <a:gd name="connsiteY2" fmla="*/ 1595739 h 3092874"/>
                    <a:gd name="connsiteX3" fmla="*/ 399102 w 739760"/>
                    <a:gd name="connsiteY3" fmla="*/ 3092845 h 3092874"/>
                    <a:gd name="connsiteX4" fmla="*/ 201878 w 739760"/>
                    <a:gd name="connsiteY4" fmla="*/ 1559881 h 3092874"/>
                    <a:gd name="connsiteX0" fmla="*/ 179115 w 833538"/>
                    <a:gd name="connsiteY0" fmla="*/ 1631604 h 3092871"/>
                    <a:gd name="connsiteX1" fmla="*/ 367373 w 833538"/>
                    <a:gd name="connsiteY1" fmla="*/ 26 h 3092871"/>
                    <a:gd name="connsiteX2" fmla="*/ 833538 w 833538"/>
                    <a:gd name="connsiteY2" fmla="*/ 1595744 h 3092871"/>
                    <a:gd name="connsiteX3" fmla="*/ 492880 w 833538"/>
                    <a:gd name="connsiteY3" fmla="*/ 3092850 h 3092871"/>
                    <a:gd name="connsiteX4" fmla="*/ 179115 w 833538"/>
                    <a:gd name="connsiteY4" fmla="*/ 1631604 h 3092871"/>
                    <a:gd name="connsiteX0" fmla="*/ 422330 w 1076753"/>
                    <a:gd name="connsiteY0" fmla="*/ 2026043 h 3487319"/>
                    <a:gd name="connsiteX1" fmla="*/ 18917 w 1076753"/>
                    <a:gd name="connsiteY1" fmla="*/ 18 h 3487319"/>
                    <a:gd name="connsiteX2" fmla="*/ 1076753 w 1076753"/>
                    <a:gd name="connsiteY2" fmla="*/ 1990183 h 3487319"/>
                    <a:gd name="connsiteX3" fmla="*/ 736095 w 1076753"/>
                    <a:gd name="connsiteY3" fmla="*/ 3487289 h 3487319"/>
                    <a:gd name="connsiteX4" fmla="*/ 422330 w 1076753"/>
                    <a:gd name="connsiteY4" fmla="*/ 2026043 h 3487319"/>
                    <a:gd name="connsiteX0" fmla="*/ 422330 w 1076753"/>
                    <a:gd name="connsiteY0" fmla="*/ 2052976 h 3487422"/>
                    <a:gd name="connsiteX1" fmla="*/ 18917 w 1076753"/>
                    <a:gd name="connsiteY1" fmla="*/ 57 h 3487422"/>
                    <a:gd name="connsiteX2" fmla="*/ 1076753 w 1076753"/>
                    <a:gd name="connsiteY2" fmla="*/ 1990222 h 3487422"/>
                    <a:gd name="connsiteX3" fmla="*/ 736095 w 1076753"/>
                    <a:gd name="connsiteY3" fmla="*/ 3487328 h 3487422"/>
                    <a:gd name="connsiteX4" fmla="*/ 422330 w 1076753"/>
                    <a:gd name="connsiteY4" fmla="*/ 2052976 h 3487422"/>
                    <a:gd name="connsiteX0" fmla="*/ 529010 w 1183433"/>
                    <a:gd name="connsiteY0" fmla="*/ 2052976 h 3487410"/>
                    <a:gd name="connsiteX1" fmla="*/ 125597 w 1183433"/>
                    <a:gd name="connsiteY1" fmla="*/ 57 h 3487410"/>
                    <a:gd name="connsiteX2" fmla="*/ 1183433 w 1183433"/>
                    <a:gd name="connsiteY2" fmla="*/ 1990222 h 3487410"/>
                    <a:gd name="connsiteX3" fmla="*/ 842775 w 1183433"/>
                    <a:gd name="connsiteY3" fmla="*/ 3487328 h 3487410"/>
                    <a:gd name="connsiteX4" fmla="*/ 529010 w 1183433"/>
                    <a:gd name="connsiteY4" fmla="*/ 2052976 h 3487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33" h="3487410">
                      <a:moveTo>
                        <a:pt x="529010" y="2052976"/>
                      </a:moveTo>
                      <a:cubicBezTo>
                        <a:pt x="-227014" y="1597270"/>
                        <a:pt x="16527" y="10516"/>
                        <a:pt x="125597" y="57"/>
                      </a:cubicBezTo>
                      <a:cubicBezTo>
                        <a:pt x="234667" y="-10402"/>
                        <a:pt x="1183433" y="1401045"/>
                        <a:pt x="1183433" y="1990222"/>
                      </a:cubicBezTo>
                      <a:cubicBezTo>
                        <a:pt x="1183433" y="2579399"/>
                        <a:pt x="951845" y="3476869"/>
                        <a:pt x="842775" y="3487328"/>
                      </a:cubicBezTo>
                      <a:cubicBezTo>
                        <a:pt x="733705" y="3497787"/>
                        <a:pt x="1285034" y="2508682"/>
                        <a:pt x="529010" y="205297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rot="18764018">
                <a:off x="5354516" y="2033439"/>
                <a:ext cx="1363754" cy="1898276"/>
                <a:chOff x="55258" y="453981"/>
                <a:chExt cx="6669251" cy="6327819"/>
              </a:xfrm>
            </p:grpSpPr>
            <p:sp>
              <p:nvSpPr>
                <p:cNvPr id="16" name="Flowchart: Connector 13"/>
                <p:cNvSpPr/>
                <p:nvPr/>
              </p:nvSpPr>
              <p:spPr>
                <a:xfrm rot="326104" flipH="1">
                  <a:off x="702735" y="1571937"/>
                  <a:ext cx="1177743" cy="3487410"/>
                </a:xfrm>
                <a:custGeom>
                  <a:avLst/>
                  <a:gdLst>
                    <a:gd name="connsiteX0" fmla="*/ 0 w 609600"/>
                    <a:gd name="connsiteY0" fmla="*/ 1066800 h 2133600"/>
                    <a:gd name="connsiteX1" fmla="*/ 304800 w 609600"/>
                    <a:gd name="connsiteY1" fmla="*/ 0 h 2133600"/>
                    <a:gd name="connsiteX2" fmla="*/ 609600 w 609600"/>
                    <a:gd name="connsiteY2" fmla="*/ 1066800 h 2133600"/>
                    <a:gd name="connsiteX3" fmla="*/ 304800 w 609600"/>
                    <a:gd name="connsiteY3" fmla="*/ 2133600 h 2133600"/>
                    <a:gd name="connsiteX4" fmla="*/ 0 w 609600"/>
                    <a:gd name="connsiteY4" fmla="*/ 1066800 h 2133600"/>
                    <a:gd name="connsiteX0" fmla="*/ 70116 w 1718000"/>
                    <a:gd name="connsiteY0" fmla="*/ 1685365 h 2752165"/>
                    <a:gd name="connsiteX1" fmla="*/ 1701692 w 1718000"/>
                    <a:gd name="connsiteY1" fmla="*/ 0 h 2752165"/>
                    <a:gd name="connsiteX2" fmla="*/ 679716 w 1718000"/>
                    <a:gd name="connsiteY2" fmla="*/ 1685365 h 2752165"/>
                    <a:gd name="connsiteX3" fmla="*/ 374916 w 1718000"/>
                    <a:gd name="connsiteY3" fmla="*/ 2752165 h 2752165"/>
                    <a:gd name="connsiteX4" fmla="*/ 70116 w 1718000"/>
                    <a:gd name="connsiteY4" fmla="*/ 1685365 h 2752165"/>
                    <a:gd name="connsiteX0" fmla="*/ 12780 w 622380"/>
                    <a:gd name="connsiteY0" fmla="*/ 1595718 h 2662518"/>
                    <a:gd name="connsiteX1" fmla="*/ 156215 w 622380"/>
                    <a:gd name="connsiteY1" fmla="*/ 0 h 2662518"/>
                    <a:gd name="connsiteX2" fmla="*/ 622380 w 622380"/>
                    <a:gd name="connsiteY2" fmla="*/ 1595718 h 2662518"/>
                    <a:gd name="connsiteX3" fmla="*/ 317580 w 622380"/>
                    <a:gd name="connsiteY3" fmla="*/ 2662518 h 2662518"/>
                    <a:gd name="connsiteX4" fmla="*/ 12780 w 622380"/>
                    <a:gd name="connsiteY4" fmla="*/ 1595718 h 2662518"/>
                    <a:gd name="connsiteX0" fmla="*/ 58518 w 497788"/>
                    <a:gd name="connsiteY0" fmla="*/ 1640583 h 2662629"/>
                    <a:gd name="connsiteX1" fmla="*/ 31623 w 497788"/>
                    <a:gd name="connsiteY1" fmla="*/ 41 h 2662629"/>
                    <a:gd name="connsiteX2" fmla="*/ 497788 w 497788"/>
                    <a:gd name="connsiteY2" fmla="*/ 1595759 h 2662629"/>
                    <a:gd name="connsiteX3" fmla="*/ 192988 w 497788"/>
                    <a:gd name="connsiteY3" fmla="*/ 2662559 h 2662629"/>
                    <a:gd name="connsiteX4" fmla="*/ 58518 w 497788"/>
                    <a:gd name="connsiteY4" fmla="*/ 1640583 h 2662629"/>
                    <a:gd name="connsiteX0" fmla="*/ 213001 w 652271"/>
                    <a:gd name="connsiteY0" fmla="*/ 1640583 h 2662786"/>
                    <a:gd name="connsiteX1" fmla="*/ 186106 w 652271"/>
                    <a:gd name="connsiteY1" fmla="*/ 41 h 2662786"/>
                    <a:gd name="connsiteX2" fmla="*/ 652271 w 652271"/>
                    <a:gd name="connsiteY2" fmla="*/ 1595759 h 2662786"/>
                    <a:gd name="connsiteX3" fmla="*/ 347471 w 652271"/>
                    <a:gd name="connsiteY3" fmla="*/ 2662559 h 2662786"/>
                    <a:gd name="connsiteX4" fmla="*/ 213001 w 652271"/>
                    <a:gd name="connsiteY4" fmla="*/ 1640583 h 2662786"/>
                    <a:gd name="connsiteX0" fmla="*/ 57331 w 496601"/>
                    <a:gd name="connsiteY0" fmla="*/ 1640583 h 3092909"/>
                    <a:gd name="connsiteX1" fmla="*/ 30436 w 496601"/>
                    <a:gd name="connsiteY1" fmla="*/ 41 h 3092909"/>
                    <a:gd name="connsiteX2" fmla="*/ 496601 w 496601"/>
                    <a:gd name="connsiteY2" fmla="*/ 1595759 h 3092909"/>
                    <a:gd name="connsiteX3" fmla="*/ 155943 w 496601"/>
                    <a:gd name="connsiteY3" fmla="*/ 3092865 h 3092909"/>
                    <a:gd name="connsiteX4" fmla="*/ 57331 w 496601"/>
                    <a:gd name="connsiteY4" fmla="*/ 1640583 h 3092909"/>
                    <a:gd name="connsiteX0" fmla="*/ 10692 w 548574"/>
                    <a:gd name="connsiteY0" fmla="*/ 1559886 h 3092879"/>
                    <a:gd name="connsiteX1" fmla="*/ 82409 w 548574"/>
                    <a:gd name="connsiteY1" fmla="*/ 26 h 3092879"/>
                    <a:gd name="connsiteX2" fmla="*/ 548574 w 548574"/>
                    <a:gd name="connsiteY2" fmla="*/ 1595744 h 3092879"/>
                    <a:gd name="connsiteX3" fmla="*/ 207916 w 548574"/>
                    <a:gd name="connsiteY3" fmla="*/ 3092850 h 3092879"/>
                    <a:gd name="connsiteX4" fmla="*/ 10692 w 548574"/>
                    <a:gd name="connsiteY4" fmla="*/ 1559886 h 3092879"/>
                    <a:gd name="connsiteX0" fmla="*/ 201878 w 739760"/>
                    <a:gd name="connsiteY0" fmla="*/ 1559881 h 3092874"/>
                    <a:gd name="connsiteX1" fmla="*/ 273595 w 739760"/>
                    <a:gd name="connsiteY1" fmla="*/ 21 h 3092874"/>
                    <a:gd name="connsiteX2" fmla="*/ 739760 w 739760"/>
                    <a:gd name="connsiteY2" fmla="*/ 1595739 h 3092874"/>
                    <a:gd name="connsiteX3" fmla="*/ 399102 w 739760"/>
                    <a:gd name="connsiteY3" fmla="*/ 3092845 h 3092874"/>
                    <a:gd name="connsiteX4" fmla="*/ 201878 w 739760"/>
                    <a:gd name="connsiteY4" fmla="*/ 1559881 h 3092874"/>
                    <a:gd name="connsiteX0" fmla="*/ 179115 w 833538"/>
                    <a:gd name="connsiteY0" fmla="*/ 1631604 h 3092871"/>
                    <a:gd name="connsiteX1" fmla="*/ 367373 w 833538"/>
                    <a:gd name="connsiteY1" fmla="*/ 26 h 3092871"/>
                    <a:gd name="connsiteX2" fmla="*/ 833538 w 833538"/>
                    <a:gd name="connsiteY2" fmla="*/ 1595744 h 3092871"/>
                    <a:gd name="connsiteX3" fmla="*/ 492880 w 833538"/>
                    <a:gd name="connsiteY3" fmla="*/ 3092850 h 3092871"/>
                    <a:gd name="connsiteX4" fmla="*/ 179115 w 833538"/>
                    <a:gd name="connsiteY4" fmla="*/ 1631604 h 3092871"/>
                    <a:gd name="connsiteX0" fmla="*/ 422330 w 1076753"/>
                    <a:gd name="connsiteY0" fmla="*/ 2026043 h 3487319"/>
                    <a:gd name="connsiteX1" fmla="*/ 18917 w 1076753"/>
                    <a:gd name="connsiteY1" fmla="*/ 18 h 3487319"/>
                    <a:gd name="connsiteX2" fmla="*/ 1076753 w 1076753"/>
                    <a:gd name="connsiteY2" fmla="*/ 1990183 h 3487319"/>
                    <a:gd name="connsiteX3" fmla="*/ 736095 w 1076753"/>
                    <a:gd name="connsiteY3" fmla="*/ 3487289 h 3487319"/>
                    <a:gd name="connsiteX4" fmla="*/ 422330 w 1076753"/>
                    <a:gd name="connsiteY4" fmla="*/ 2026043 h 3487319"/>
                    <a:gd name="connsiteX0" fmla="*/ 422330 w 1076753"/>
                    <a:gd name="connsiteY0" fmla="*/ 2052976 h 3487422"/>
                    <a:gd name="connsiteX1" fmla="*/ 18917 w 1076753"/>
                    <a:gd name="connsiteY1" fmla="*/ 57 h 3487422"/>
                    <a:gd name="connsiteX2" fmla="*/ 1076753 w 1076753"/>
                    <a:gd name="connsiteY2" fmla="*/ 1990222 h 3487422"/>
                    <a:gd name="connsiteX3" fmla="*/ 736095 w 1076753"/>
                    <a:gd name="connsiteY3" fmla="*/ 3487328 h 3487422"/>
                    <a:gd name="connsiteX4" fmla="*/ 422330 w 1076753"/>
                    <a:gd name="connsiteY4" fmla="*/ 2052976 h 3487422"/>
                    <a:gd name="connsiteX0" fmla="*/ 529010 w 1183433"/>
                    <a:gd name="connsiteY0" fmla="*/ 2052976 h 3487410"/>
                    <a:gd name="connsiteX1" fmla="*/ 125597 w 1183433"/>
                    <a:gd name="connsiteY1" fmla="*/ 57 h 3487410"/>
                    <a:gd name="connsiteX2" fmla="*/ 1183433 w 1183433"/>
                    <a:gd name="connsiteY2" fmla="*/ 1990222 h 3487410"/>
                    <a:gd name="connsiteX3" fmla="*/ 842775 w 1183433"/>
                    <a:gd name="connsiteY3" fmla="*/ 3487328 h 3487410"/>
                    <a:gd name="connsiteX4" fmla="*/ 529010 w 1183433"/>
                    <a:gd name="connsiteY4" fmla="*/ 2052976 h 3487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33" h="3487410">
                      <a:moveTo>
                        <a:pt x="529010" y="2052976"/>
                      </a:moveTo>
                      <a:cubicBezTo>
                        <a:pt x="-227014" y="1597270"/>
                        <a:pt x="16527" y="10516"/>
                        <a:pt x="125597" y="57"/>
                      </a:cubicBezTo>
                      <a:cubicBezTo>
                        <a:pt x="234667" y="-10402"/>
                        <a:pt x="1183433" y="1401045"/>
                        <a:pt x="1183433" y="1990222"/>
                      </a:cubicBezTo>
                      <a:cubicBezTo>
                        <a:pt x="1183433" y="2579399"/>
                        <a:pt x="951845" y="3476869"/>
                        <a:pt x="842775" y="3487328"/>
                      </a:cubicBezTo>
                      <a:cubicBezTo>
                        <a:pt x="733705" y="3497787"/>
                        <a:pt x="1285034" y="2508682"/>
                        <a:pt x="529010" y="205297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2"/>
                <p:cNvSpPr/>
                <p:nvPr/>
              </p:nvSpPr>
              <p:spPr>
                <a:xfrm flipH="1">
                  <a:off x="55258" y="1981200"/>
                  <a:ext cx="3907142" cy="4800600"/>
                </a:xfrm>
                <a:custGeom>
                  <a:avLst/>
                  <a:gdLst>
                    <a:gd name="connsiteX0" fmla="*/ 721312 w 1442624"/>
                    <a:gd name="connsiteY0" fmla="*/ 0 h 6096000"/>
                    <a:gd name="connsiteX1" fmla="*/ 1442624 w 1442624"/>
                    <a:gd name="connsiteY1" fmla="*/ 3048000 h 6096000"/>
                    <a:gd name="connsiteX2" fmla="*/ 721312 w 1442624"/>
                    <a:gd name="connsiteY2" fmla="*/ 3048000 h 6096000"/>
                    <a:gd name="connsiteX3" fmla="*/ 721312 w 1442624"/>
                    <a:gd name="connsiteY3" fmla="*/ 0 h 6096000"/>
                    <a:gd name="connsiteX0" fmla="*/ 721312 w 1442624"/>
                    <a:gd name="connsiteY0" fmla="*/ 0 h 6096000"/>
                    <a:gd name="connsiteX1" fmla="*/ 1442624 w 1442624"/>
                    <a:gd name="connsiteY1" fmla="*/ 3048000 h 6096000"/>
                    <a:gd name="connsiteX0" fmla="*/ 1557867 w 2279179"/>
                    <a:gd name="connsiteY0" fmla="*/ 270934 h 3318934"/>
                    <a:gd name="connsiteX1" fmla="*/ 2279179 w 2279179"/>
                    <a:gd name="connsiteY1" fmla="*/ 3318934 h 3318934"/>
                    <a:gd name="connsiteX2" fmla="*/ 1557867 w 2279179"/>
                    <a:gd name="connsiteY2" fmla="*/ 3318934 h 3318934"/>
                    <a:gd name="connsiteX3" fmla="*/ 1557867 w 2279179"/>
                    <a:gd name="connsiteY3" fmla="*/ 270934 h 3318934"/>
                    <a:gd name="connsiteX0" fmla="*/ 0 w 2279179"/>
                    <a:gd name="connsiteY0" fmla="*/ 0 h 3318934"/>
                    <a:gd name="connsiteX1" fmla="*/ 2279179 w 2279179"/>
                    <a:gd name="connsiteY1" fmla="*/ 3318934 h 3318934"/>
                    <a:gd name="connsiteX0" fmla="*/ 4885267 w 5606579"/>
                    <a:gd name="connsiteY0" fmla="*/ 1828800 h 4876800"/>
                    <a:gd name="connsiteX1" fmla="*/ 5606579 w 5606579"/>
                    <a:gd name="connsiteY1" fmla="*/ 4876800 h 4876800"/>
                    <a:gd name="connsiteX2" fmla="*/ 4885267 w 5606579"/>
                    <a:gd name="connsiteY2" fmla="*/ 4876800 h 4876800"/>
                    <a:gd name="connsiteX3" fmla="*/ 4885267 w 5606579"/>
                    <a:gd name="connsiteY3" fmla="*/ 1828800 h 4876800"/>
                    <a:gd name="connsiteX0" fmla="*/ 0 w 5606579"/>
                    <a:gd name="connsiteY0" fmla="*/ 0 h 4876800"/>
                    <a:gd name="connsiteX1" fmla="*/ 5606579 w 5606579"/>
                    <a:gd name="connsiteY1" fmla="*/ 4876800 h 4876800"/>
                  </a:gdLst>
                  <a:ahLst/>
                  <a:cxnLst>
                    <a:cxn ang="0">
                      <a:pos x="connsiteX0" y="connsiteY0"/>
                    </a:cxn>
                    <a:cxn ang="0">
                      <a:pos x="connsiteX1" y="connsiteY1"/>
                    </a:cxn>
                  </a:cxnLst>
                  <a:rect l="l" t="t" r="r" b="b"/>
                  <a:pathLst>
                    <a:path w="5606579" h="4876800" stroke="0" extrusionOk="0">
                      <a:moveTo>
                        <a:pt x="4885267" y="1828800"/>
                      </a:moveTo>
                      <a:cubicBezTo>
                        <a:pt x="5283637" y="1828800"/>
                        <a:pt x="5606579" y="3193436"/>
                        <a:pt x="5606579" y="4876800"/>
                      </a:cubicBezTo>
                      <a:lnTo>
                        <a:pt x="4885267" y="4876800"/>
                      </a:lnTo>
                      <a:lnTo>
                        <a:pt x="4885267" y="1828800"/>
                      </a:lnTo>
                      <a:close/>
                    </a:path>
                    <a:path w="5606579" h="4876800" fill="none">
                      <a:moveTo>
                        <a:pt x="0" y="0"/>
                      </a:moveTo>
                      <a:cubicBezTo>
                        <a:pt x="398370" y="0"/>
                        <a:pt x="5606579" y="3193436"/>
                        <a:pt x="5606579" y="4876800"/>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581400" y="453981"/>
                  <a:ext cx="3143109" cy="2597238"/>
                </a:xfrm>
                <a:custGeom>
                  <a:avLst/>
                  <a:gdLst>
                    <a:gd name="connsiteX0" fmla="*/ 2158241 w 5886309"/>
                    <a:gd name="connsiteY0" fmla="*/ 3960601 h 5188038"/>
                    <a:gd name="connsiteX1" fmla="*/ 2159475 w 5886309"/>
                    <a:gd name="connsiteY1" fmla="*/ 3961281 h 5188038"/>
                    <a:gd name="connsiteX2" fmla="*/ 2980414 w 5886309"/>
                    <a:gd name="connsiteY2" fmla="*/ 4149818 h 5188038"/>
                    <a:gd name="connsiteX3" fmla="*/ 3156507 w 5886309"/>
                    <a:gd name="connsiteY3" fmla="*/ 4141753 h 5188038"/>
                    <a:gd name="connsiteX4" fmla="*/ 3292653 w 5886309"/>
                    <a:gd name="connsiteY4" fmla="*/ 4122907 h 5188038"/>
                    <a:gd name="connsiteX5" fmla="*/ 3295609 w 5886309"/>
                    <a:gd name="connsiteY5" fmla="*/ 4171697 h 5188038"/>
                    <a:gd name="connsiteX6" fmla="*/ 3447053 w 5886309"/>
                    <a:gd name="connsiteY6" fmla="*/ 4519829 h 5188038"/>
                    <a:gd name="connsiteX7" fmla="*/ 3488619 w 5886309"/>
                    <a:gd name="connsiteY7" fmla="*/ 4561811 h 5188038"/>
                    <a:gd name="connsiteX8" fmla="*/ 3485360 w 5886309"/>
                    <a:gd name="connsiteY8" fmla="*/ 4579608 h 5188038"/>
                    <a:gd name="connsiteX9" fmla="*/ 2589537 w 5886309"/>
                    <a:gd name="connsiteY9" fmla="*/ 5188038 h 5188038"/>
                    <a:gd name="connsiteX10" fmla="*/ 1675137 w 5886309"/>
                    <a:gd name="connsiteY10" fmla="*/ 4426038 h 5188038"/>
                    <a:gd name="connsiteX11" fmla="*/ 1679858 w 5886309"/>
                    <a:gd name="connsiteY11" fmla="*/ 4348128 h 5188038"/>
                    <a:gd name="connsiteX12" fmla="*/ 1683238 w 5886309"/>
                    <a:gd name="connsiteY12" fmla="*/ 4329673 h 5188038"/>
                    <a:gd name="connsiteX13" fmla="*/ 1778533 w 5886309"/>
                    <a:gd name="connsiteY13" fmla="*/ 4292610 h 5188038"/>
                    <a:gd name="connsiteX14" fmla="*/ 2100910 w 5886309"/>
                    <a:gd name="connsiteY14" fmla="*/ 4048621 h 5188038"/>
                    <a:gd name="connsiteX15" fmla="*/ 3306695 w 5886309"/>
                    <a:gd name="connsiteY15" fmla="*/ 3955344 h 5188038"/>
                    <a:gd name="connsiteX16" fmla="*/ 3347772 w 5886309"/>
                    <a:gd name="connsiteY16" fmla="*/ 3999997 h 5188038"/>
                    <a:gd name="connsiteX17" fmla="*/ 3411871 w 5886309"/>
                    <a:gd name="connsiteY17" fmla="*/ 4098408 h 5188038"/>
                    <a:gd name="connsiteX18" fmla="*/ 3327513 w 5886309"/>
                    <a:gd name="connsiteY18" fmla="*/ 4118082 h 5188038"/>
                    <a:gd name="connsiteX19" fmla="*/ 3292653 w 5886309"/>
                    <a:gd name="connsiteY19" fmla="*/ 4122907 h 5188038"/>
                    <a:gd name="connsiteX20" fmla="*/ 3290888 w 5886309"/>
                    <a:gd name="connsiteY20" fmla="*/ 4093787 h 5188038"/>
                    <a:gd name="connsiteX21" fmla="*/ 3295609 w 5886309"/>
                    <a:gd name="connsiteY21" fmla="*/ 4015877 h 5188038"/>
                    <a:gd name="connsiteX22" fmla="*/ 2248782 w 5886309"/>
                    <a:gd name="connsiteY22" fmla="*/ 3719996 h 5188038"/>
                    <a:gd name="connsiteX23" fmla="*/ 2238498 w 5886309"/>
                    <a:gd name="connsiteY23" fmla="*/ 3776149 h 5188038"/>
                    <a:gd name="connsiteX24" fmla="*/ 2185217 w 5886309"/>
                    <a:gd name="connsiteY24" fmla="*/ 3919184 h 5188038"/>
                    <a:gd name="connsiteX25" fmla="*/ 2158241 w 5886309"/>
                    <a:gd name="connsiteY25" fmla="*/ 3960601 h 5188038"/>
                    <a:gd name="connsiteX26" fmla="*/ 2017473 w 5886309"/>
                    <a:gd name="connsiteY26" fmla="*/ 3883036 h 5188038"/>
                    <a:gd name="connsiteX27" fmla="*/ 1982813 w 5886309"/>
                    <a:gd name="connsiteY27" fmla="*/ 3859820 h 5188038"/>
                    <a:gd name="connsiteX28" fmla="*/ 2078288 w 5886309"/>
                    <a:gd name="connsiteY28" fmla="*/ 3794176 h 5188038"/>
                    <a:gd name="connsiteX29" fmla="*/ 2233612 w 5886309"/>
                    <a:gd name="connsiteY29" fmla="*/ 3723920 h 5188038"/>
                    <a:gd name="connsiteX30" fmla="*/ 4338523 w 5886309"/>
                    <a:gd name="connsiteY30" fmla="*/ 3547422 h 5188038"/>
                    <a:gd name="connsiteX31" fmla="*/ 4460660 w 5886309"/>
                    <a:gd name="connsiteY31" fmla="*/ 3631399 h 5188038"/>
                    <a:gd name="connsiteX32" fmla="*/ 4971909 w 5886309"/>
                    <a:gd name="connsiteY32" fmla="*/ 3761536 h 5188038"/>
                    <a:gd name="connsiteX33" fmla="*/ 5026625 w 5886309"/>
                    <a:gd name="connsiteY33" fmla="*/ 3759234 h 5188038"/>
                    <a:gd name="connsiteX34" fmla="*/ 5029518 w 5886309"/>
                    <a:gd name="connsiteY34" fmla="*/ 3763429 h 5188038"/>
                    <a:gd name="connsiteX35" fmla="*/ 5119688 w 5886309"/>
                    <a:gd name="connsiteY35" fmla="*/ 4093787 h 5188038"/>
                    <a:gd name="connsiteX36" fmla="*/ 4205288 w 5886309"/>
                    <a:gd name="connsiteY36" fmla="*/ 4855787 h 5188038"/>
                    <a:gd name="connsiteX37" fmla="*/ 3558710 w 5886309"/>
                    <a:gd name="connsiteY37" fmla="*/ 4632603 h 5188038"/>
                    <a:gd name="connsiteX38" fmla="*/ 3488619 w 5886309"/>
                    <a:gd name="connsiteY38" fmla="*/ 4561811 h 5188038"/>
                    <a:gd name="connsiteX39" fmla="*/ 3499216 w 5886309"/>
                    <a:gd name="connsiteY39" fmla="*/ 4503948 h 5188038"/>
                    <a:gd name="connsiteX40" fmla="*/ 3503937 w 5886309"/>
                    <a:gd name="connsiteY40" fmla="*/ 4426038 h 5188038"/>
                    <a:gd name="connsiteX41" fmla="*/ 3432079 w 5886309"/>
                    <a:gd name="connsiteY41" fmla="*/ 4129433 h 5188038"/>
                    <a:gd name="connsiteX42" fmla="*/ 3411871 w 5886309"/>
                    <a:gd name="connsiteY42" fmla="*/ 4098408 h 5188038"/>
                    <a:gd name="connsiteX43" fmla="*/ 3492567 w 5886309"/>
                    <a:gd name="connsiteY43" fmla="*/ 4079589 h 5188038"/>
                    <a:gd name="connsiteX44" fmla="*/ 4253535 w 5886309"/>
                    <a:gd name="connsiteY44" fmla="*/ 3639772 h 5188038"/>
                    <a:gd name="connsiteX45" fmla="*/ 4205288 w 5886309"/>
                    <a:gd name="connsiteY45" fmla="*/ 3331787 h 5188038"/>
                    <a:gd name="connsiteX46" fmla="*/ 4389572 w 5886309"/>
                    <a:gd name="connsiteY46" fmla="*/ 3347268 h 5188038"/>
                    <a:gd name="connsiteX47" fmla="*/ 4471021 w 5886309"/>
                    <a:gd name="connsiteY47" fmla="*/ 3368338 h 5188038"/>
                    <a:gd name="connsiteX48" fmla="*/ 4436936 w 5886309"/>
                    <a:gd name="connsiteY48" fmla="*/ 3421735 h 5188038"/>
                    <a:gd name="connsiteX49" fmla="*/ 4350398 w 5886309"/>
                    <a:gd name="connsiteY49" fmla="*/ 3534518 h 5188038"/>
                    <a:gd name="connsiteX50" fmla="*/ 4338523 w 5886309"/>
                    <a:gd name="connsiteY50" fmla="*/ 3547422 h 5188038"/>
                    <a:gd name="connsiteX51" fmla="*/ 4325331 w 5886309"/>
                    <a:gd name="connsiteY51" fmla="*/ 3538352 h 5188038"/>
                    <a:gd name="connsiteX52" fmla="*/ 4213674 w 5886309"/>
                    <a:gd name="connsiteY52" fmla="*/ 3425578 h 5188038"/>
                    <a:gd name="connsiteX53" fmla="*/ 4154994 w 5886309"/>
                    <a:gd name="connsiteY53" fmla="*/ 3335485 h 5188038"/>
                    <a:gd name="connsiteX54" fmla="*/ 1323937 w 5886309"/>
                    <a:gd name="connsiteY54" fmla="*/ 3011210 h 5188038"/>
                    <a:gd name="connsiteX55" fmla="*/ 1335568 w 5886309"/>
                    <a:gd name="connsiteY55" fmla="*/ 3052239 h 5188038"/>
                    <a:gd name="connsiteX56" fmla="*/ 1900916 w 5886309"/>
                    <a:gd name="connsiteY56" fmla="*/ 3804963 h 5188038"/>
                    <a:gd name="connsiteX57" fmla="*/ 1982813 w 5886309"/>
                    <a:gd name="connsiteY57" fmla="*/ 3859820 h 5188038"/>
                    <a:gd name="connsiteX58" fmla="*/ 1942959 w 5886309"/>
                    <a:gd name="connsiteY58" fmla="*/ 3887223 h 5188038"/>
                    <a:gd name="connsiteX59" fmla="*/ 1693715 w 5886309"/>
                    <a:gd name="connsiteY59" fmla="*/ 4272469 h 5188038"/>
                    <a:gd name="connsiteX60" fmla="*/ 1683238 w 5886309"/>
                    <a:gd name="connsiteY60" fmla="*/ 4329673 h 5188038"/>
                    <a:gd name="connsiteX61" fmla="*/ 1677963 w 5886309"/>
                    <a:gd name="connsiteY61" fmla="*/ 4331724 h 5188038"/>
                    <a:gd name="connsiteX62" fmla="*/ 1342675 w 5886309"/>
                    <a:gd name="connsiteY62" fmla="*/ 4384579 h 5188038"/>
                    <a:gd name="connsiteX63" fmla="*/ 428275 w 5886309"/>
                    <a:gd name="connsiteY63" fmla="*/ 3622579 h 5188038"/>
                    <a:gd name="connsiteX64" fmla="*/ 665820 w 5886309"/>
                    <a:gd name="connsiteY64" fmla="*/ 3110228 h 5188038"/>
                    <a:gd name="connsiteX65" fmla="*/ 711667 w 5886309"/>
                    <a:gd name="connsiteY65" fmla="*/ 3075087 h 5188038"/>
                    <a:gd name="connsiteX66" fmla="*/ 730116 w 5886309"/>
                    <a:gd name="connsiteY66" fmla="*/ 3079860 h 5188038"/>
                    <a:gd name="connsiteX67" fmla="*/ 914400 w 5886309"/>
                    <a:gd name="connsiteY67" fmla="*/ 3095341 h 5188038"/>
                    <a:gd name="connsiteX68" fmla="*/ 1270326 w 5886309"/>
                    <a:gd name="connsiteY68" fmla="*/ 3035459 h 5188038"/>
                    <a:gd name="connsiteX69" fmla="*/ 1342675 w 5886309"/>
                    <a:gd name="connsiteY69" fmla="*/ 2860579 h 5188038"/>
                    <a:gd name="connsiteX70" fmla="*/ 1526959 w 5886309"/>
                    <a:gd name="connsiteY70" fmla="*/ 2876060 h 5188038"/>
                    <a:gd name="connsiteX71" fmla="*/ 1547553 w 5886309"/>
                    <a:gd name="connsiteY71" fmla="*/ 2881388 h 5188038"/>
                    <a:gd name="connsiteX72" fmla="*/ 1425650 w 5886309"/>
                    <a:gd name="connsiteY72" fmla="*/ 2965203 h 5188038"/>
                    <a:gd name="connsiteX73" fmla="*/ 1323937 w 5886309"/>
                    <a:gd name="connsiteY73" fmla="*/ 3011210 h 5188038"/>
                    <a:gd name="connsiteX74" fmla="*/ 1293129 w 5886309"/>
                    <a:gd name="connsiteY74" fmla="*/ 2902536 h 5188038"/>
                    <a:gd name="connsiteX75" fmla="*/ 1286467 w 5886309"/>
                    <a:gd name="connsiteY75" fmla="*/ 2862944 h 5188038"/>
                    <a:gd name="connsiteX76" fmla="*/ 4669496 w 5886309"/>
                    <a:gd name="connsiteY76" fmla="*/ 2283575 h 5188038"/>
                    <a:gd name="connsiteX77" fmla="*/ 4686578 w 5886309"/>
                    <a:gd name="connsiteY77" fmla="*/ 2385092 h 5188038"/>
                    <a:gd name="connsiteX78" fmla="*/ 4618152 w 5886309"/>
                    <a:gd name="connsiteY78" fmla="*/ 2387971 h 5188038"/>
                    <a:gd name="connsiteX79" fmla="*/ 4524660 w 5886309"/>
                    <a:gd name="connsiteY79" fmla="*/ 2384037 h 5188038"/>
                    <a:gd name="connsiteX80" fmla="*/ 4450566 w 5886309"/>
                    <a:gd name="connsiteY80" fmla="*/ 2374614 h 5188038"/>
                    <a:gd name="connsiteX81" fmla="*/ 4460660 w 5886309"/>
                    <a:gd name="connsiteY81" fmla="*/ 2367674 h 5188038"/>
                    <a:gd name="connsiteX82" fmla="*/ 4615984 w 5886309"/>
                    <a:gd name="connsiteY82" fmla="*/ 2297418 h 5188038"/>
                    <a:gd name="connsiteX83" fmla="*/ 5136981 w 5886309"/>
                    <a:gd name="connsiteY83" fmla="*/ 2250574 h 5188038"/>
                    <a:gd name="connsiteX84" fmla="*/ 5156193 w 5886309"/>
                    <a:gd name="connsiteY84" fmla="*/ 2253017 h 5188038"/>
                    <a:gd name="connsiteX85" fmla="*/ 5886309 w 5886309"/>
                    <a:gd name="connsiteY85" fmla="*/ 2999536 h 5188038"/>
                    <a:gd name="connsiteX86" fmla="*/ 5065401 w 5886309"/>
                    <a:gd name="connsiteY86" fmla="*/ 3757602 h 5188038"/>
                    <a:gd name="connsiteX87" fmla="*/ 5026625 w 5886309"/>
                    <a:gd name="connsiteY87" fmla="*/ 3759234 h 5188038"/>
                    <a:gd name="connsiteX88" fmla="*/ 4963523 w 5886309"/>
                    <a:gd name="connsiteY88" fmla="*/ 3667746 h 5188038"/>
                    <a:gd name="connsiteX89" fmla="*/ 4561214 w 5886309"/>
                    <a:gd name="connsiteY89" fmla="*/ 3391669 h 5188038"/>
                    <a:gd name="connsiteX90" fmla="*/ 4471021 w 5886309"/>
                    <a:gd name="connsiteY90" fmla="*/ 3368338 h 5188038"/>
                    <a:gd name="connsiteX91" fmla="*/ 4504656 w 5886309"/>
                    <a:gd name="connsiteY91" fmla="*/ 3315647 h 5188038"/>
                    <a:gd name="connsiteX92" fmla="*/ 4702690 w 5886309"/>
                    <a:gd name="connsiteY92" fmla="*/ 2587718 h 5188038"/>
                    <a:gd name="connsiteX93" fmla="*/ 4693798 w 5886309"/>
                    <a:gd name="connsiteY93" fmla="*/ 2428002 h 5188038"/>
                    <a:gd name="connsiteX94" fmla="*/ 4686578 w 5886309"/>
                    <a:gd name="connsiteY94" fmla="*/ 2385092 h 5188038"/>
                    <a:gd name="connsiteX95" fmla="*/ 4711644 w 5886309"/>
                    <a:gd name="connsiteY95" fmla="*/ 2384037 h 5188038"/>
                    <a:gd name="connsiteX96" fmla="*/ 5034434 w 5886309"/>
                    <a:gd name="connsiteY96" fmla="*/ 2304609 h 5188038"/>
                    <a:gd name="connsiteX97" fmla="*/ 1518243 w 5886309"/>
                    <a:gd name="connsiteY97" fmla="*/ 1765143 h 5188038"/>
                    <a:gd name="connsiteX98" fmla="*/ 1560979 w 5886309"/>
                    <a:gd name="connsiteY98" fmla="*/ 1794526 h 5188038"/>
                    <a:gd name="connsiteX99" fmla="*/ 1616220 w 5886309"/>
                    <a:gd name="connsiteY99" fmla="*/ 1850320 h 5188038"/>
                    <a:gd name="connsiteX100" fmla="*/ 1484085 w 5886309"/>
                    <a:gd name="connsiteY100" fmla="*/ 1816139 h 5188038"/>
                    <a:gd name="connsiteX101" fmla="*/ 914400 w 5886309"/>
                    <a:gd name="connsiteY101" fmla="*/ 1571341 h 5188038"/>
                    <a:gd name="connsiteX102" fmla="*/ 1053654 w 5886309"/>
                    <a:gd name="connsiteY102" fmla="*/ 1580121 h 5188038"/>
                    <a:gd name="connsiteX103" fmla="*/ 1109941 w 5886309"/>
                    <a:gd name="connsiteY103" fmla="*/ 1590931 h 5188038"/>
                    <a:gd name="connsiteX104" fmla="*/ 1163590 w 5886309"/>
                    <a:gd name="connsiteY104" fmla="*/ 1645117 h 5188038"/>
                    <a:gd name="connsiteX105" fmla="*/ 1454243 w 5886309"/>
                    <a:gd name="connsiteY105" fmla="*/ 1808419 h 5188038"/>
                    <a:gd name="connsiteX106" fmla="*/ 1484085 w 5886309"/>
                    <a:gd name="connsiteY106" fmla="*/ 1816139 h 5188038"/>
                    <a:gd name="connsiteX107" fmla="*/ 1466008 w 5886309"/>
                    <a:gd name="connsiteY107" fmla="*/ 1843129 h 5188038"/>
                    <a:gd name="connsiteX108" fmla="*/ 1258138 w 5886309"/>
                    <a:gd name="connsiteY108" fmla="*/ 2587718 h 5188038"/>
                    <a:gd name="connsiteX109" fmla="*/ 1267030 w 5886309"/>
                    <a:gd name="connsiteY109" fmla="*/ 2747434 h 5188038"/>
                    <a:gd name="connsiteX110" fmla="*/ 1286467 w 5886309"/>
                    <a:gd name="connsiteY110" fmla="*/ 2862944 h 5188038"/>
                    <a:gd name="connsiteX111" fmla="*/ 1249183 w 5886309"/>
                    <a:gd name="connsiteY111" fmla="*/ 2864513 h 5188038"/>
                    <a:gd name="connsiteX112" fmla="*/ 786814 w 5886309"/>
                    <a:gd name="connsiteY112" fmla="*/ 3017490 h 5188038"/>
                    <a:gd name="connsiteX113" fmla="*/ 711667 w 5886309"/>
                    <a:gd name="connsiteY113" fmla="*/ 3075087 h 5188038"/>
                    <a:gd name="connsiteX114" fmla="*/ 558474 w 5886309"/>
                    <a:gd name="connsiteY114" fmla="*/ 3035459 h 5188038"/>
                    <a:gd name="connsiteX115" fmla="*/ 0 w 5886309"/>
                    <a:gd name="connsiteY115" fmla="*/ 2333341 h 5188038"/>
                    <a:gd name="connsiteX116" fmla="*/ 914400 w 5886309"/>
                    <a:gd name="connsiteY116" fmla="*/ 1571341 h 5188038"/>
                    <a:gd name="connsiteX117" fmla="*/ 3837632 w 5886309"/>
                    <a:gd name="connsiteY117" fmla="*/ 1234145 h 5188038"/>
                    <a:gd name="connsiteX118" fmla="*/ 3943355 w 5886309"/>
                    <a:gd name="connsiteY118" fmla="*/ 1292400 h 5188038"/>
                    <a:gd name="connsiteX119" fmla="*/ 4034554 w 5886309"/>
                    <a:gd name="connsiteY119" fmla="*/ 1354255 h 5188038"/>
                    <a:gd name="connsiteX120" fmla="*/ 3976949 w 5886309"/>
                    <a:gd name="connsiteY120" fmla="*/ 1393863 h 5188038"/>
                    <a:gd name="connsiteX121" fmla="*/ 3821625 w 5886309"/>
                    <a:gd name="connsiteY121" fmla="*/ 1464118 h 5188038"/>
                    <a:gd name="connsiteX122" fmla="*/ 3718984 w 5886309"/>
                    <a:gd name="connsiteY122" fmla="*/ 1490670 h 5188038"/>
                    <a:gd name="connsiteX123" fmla="*/ 3722330 w 5886309"/>
                    <a:gd name="connsiteY123" fmla="*/ 1472402 h 5188038"/>
                    <a:gd name="connsiteX124" fmla="*/ 3775610 w 5886309"/>
                    <a:gd name="connsiteY124" fmla="*/ 1329366 h 5188038"/>
                    <a:gd name="connsiteX125" fmla="*/ 2717322 w 5886309"/>
                    <a:gd name="connsiteY125" fmla="*/ 1197999 h 5188038"/>
                    <a:gd name="connsiteX126" fmla="*/ 2819121 w 5886309"/>
                    <a:gd name="connsiteY126" fmla="*/ 1300816 h 5188038"/>
                    <a:gd name="connsiteX127" fmla="*/ 3465699 w 5886309"/>
                    <a:gd name="connsiteY127" fmla="*/ 1524000 h 5188038"/>
                    <a:gd name="connsiteX128" fmla="*/ 3649983 w 5886309"/>
                    <a:gd name="connsiteY128" fmla="*/ 1508519 h 5188038"/>
                    <a:gd name="connsiteX129" fmla="*/ 3718984 w 5886309"/>
                    <a:gd name="connsiteY129" fmla="*/ 1490670 h 5188038"/>
                    <a:gd name="connsiteX130" fmla="*/ 3708473 w 5886309"/>
                    <a:gd name="connsiteY130" fmla="*/ 1548061 h 5188038"/>
                    <a:gd name="connsiteX131" fmla="*/ 3703752 w 5886309"/>
                    <a:gd name="connsiteY131" fmla="*/ 1625971 h 5188038"/>
                    <a:gd name="connsiteX132" fmla="*/ 4433869 w 5886309"/>
                    <a:gd name="connsiteY132" fmla="*/ 2372490 h 5188038"/>
                    <a:gd name="connsiteX133" fmla="*/ 4450566 w 5886309"/>
                    <a:gd name="connsiteY133" fmla="*/ 2374614 h 5188038"/>
                    <a:gd name="connsiteX134" fmla="*/ 4325331 w 5886309"/>
                    <a:gd name="connsiteY134" fmla="*/ 2460721 h 5188038"/>
                    <a:gd name="connsiteX135" fmla="*/ 4057509 w 5886309"/>
                    <a:gd name="connsiteY135" fmla="*/ 2999536 h 5188038"/>
                    <a:gd name="connsiteX136" fmla="*/ 4129367 w 5886309"/>
                    <a:gd name="connsiteY136" fmla="*/ 3296141 h 5188038"/>
                    <a:gd name="connsiteX137" fmla="*/ 4154994 w 5886309"/>
                    <a:gd name="connsiteY137" fmla="*/ 3335485 h 5188038"/>
                    <a:gd name="connsiteX138" fmla="*/ 4043424 w 5886309"/>
                    <a:gd name="connsiteY138" fmla="*/ 3343689 h 5188038"/>
                    <a:gd name="connsiteX139" fmla="*/ 3309466 w 5886309"/>
                    <a:gd name="connsiteY139" fmla="*/ 3940218 h 5188038"/>
                    <a:gd name="connsiteX140" fmla="*/ 3306695 w 5886309"/>
                    <a:gd name="connsiteY140" fmla="*/ 3955344 h 5188038"/>
                    <a:gd name="connsiteX141" fmla="*/ 3280959 w 5886309"/>
                    <a:gd name="connsiteY141" fmla="*/ 3927366 h 5188038"/>
                    <a:gd name="connsiteX142" fmla="*/ 2589537 w 5886309"/>
                    <a:gd name="connsiteY142" fmla="*/ 3664038 h 5188038"/>
                    <a:gd name="connsiteX143" fmla="*/ 2405254 w 5886309"/>
                    <a:gd name="connsiteY143" fmla="*/ 3679519 h 5188038"/>
                    <a:gd name="connsiteX144" fmla="*/ 2248782 w 5886309"/>
                    <a:gd name="connsiteY144" fmla="*/ 3719996 h 5188038"/>
                    <a:gd name="connsiteX145" fmla="*/ 2252354 w 5886309"/>
                    <a:gd name="connsiteY145" fmla="*/ 3700489 h 5188038"/>
                    <a:gd name="connsiteX146" fmla="*/ 2257075 w 5886309"/>
                    <a:gd name="connsiteY146" fmla="*/ 3622579 h 5188038"/>
                    <a:gd name="connsiteX147" fmla="*/ 1698601 w 5886309"/>
                    <a:gd name="connsiteY147" fmla="*/ 2920461 h 5188038"/>
                    <a:gd name="connsiteX148" fmla="*/ 1547553 w 5886309"/>
                    <a:gd name="connsiteY148" fmla="*/ 2881388 h 5188038"/>
                    <a:gd name="connsiteX149" fmla="*/ 1560979 w 5886309"/>
                    <a:gd name="connsiteY149" fmla="*/ 2872157 h 5188038"/>
                    <a:gd name="connsiteX150" fmla="*/ 1828800 w 5886309"/>
                    <a:gd name="connsiteY150" fmla="*/ 2333341 h 5188038"/>
                    <a:gd name="connsiteX151" fmla="*/ 1672635 w 5886309"/>
                    <a:gd name="connsiteY151" fmla="*/ 1907300 h 5188038"/>
                    <a:gd name="connsiteX152" fmla="*/ 1616220 w 5886309"/>
                    <a:gd name="connsiteY152" fmla="*/ 1850320 h 5188038"/>
                    <a:gd name="connsiteX153" fmla="*/ 1625885 w 5886309"/>
                    <a:gd name="connsiteY153" fmla="*/ 1852820 h 5188038"/>
                    <a:gd name="connsiteX154" fmla="*/ 1810168 w 5886309"/>
                    <a:gd name="connsiteY154" fmla="*/ 1868301 h 5188038"/>
                    <a:gd name="connsiteX155" fmla="*/ 2705991 w 5886309"/>
                    <a:gd name="connsiteY155" fmla="*/ 1259871 h 5188038"/>
                    <a:gd name="connsiteX156" fmla="*/ 2720862 w 5886309"/>
                    <a:gd name="connsiteY156" fmla="*/ 1045145 h 5188038"/>
                    <a:gd name="connsiteX157" fmla="*/ 2724568 w 5886309"/>
                    <a:gd name="connsiteY157" fmla="*/ 1106302 h 5188038"/>
                    <a:gd name="connsiteX158" fmla="*/ 2719847 w 5886309"/>
                    <a:gd name="connsiteY158" fmla="*/ 1184212 h 5188038"/>
                    <a:gd name="connsiteX159" fmla="*/ 2717322 w 5886309"/>
                    <a:gd name="connsiteY159" fmla="*/ 1197999 h 5188038"/>
                    <a:gd name="connsiteX160" fmla="*/ 2707465 w 5886309"/>
                    <a:gd name="connsiteY160" fmla="*/ 1188042 h 5188038"/>
                    <a:gd name="connsiteX161" fmla="*/ 2625203 w 5886309"/>
                    <a:gd name="connsiteY161" fmla="*/ 1061745 h 5188038"/>
                    <a:gd name="connsiteX162" fmla="*/ 4618152 w 5886309"/>
                    <a:gd name="connsiteY162" fmla="*/ 863971 h 5188038"/>
                    <a:gd name="connsiteX163" fmla="*/ 5532552 w 5886309"/>
                    <a:gd name="connsiteY163" fmla="*/ 1625971 h 5188038"/>
                    <a:gd name="connsiteX164" fmla="*/ 5174013 w 5886309"/>
                    <a:gd name="connsiteY164" fmla="*/ 2231061 h 5188038"/>
                    <a:gd name="connsiteX165" fmla="*/ 5136981 w 5886309"/>
                    <a:gd name="connsiteY165" fmla="*/ 2250574 h 5188038"/>
                    <a:gd name="connsiteX166" fmla="*/ 5065401 w 5886309"/>
                    <a:gd name="connsiteY166" fmla="*/ 2241470 h 5188038"/>
                    <a:gd name="connsiteX167" fmla="*/ 4971909 w 5886309"/>
                    <a:gd name="connsiteY167" fmla="*/ 2237536 h 5188038"/>
                    <a:gd name="connsiteX168" fmla="*/ 4787626 w 5886309"/>
                    <a:gd name="connsiteY168" fmla="*/ 2253017 h 5188038"/>
                    <a:gd name="connsiteX169" fmla="*/ 4669496 w 5886309"/>
                    <a:gd name="connsiteY169" fmla="*/ 2283575 h 5188038"/>
                    <a:gd name="connsiteX170" fmla="*/ 4667700 w 5886309"/>
                    <a:gd name="connsiteY170" fmla="*/ 2272900 h 5188038"/>
                    <a:gd name="connsiteX171" fmla="*/ 4075942 w 5886309"/>
                    <a:gd name="connsiteY171" fmla="*/ 1382326 h 5188038"/>
                    <a:gd name="connsiteX172" fmla="*/ 4034554 w 5886309"/>
                    <a:gd name="connsiteY172" fmla="*/ 1354255 h 5188038"/>
                    <a:gd name="connsiteX173" fmla="*/ 4112278 w 5886309"/>
                    <a:gd name="connsiteY173" fmla="*/ 1300816 h 5188038"/>
                    <a:gd name="connsiteX174" fmla="*/ 4361522 w 5886309"/>
                    <a:gd name="connsiteY174" fmla="*/ 915570 h 5188038"/>
                    <a:gd name="connsiteX175" fmla="*/ 4365377 w 5886309"/>
                    <a:gd name="connsiteY175" fmla="*/ 894518 h 5188038"/>
                    <a:gd name="connsiteX176" fmla="*/ 4389630 w 5886309"/>
                    <a:gd name="connsiteY176" fmla="*/ 887961 h 5188038"/>
                    <a:gd name="connsiteX177" fmla="*/ 4618152 w 5886309"/>
                    <a:gd name="connsiteY177" fmla="*/ 863971 h 5188038"/>
                    <a:gd name="connsiteX178" fmla="*/ 1810168 w 5886309"/>
                    <a:gd name="connsiteY178" fmla="*/ 344301 h 5188038"/>
                    <a:gd name="connsiteX179" fmla="*/ 2536276 w 5886309"/>
                    <a:gd name="connsiteY179" fmla="*/ 643084 h 5188038"/>
                    <a:gd name="connsiteX180" fmla="*/ 2558231 w 5886309"/>
                    <a:gd name="connsiteY180" fmla="*/ 672019 h 5188038"/>
                    <a:gd name="connsiteX181" fmla="*/ 2556020 w 5886309"/>
                    <a:gd name="connsiteY181" fmla="*/ 684090 h 5188038"/>
                    <a:gd name="connsiteX182" fmla="*/ 2551299 w 5886309"/>
                    <a:gd name="connsiteY182" fmla="*/ 762000 h 5188038"/>
                    <a:gd name="connsiteX183" fmla="*/ 2623157 w 5886309"/>
                    <a:gd name="connsiteY183" fmla="*/ 1058605 h 5188038"/>
                    <a:gd name="connsiteX184" fmla="*/ 2625203 w 5886309"/>
                    <a:gd name="connsiteY184" fmla="*/ 1061745 h 5188038"/>
                    <a:gd name="connsiteX185" fmla="*/ 2549991 w 5886309"/>
                    <a:gd name="connsiteY185" fmla="*/ 1074798 h 5188038"/>
                    <a:gd name="connsiteX186" fmla="*/ 1552276 w 5886309"/>
                    <a:gd name="connsiteY186" fmla="*/ 1714333 h 5188038"/>
                    <a:gd name="connsiteX187" fmla="*/ 1518243 w 5886309"/>
                    <a:gd name="connsiteY187" fmla="*/ 1765143 h 5188038"/>
                    <a:gd name="connsiteX188" fmla="*/ 1425650 w 5886309"/>
                    <a:gd name="connsiteY188" fmla="*/ 1701479 h 5188038"/>
                    <a:gd name="connsiteX189" fmla="*/ 1186315 w 5886309"/>
                    <a:gd name="connsiteY189" fmla="*/ 1605599 h 5188038"/>
                    <a:gd name="connsiteX190" fmla="*/ 1109941 w 5886309"/>
                    <a:gd name="connsiteY190" fmla="*/ 1590931 h 5188038"/>
                    <a:gd name="connsiteX191" fmla="*/ 1051933 w 5886309"/>
                    <a:gd name="connsiteY191" fmla="*/ 1532343 h 5188038"/>
                    <a:gd name="connsiteX192" fmla="*/ 895768 w 5886309"/>
                    <a:gd name="connsiteY192" fmla="*/ 1106302 h 5188038"/>
                    <a:gd name="connsiteX193" fmla="*/ 1810168 w 5886309"/>
                    <a:gd name="connsiteY193" fmla="*/ 344301 h 5188038"/>
                    <a:gd name="connsiteX194" fmla="*/ 3465699 w 5886309"/>
                    <a:gd name="connsiteY194" fmla="*/ 0 h 5188038"/>
                    <a:gd name="connsiteX195" fmla="*/ 4380099 w 5886309"/>
                    <a:gd name="connsiteY195" fmla="*/ 762000 h 5188038"/>
                    <a:gd name="connsiteX196" fmla="*/ 4375378 w 5886309"/>
                    <a:gd name="connsiteY196" fmla="*/ 839910 h 5188038"/>
                    <a:gd name="connsiteX197" fmla="*/ 4365377 w 5886309"/>
                    <a:gd name="connsiteY197" fmla="*/ 894518 h 5188038"/>
                    <a:gd name="connsiteX198" fmla="*/ 4282865 w 5886309"/>
                    <a:gd name="connsiteY198" fmla="*/ 916826 h 5188038"/>
                    <a:gd name="connsiteX199" fmla="*/ 3859917 w 5886309"/>
                    <a:gd name="connsiteY199" fmla="*/ 1199930 h 5188038"/>
                    <a:gd name="connsiteX200" fmla="*/ 3837632 w 5886309"/>
                    <a:gd name="connsiteY200" fmla="*/ 1234145 h 5188038"/>
                    <a:gd name="connsiteX201" fmla="*/ 3801353 w 5886309"/>
                    <a:gd name="connsiteY201" fmla="*/ 1214156 h 5188038"/>
                    <a:gd name="connsiteX202" fmla="*/ 2980414 w 5886309"/>
                    <a:gd name="connsiteY202" fmla="*/ 1025618 h 5188038"/>
                    <a:gd name="connsiteX203" fmla="*/ 2761059 w 5886309"/>
                    <a:gd name="connsiteY203" fmla="*/ 1038169 h 5188038"/>
                    <a:gd name="connsiteX204" fmla="*/ 2720862 w 5886309"/>
                    <a:gd name="connsiteY204" fmla="*/ 1045145 h 5188038"/>
                    <a:gd name="connsiteX205" fmla="*/ 2719847 w 5886309"/>
                    <a:gd name="connsiteY205" fmla="*/ 1028391 h 5188038"/>
                    <a:gd name="connsiteX206" fmla="*/ 2624533 w 5886309"/>
                    <a:gd name="connsiteY206" fmla="*/ 759399 h 5188038"/>
                    <a:gd name="connsiteX207" fmla="*/ 2558231 w 5886309"/>
                    <a:gd name="connsiteY207" fmla="*/ 672019 h 5188038"/>
                    <a:gd name="connsiteX208" fmla="*/ 2569877 w 5886309"/>
                    <a:gd name="connsiteY208" fmla="*/ 608431 h 5188038"/>
                    <a:gd name="connsiteX209" fmla="*/ 3465699 w 5886309"/>
                    <a:gd name="connsiteY209" fmla="*/ 0 h 518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5886309" h="5188038">
                      <a:moveTo>
                        <a:pt x="2158241" y="3960601"/>
                      </a:moveTo>
                      <a:lnTo>
                        <a:pt x="2159475" y="3961281"/>
                      </a:lnTo>
                      <a:cubicBezTo>
                        <a:pt x="2403510" y="4081520"/>
                        <a:pt x="2683168" y="4149818"/>
                        <a:pt x="2980414" y="4149818"/>
                      </a:cubicBezTo>
                      <a:cubicBezTo>
                        <a:pt x="3039864" y="4149818"/>
                        <a:pt x="3098609" y="4147086"/>
                        <a:pt x="3156507" y="4141753"/>
                      </a:cubicBezTo>
                      <a:lnTo>
                        <a:pt x="3292653" y="4122907"/>
                      </a:lnTo>
                      <a:lnTo>
                        <a:pt x="3295609" y="4171697"/>
                      </a:lnTo>
                      <a:cubicBezTo>
                        <a:pt x="3311218" y="4299778"/>
                        <a:pt x="3364891" y="4418482"/>
                        <a:pt x="3447053" y="4519829"/>
                      </a:cubicBezTo>
                      <a:lnTo>
                        <a:pt x="3488619" y="4561811"/>
                      </a:lnTo>
                      <a:lnTo>
                        <a:pt x="3485360" y="4579608"/>
                      </a:lnTo>
                      <a:cubicBezTo>
                        <a:pt x="3400095" y="4926838"/>
                        <a:pt x="3031420" y="5188038"/>
                        <a:pt x="2589537" y="5188038"/>
                      </a:cubicBezTo>
                      <a:cubicBezTo>
                        <a:pt x="2084528" y="5188038"/>
                        <a:pt x="1675137" y="4846879"/>
                        <a:pt x="1675137" y="4426038"/>
                      </a:cubicBezTo>
                      <a:cubicBezTo>
                        <a:pt x="1675137" y="4399736"/>
                        <a:pt x="1676736" y="4373744"/>
                        <a:pt x="1679858" y="4348128"/>
                      </a:cubicBezTo>
                      <a:lnTo>
                        <a:pt x="1683238" y="4329673"/>
                      </a:lnTo>
                      <a:lnTo>
                        <a:pt x="1778533" y="4292610"/>
                      </a:lnTo>
                      <a:cubicBezTo>
                        <a:pt x="1908097" y="4233957"/>
                        <a:pt x="2018748" y="4149967"/>
                        <a:pt x="2100910" y="4048621"/>
                      </a:cubicBezTo>
                      <a:close/>
                      <a:moveTo>
                        <a:pt x="3306695" y="3955344"/>
                      </a:moveTo>
                      <a:lnTo>
                        <a:pt x="3347772" y="3999997"/>
                      </a:lnTo>
                      <a:lnTo>
                        <a:pt x="3411871" y="4098408"/>
                      </a:lnTo>
                      <a:lnTo>
                        <a:pt x="3327513" y="4118082"/>
                      </a:lnTo>
                      <a:lnTo>
                        <a:pt x="3292653" y="4122907"/>
                      </a:lnTo>
                      <a:lnTo>
                        <a:pt x="3290888" y="4093787"/>
                      </a:lnTo>
                      <a:cubicBezTo>
                        <a:pt x="3290888" y="4067485"/>
                        <a:pt x="3292487" y="4041493"/>
                        <a:pt x="3295609" y="4015877"/>
                      </a:cubicBezTo>
                      <a:close/>
                      <a:moveTo>
                        <a:pt x="2248782" y="3719996"/>
                      </a:moveTo>
                      <a:lnTo>
                        <a:pt x="2238498" y="3776149"/>
                      </a:lnTo>
                      <a:cubicBezTo>
                        <a:pt x="2226317" y="3825753"/>
                        <a:pt x="2208353" y="3873602"/>
                        <a:pt x="2185217" y="3919184"/>
                      </a:cubicBezTo>
                      <a:lnTo>
                        <a:pt x="2158241" y="3960601"/>
                      </a:lnTo>
                      <a:lnTo>
                        <a:pt x="2017473" y="3883036"/>
                      </a:lnTo>
                      <a:lnTo>
                        <a:pt x="1982813" y="3859820"/>
                      </a:lnTo>
                      <a:lnTo>
                        <a:pt x="2078288" y="3794176"/>
                      </a:lnTo>
                      <a:cubicBezTo>
                        <a:pt x="2126934" y="3766788"/>
                        <a:pt x="2178913" y="3743200"/>
                        <a:pt x="2233612" y="3723920"/>
                      </a:cubicBezTo>
                      <a:close/>
                      <a:moveTo>
                        <a:pt x="4338523" y="3547422"/>
                      </a:moveTo>
                      <a:lnTo>
                        <a:pt x="4460660" y="3631399"/>
                      </a:lnTo>
                      <a:cubicBezTo>
                        <a:pt x="4606599" y="3713561"/>
                        <a:pt x="4782531" y="3761536"/>
                        <a:pt x="4971909" y="3761536"/>
                      </a:cubicBezTo>
                      <a:lnTo>
                        <a:pt x="5026625" y="3759234"/>
                      </a:lnTo>
                      <a:lnTo>
                        <a:pt x="5029518" y="3763429"/>
                      </a:lnTo>
                      <a:cubicBezTo>
                        <a:pt x="5087305" y="3863367"/>
                        <a:pt x="5119688" y="3975426"/>
                        <a:pt x="5119688" y="4093787"/>
                      </a:cubicBezTo>
                      <a:cubicBezTo>
                        <a:pt x="5119688" y="4514628"/>
                        <a:pt x="4710297" y="4855787"/>
                        <a:pt x="4205288" y="4855787"/>
                      </a:cubicBezTo>
                      <a:cubicBezTo>
                        <a:pt x="3952784" y="4855787"/>
                        <a:pt x="3724184" y="4770497"/>
                        <a:pt x="3558710" y="4632603"/>
                      </a:cubicBezTo>
                      <a:lnTo>
                        <a:pt x="3488619" y="4561811"/>
                      </a:lnTo>
                      <a:lnTo>
                        <a:pt x="3499216" y="4503948"/>
                      </a:lnTo>
                      <a:cubicBezTo>
                        <a:pt x="3502338" y="4478332"/>
                        <a:pt x="3503937" y="4452341"/>
                        <a:pt x="3503937" y="4426038"/>
                      </a:cubicBezTo>
                      <a:cubicBezTo>
                        <a:pt x="3503937" y="4320828"/>
                        <a:pt x="3478350" y="4220598"/>
                        <a:pt x="3432079" y="4129433"/>
                      </a:cubicBezTo>
                      <a:lnTo>
                        <a:pt x="3411871" y="4098408"/>
                      </a:lnTo>
                      <a:lnTo>
                        <a:pt x="3492567" y="4079589"/>
                      </a:lnTo>
                      <a:cubicBezTo>
                        <a:pt x="3788337" y="3996151"/>
                        <a:pt x="4049927" y="3842349"/>
                        <a:pt x="4253535" y="3639772"/>
                      </a:cubicBezTo>
                      <a:close/>
                      <a:moveTo>
                        <a:pt x="4205288" y="3331787"/>
                      </a:moveTo>
                      <a:cubicBezTo>
                        <a:pt x="4268414" y="3331787"/>
                        <a:pt x="4330046" y="3337118"/>
                        <a:pt x="4389572" y="3347268"/>
                      </a:cubicBezTo>
                      <a:lnTo>
                        <a:pt x="4471021" y="3368338"/>
                      </a:lnTo>
                      <a:lnTo>
                        <a:pt x="4436936" y="3421735"/>
                      </a:lnTo>
                      <a:cubicBezTo>
                        <a:pt x="4409884" y="3460518"/>
                        <a:pt x="4381001" y="3498146"/>
                        <a:pt x="4350398" y="3534518"/>
                      </a:cubicBezTo>
                      <a:lnTo>
                        <a:pt x="4338523" y="3547422"/>
                      </a:lnTo>
                      <a:lnTo>
                        <a:pt x="4325331" y="3538352"/>
                      </a:lnTo>
                      <a:cubicBezTo>
                        <a:pt x="4283962" y="3503878"/>
                        <a:pt x="4246539" y="3466116"/>
                        <a:pt x="4213674" y="3425578"/>
                      </a:cubicBezTo>
                      <a:lnTo>
                        <a:pt x="4154994" y="3335485"/>
                      </a:lnTo>
                      <a:close/>
                      <a:moveTo>
                        <a:pt x="1323937" y="3011210"/>
                      </a:moveTo>
                      <a:lnTo>
                        <a:pt x="1335568" y="3052239"/>
                      </a:lnTo>
                      <a:cubicBezTo>
                        <a:pt x="1438308" y="3351837"/>
                        <a:pt x="1637809" y="3612769"/>
                        <a:pt x="1900916" y="3804963"/>
                      </a:cubicBezTo>
                      <a:lnTo>
                        <a:pt x="1982813" y="3859820"/>
                      </a:lnTo>
                      <a:lnTo>
                        <a:pt x="1942959" y="3887223"/>
                      </a:lnTo>
                      <a:cubicBezTo>
                        <a:pt x="1818854" y="3990644"/>
                        <a:pt x="1730256" y="4123656"/>
                        <a:pt x="1693715" y="4272469"/>
                      </a:cubicBezTo>
                      <a:lnTo>
                        <a:pt x="1683238" y="4329673"/>
                      </a:lnTo>
                      <a:lnTo>
                        <a:pt x="1677963" y="4331724"/>
                      </a:lnTo>
                      <a:cubicBezTo>
                        <a:pt x="1574146" y="4365839"/>
                        <a:pt x="1461037" y="4384579"/>
                        <a:pt x="1342675" y="4384579"/>
                      </a:cubicBezTo>
                      <a:cubicBezTo>
                        <a:pt x="837666" y="4384579"/>
                        <a:pt x="428275" y="4043420"/>
                        <a:pt x="428275" y="3622579"/>
                      </a:cubicBezTo>
                      <a:cubicBezTo>
                        <a:pt x="428275" y="3425310"/>
                        <a:pt x="518229" y="3245549"/>
                        <a:pt x="665820" y="3110228"/>
                      </a:cubicBezTo>
                      <a:lnTo>
                        <a:pt x="711667" y="3075087"/>
                      </a:lnTo>
                      <a:lnTo>
                        <a:pt x="730116" y="3079860"/>
                      </a:lnTo>
                      <a:cubicBezTo>
                        <a:pt x="789642" y="3090010"/>
                        <a:pt x="851274" y="3095341"/>
                        <a:pt x="914400" y="3095341"/>
                      </a:cubicBezTo>
                      <a:cubicBezTo>
                        <a:pt x="1040652" y="3095341"/>
                        <a:pt x="1160928" y="3074019"/>
                        <a:pt x="1270326" y="3035459"/>
                      </a:cubicBezTo>
                      <a:close/>
                      <a:moveTo>
                        <a:pt x="1342675" y="2860579"/>
                      </a:moveTo>
                      <a:cubicBezTo>
                        <a:pt x="1405801" y="2860579"/>
                        <a:pt x="1467434" y="2865910"/>
                        <a:pt x="1526959" y="2876060"/>
                      </a:cubicBezTo>
                      <a:lnTo>
                        <a:pt x="1547553" y="2881388"/>
                      </a:lnTo>
                      <a:lnTo>
                        <a:pt x="1425650" y="2965203"/>
                      </a:lnTo>
                      <a:lnTo>
                        <a:pt x="1323937" y="3011210"/>
                      </a:lnTo>
                      <a:lnTo>
                        <a:pt x="1293129" y="2902536"/>
                      </a:lnTo>
                      <a:lnTo>
                        <a:pt x="1286467" y="2862944"/>
                      </a:lnTo>
                      <a:close/>
                      <a:moveTo>
                        <a:pt x="4669496" y="2283575"/>
                      </a:moveTo>
                      <a:lnTo>
                        <a:pt x="4686578" y="2385092"/>
                      </a:lnTo>
                      <a:lnTo>
                        <a:pt x="4618152" y="2387971"/>
                      </a:lnTo>
                      <a:cubicBezTo>
                        <a:pt x="4586589" y="2387971"/>
                        <a:pt x="4555400" y="2386639"/>
                        <a:pt x="4524660" y="2384037"/>
                      </a:cubicBezTo>
                      <a:lnTo>
                        <a:pt x="4450566" y="2374614"/>
                      </a:lnTo>
                      <a:lnTo>
                        <a:pt x="4460660" y="2367674"/>
                      </a:lnTo>
                      <a:cubicBezTo>
                        <a:pt x="4509306" y="2340286"/>
                        <a:pt x="4561285" y="2316698"/>
                        <a:pt x="4615984" y="2297418"/>
                      </a:cubicBezTo>
                      <a:close/>
                      <a:moveTo>
                        <a:pt x="5136981" y="2250574"/>
                      </a:moveTo>
                      <a:lnTo>
                        <a:pt x="5156193" y="2253017"/>
                      </a:lnTo>
                      <a:cubicBezTo>
                        <a:pt x="5572869" y="2324071"/>
                        <a:pt x="5886309" y="2631300"/>
                        <a:pt x="5886309" y="2999536"/>
                      </a:cubicBezTo>
                      <a:cubicBezTo>
                        <a:pt x="5886309" y="3394075"/>
                        <a:pt x="5526493" y="3718580"/>
                        <a:pt x="5065401" y="3757602"/>
                      </a:cubicBezTo>
                      <a:lnTo>
                        <a:pt x="5026625" y="3759234"/>
                      </a:lnTo>
                      <a:lnTo>
                        <a:pt x="4963523" y="3667746"/>
                      </a:lnTo>
                      <a:cubicBezTo>
                        <a:pt x="4864928" y="3546130"/>
                        <a:pt x="4725310" y="3449508"/>
                        <a:pt x="4561214" y="3391669"/>
                      </a:cubicBezTo>
                      <a:lnTo>
                        <a:pt x="4471021" y="3368338"/>
                      </a:lnTo>
                      <a:lnTo>
                        <a:pt x="4504656" y="3315647"/>
                      </a:lnTo>
                      <a:cubicBezTo>
                        <a:pt x="4631107" y="3098276"/>
                        <a:pt x="4702690" y="2850579"/>
                        <a:pt x="4702690" y="2587718"/>
                      </a:cubicBezTo>
                      <a:cubicBezTo>
                        <a:pt x="4702690" y="2533798"/>
                        <a:pt x="4699678" y="2480516"/>
                        <a:pt x="4693798" y="2428002"/>
                      </a:cubicBezTo>
                      <a:lnTo>
                        <a:pt x="4686578" y="2385092"/>
                      </a:lnTo>
                      <a:lnTo>
                        <a:pt x="4711644" y="2384037"/>
                      </a:lnTo>
                      <a:cubicBezTo>
                        <a:pt x="4826917" y="2374281"/>
                        <a:pt x="4935860" y="2346683"/>
                        <a:pt x="5034434" y="2304609"/>
                      </a:cubicBezTo>
                      <a:close/>
                      <a:moveTo>
                        <a:pt x="1518243" y="1765143"/>
                      </a:moveTo>
                      <a:lnTo>
                        <a:pt x="1560979" y="1794526"/>
                      </a:lnTo>
                      <a:lnTo>
                        <a:pt x="1616220" y="1850320"/>
                      </a:lnTo>
                      <a:lnTo>
                        <a:pt x="1484085" y="1816139"/>
                      </a:lnTo>
                      <a:close/>
                      <a:moveTo>
                        <a:pt x="914400" y="1571341"/>
                      </a:moveTo>
                      <a:cubicBezTo>
                        <a:pt x="961745" y="1571341"/>
                        <a:pt x="1008249" y="1574340"/>
                        <a:pt x="1053654" y="1580121"/>
                      </a:cubicBezTo>
                      <a:lnTo>
                        <a:pt x="1109941" y="1590931"/>
                      </a:lnTo>
                      <a:lnTo>
                        <a:pt x="1163590" y="1645117"/>
                      </a:lnTo>
                      <a:cubicBezTo>
                        <a:pt x="1246327" y="1714064"/>
                        <a:pt x="1344845" y="1769860"/>
                        <a:pt x="1454243" y="1808419"/>
                      </a:cubicBezTo>
                      <a:lnTo>
                        <a:pt x="1484085" y="1816139"/>
                      </a:lnTo>
                      <a:lnTo>
                        <a:pt x="1466008" y="1843129"/>
                      </a:lnTo>
                      <a:cubicBezTo>
                        <a:pt x="1333440" y="2064468"/>
                        <a:pt x="1258138" y="2318117"/>
                        <a:pt x="1258138" y="2587718"/>
                      </a:cubicBezTo>
                      <a:cubicBezTo>
                        <a:pt x="1258138" y="2641638"/>
                        <a:pt x="1261150" y="2694921"/>
                        <a:pt x="1267030" y="2747434"/>
                      </a:cubicBezTo>
                      <a:lnTo>
                        <a:pt x="1286467" y="2862944"/>
                      </a:lnTo>
                      <a:lnTo>
                        <a:pt x="1249183" y="2864513"/>
                      </a:lnTo>
                      <a:cubicBezTo>
                        <a:pt x="1076274" y="2879147"/>
                        <a:pt x="917606" y="2933926"/>
                        <a:pt x="786814" y="3017490"/>
                      </a:cubicBezTo>
                      <a:lnTo>
                        <a:pt x="711667" y="3075087"/>
                      </a:lnTo>
                      <a:lnTo>
                        <a:pt x="558474" y="3035459"/>
                      </a:lnTo>
                      <a:cubicBezTo>
                        <a:pt x="230282" y="2919781"/>
                        <a:pt x="0" y="2648972"/>
                        <a:pt x="0" y="2333341"/>
                      </a:cubicBezTo>
                      <a:cubicBezTo>
                        <a:pt x="0" y="1912500"/>
                        <a:pt x="409391" y="1571341"/>
                        <a:pt x="914400" y="1571341"/>
                      </a:cubicBezTo>
                      <a:close/>
                      <a:moveTo>
                        <a:pt x="3837632" y="1234145"/>
                      </a:moveTo>
                      <a:lnTo>
                        <a:pt x="3943355" y="1292400"/>
                      </a:lnTo>
                      <a:lnTo>
                        <a:pt x="4034554" y="1354255"/>
                      </a:lnTo>
                      <a:lnTo>
                        <a:pt x="3976949" y="1393863"/>
                      </a:lnTo>
                      <a:cubicBezTo>
                        <a:pt x="3928303" y="1421250"/>
                        <a:pt x="3876324" y="1444839"/>
                        <a:pt x="3821625" y="1464118"/>
                      </a:cubicBezTo>
                      <a:lnTo>
                        <a:pt x="3718984" y="1490670"/>
                      </a:lnTo>
                      <a:lnTo>
                        <a:pt x="3722330" y="1472402"/>
                      </a:lnTo>
                      <a:cubicBezTo>
                        <a:pt x="3734510" y="1422797"/>
                        <a:pt x="3752475" y="1374949"/>
                        <a:pt x="3775610" y="1329366"/>
                      </a:cubicBezTo>
                      <a:close/>
                      <a:moveTo>
                        <a:pt x="2717322" y="1197999"/>
                      </a:moveTo>
                      <a:lnTo>
                        <a:pt x="2819121" y="1300816"/>
                      </a:lnTo>
                      <a:cubicBezTo>
                        <a:pt x="2984595" y="1438710"/>
                        <a:pt x="3213195" y="1524000"/>
                        <a:pt x="3465699" y="1524000"/>
                      </a:cubicBezTo>
                      <a:cubicBezTo>
                        <a:pt x="3528825" y="1524000"/>
                        <a:pt x="3590457" y="1518670"/>
                        <a:pt x="3649983" y="1508519"/>
                      </a:cubicBezTo>
                      <a:lnTo>
                        <a:pt x="3718984" y="1490670"/>
                      </a:lnTo>
                      <a:lnTo>
                        <a:pt x="3708473" y="1548061"/>
                      </a:lnTo>
                      <a:cubicBezTo>
                        <a:pt x="3705351" y="1573677"/>
                        <a:pt x="3703752" y="1599669"/>
                        <a:pt x="3703752" y="1625971"/>
                      </a:cubicBezTo>
                      <a:cubicBezTo>
                        <a:pt x="3703752" y="1994207"/>
                        <a:pt x="4017192" y="2301436"/>
                        <a:pt x="4433869" y="2372490"/>
                      </a:cubicBezTo>
                      <a:lnTo>
                        <a:pt x="4450566" y="2374614"/>
                      </a:lnTo>
                      <a:lnTo>
                        <a:pt x="4325331" y="2460721"/>
                      </a:lnTo>
                      <a:cubicBezTo>
                        <a:pt x="4159857" y="2598616"/>
                        <a:pt x="4057509" y="2789116"/>
                        <a:pt x="4057509" y="2999536"/>
                      </a:cubicBezTo>
                      <a:cubicBezTo>
                        <a:pt x="4057509" y="3104746"/>
                        <a:pt x="4083096" y="3204976"/>
                        <a:pt x="4129367" y="3296141"/>
                      </a:cubicBezTo>
                      <a:lnTo>
                        <a:pt x="4154994" y="3335485"/>
                      </a:lnTo>
                      <a:lnTo>
                        <a:pt x="4043424" y="3343689"/>
                      </a:lnTo>
                      <a:cubicBezTo>
                        <a:pt x="3675665" y="3398432"/>
                        <a:pt x="3384072" y="3636391"/>
                        <a:pt x="3309466" y="3940218"/>
                      </a:cubicBezTo>
                      <a:lnTo>
                        <a:pt x="3306695" y="3955344"/>
                      </a:lnTo>
                      <a:lnTo>
                        <a:pt x="3280959" y="3927366"/>
                      </a:lnTo>
                      <a:cubicBezTo>
                        <a:pt x="3113294" y="3766069"/>
                        <a:pt x="2865714" y="3664038"/>
                        <a:pt x="2589537" y="3664038"/>
                      </a:cubicBezTo>
                      <a:cubicBezTo>
                        <a:pt x="2526411" y="3664038"/>
                        <a:pt x="2464779" y="3669369"/>
                        <a:pt x="2405254" y="3679519"/>
                      </a:cubicBezTo>
                      <a:lnTo>
                        <a:pt x="2248782" y="3719996"/>
                      </a:lnTo>
                      <a:lnTo>
                        <a:pt x="2252354" y="3700489"/>
                      </a:lnTo>
                      <a:cubicBezTo>
                        <a:pt x="2255476" y="3674873"/>
                        <a:pt x="2257075" y="3648882"/>
                        <a:pt x="2257075" y="3622579"/>
                      </a:cubicBezTo>
                      <a:cubicBezTo>
                        <a:pt x="2257075" y="3306948"/>
                        <a:pt x="2026793" y="3036139"/>
                        <a:pt x="1698601" y="2920461"/>
                      </a:cubicBezTo>
                      <a:lnTo>
                        <a:pt x="1547553" y="2881388"/>
                      </a:lnTo>
                      <a:lnTo>
                        <a:pt x="1560979" y="2872157"/>
                      </a:lnTo>
                      <a:cubicBezTo>
                        <a:pt x="1726453" y="2734262"/>
                        <a:pt x="1828800" y="2543762"/>
                        <a:pt x="1828800" y="2333341"/>
                      </a:cubicBezTo>
                      <a:cubicBezTo>
                        <a:pt x="1828800" y="2175526"/>
                        <a:pt x="1771230" y="2028916"/>
                        <a:pt x="1672635" y="1907300"/>
                      </a:cubicBezTo>
                      <a:lnTo>
                        <a:pt x="1616220" y="1850320"/>
                      </a:lnTo>
                      <a:lnTo>
                        <a:pt x="1625885" y="1852820"/>
                      </a:lnTo>
                      <a:cubicBezTo>
                        <a:pt x="1685410" y="1862971"/>
                        <a:pt x="1747042" y="1868301"/>
                        <a:pt x="1810168" y="1868301"/>
                      </a:cubicBezTo>
                      <a:cubicBezTo>
                        <a:pt x="2252051" y="1868301"/>
                        <a:pt x="2620727" y="1607101"/>
                        <a:pt x="2705991" y="1259871"/>
                      </a:cubicBezTo>
                      <a:close/>
                      <a:moveTo>
                        <a:pt x="2720862" y="1045145"/>
                      </a:moveTo>
                      <a:lnTo>
                        <a:pt x="2724568" y="1106302"/>
                      </a:lnTo>
                      <a:cubicBezTo>
                        <a:pt x="2724568" y="1132604"/>
                        <a:pt x="2722969" y="1158595"/>
                        <a:pt x="2719847" y="1184212"/>
                      </a:cubicBezTo>
                      <a:lnTo>
                        <a:pt x="2717322" y="1197999"/>
                      </a:lnTo>
                      <a:lnTo>
                        <a:pt x="2707465" y="1188042"/>
                      </a:lnTo>
                      <a:lnTo>
                        <a:pt x="2625203" y="1061745"/>
                      </a:lnTo>
                      <a:close/>
                      <a:moveTo>
                        <a:pt x="4618152" y="863971"/>
                      </a:moveTo>
                      <a:cubicBezTo>
                        <a:pt x="5123161" y="863971"/>
                        <a:pt x="5532552" y="1205130"/>
                        <a:pt x="5532552" y="1625971"/>
                      </a:cubicBezTo>
                      <a:cubicBezTo>
                        <a:pt x="5532552" y="1872558"/>
                        <a:pt x="5391999" y="2091788"/>
                        <a:pt x="5174013" y="2231061"/>
                      </a:cubicBezTo>
                      <a:lnTo>
                        <a:pt x="5136981" y="2250574"/>
                      </a:lnTo>
                      <a:lnTo>
                        <a:pt x="5065401" y="2241470"/>
                      </a:lnTo>
                      <a:cubicBezTo>
                        <a:pt x="5034662" y="2238869"/>
                        <a:pt x="5003472" y="2237536"/>
                        <a:pt x="4971909" y="2237536"/>
                      </a:cubicBezTo>
                      <a:cubicBezTo>
                        <a:pt x="4908783" y="2237536"/>
                        <a:pt x="4847151" y="2242867"/>
                        <a:pt x="4787626" y="2253017"/>
                      </a:cubicBezTo>
                      <a:lnTo>
                        <a:pt x="4669496" y="2283575"/>
                      </a:lnTo>
                      <a:lnTo>
                        <a:pt x="4667700" y="2272900"/>
                      </a:lnTo>
                      <a:cubicBezTo>
                        <a:pt x="4587402" y="1916989"/>
                        <a:pt x="4373653" y="1605169"/>
                        <a:pt x="4075942" y="1382326"/>
                      </a:cubicBezTo>
                      <a:lnTo>
                        <a:pt x="4034554" y="1354255"/>
                      </a:lnTo>
                      <a:lnTo>
                        <a:pt x="4112278" y="1300816"/>
                      </a:lnTo>
                      <a:cubicBezTo>
                        <a:pt x="4236383" y="1197395"/>
                        <a:pt x="4324980" y="1064383"/>
                        <a:pt x="4361522" y="915570"/>
                      </a:cubicBezTo>
                      <a:lnTo>
                        <a:pt x="4365377" y="894518"/>
                      </a:lnTo>
                      <a:lnTo>
                        <a:pt x="4389630" y="887961"/>
                      </a:lnTo>
                      <a:cubicBezTo>
                        <a:pt x="4462671" y="872300"/>
                        <a:pt x="4539245" y="863971"/>
                        <a:pt x="4618152" y="863971"/>
                      </a:cubicBezTo>
                      <a:close/>
                      <a:moveTo>
                        <a:pt x="1810168" y="344301"/>
                      </a:moveTo>
                      <a:cubicBezTo>
                        <a:pt x="2106072" y="344301"/>
                        <a:pt x="2369148" y="461429"/>
                        <a:pt x="2536276" y="643084"/>
                      </a:cubicBezTo>
                      <a:lnTo>
                        <a:pt x="2558231" y="672019"/>
                      </a:lnTo>
                      <a:lnTo>
                        <a:pt x="2556020" y="684090"/>
                      </a:lnTo>
                      <a:cubicBezTo>
                        <a:pt x="2552899" y="709706"/>
                        <a:pt x="2551299" y="735698"/>
                        <a:pt x="2551299" y="762000"/>
                      </a:cubicBezTo>
                      <a:cubicBezTo>
                        <a:pt x="2551299" y="867211"/>
                        <a:pt x="2576886" y="967441"/>
                        <a:pt x="2623157" y="1058605"/>
                      </a:cubicBezTo>
                      <a:lnTo>
                        <a:pt x="2625203" y="1061745"/>
                      </a:lnTo>
                      <a:lnTo>
                        <a:pt x="2549991" y="1074798"/>
                      </a:lnTo>
                      <a:cubicBezTo>
                        <a:pt x="2137267" y="1171111"/>
                        <a:pt x="1784405" y="1402692"/>
                        <a:pt x="1552276" y="1714333"/>
                      </a:cubicBezTo>
                      <a:lnTo>
                        <a:pt x="1518243" y="1765143"/>
                      </a:lnTo>
                      <a:lnTo>
                        <a:pt x="1425650" y="1701479"/>
                      </a:lnTo>
                      <a:cubicBezTo>
                        <a:pt x="1352680" y="1660398"/>
                        <a:pt x="1272213" y="1627863"/>
                        <a:pt x="1186315" y="1605599"/>
                      </a:cubicBezTo>
                      <a:lnTo>
                        <a:pt x="1109941" y="1590931"/>
                      </a:lnTo>
                      <a:lnTo>
                        <a:pt x="1051933" y="1532343"/>
                      </a:lnTo>
                      <a:cubicBezTo>
                        <a:pt x="953339" y="1410727"/>
                        <a:pt x="895768" y="1264117"/>
                        <a:pt x="895768" y="1106302"/>
                      </a:cubicBezTo>
                      <a:cubicBezTo>
                        <a:pt x="895768" y="685460"/>
                        <a:pt x="1305159" y="344301"/>
                        <a:pt x="1810168" y="344301"/>
                      </a:cubicBezTo>
                      <a:close/>
                      <a:moveTo>
                        <a:pt x="3465699" y="0"/>
                      </a:moveTo>
                      <a:cubicBezTo>
                        <a:pt x="3970708" y="0"/>
                        <a:pt x="4380099" y="341159"/>
                        <a:pt x="4380099" y="762000"/>
                      </a:cubicBezTo>
                      <a:cubicBezTo>
                        <a:pt x="4380099" y="788303"/>
                        <a:pt x="4378500" y="814294"/>
                        <a:pt x="4375378" y="839910"/>
                      </a:cubicBezTo>
                      <a:lnTo>
                        <a:pt x="4365377" y="894518"/>
                      </a:lnTo>
                      <a:lnTo>
                        <a:pt x="4282865" y="916826"/>
                      </a:lnTo>
                      <a:cubicBezTo>
                        <a:pt x="4109837" y="973684"/>
                        <a:pt x="3962620" y="1073247"/>
                        <a:pt x="3859917" y="1199930"/>
                      </a:cubicBezTo>
                      <a:lnTo>
                        <a:pt x="3837632" y="1234145"/>
                      </a:lnTo>
                      <a:lnTo>
                        <a:pt x="3801353" y="1214156"/>
                      </a:lnTo>
                      <a:cubicBezTo>
                        <a:pt x="3557318" y="1093917"/>
                        <a:pt x="3277660" y="1025618"/>
                        <a:pt x="2980414" y="1025618"/>
                      </a:cubicBezTo>
                      <a:cubicBezTo>
                        <a:pt x="2906103" y="1025618"/>
                        <a:pt x="2832890" y="1029887"/>
                        <a:pt x="2761059" y="1038169"/>
                      </a:cubicBezTo>
                      <a:lnTo>
                        <a:pt x="2720862" y="1045145"/>
                      </a:lnTo>
                      <a:lnTo>
                        <a:pt x="2719847" y="1028391"/>
                      </a:lnTo>
                      <a:cubicBezTo>
                        <a:pt x="2708141" y="932330"/>
                        <a:pt x="2675023" y="841544"/>
                        <a:pt x="2624533" y="759399"/>
                      </a:cubicBezTo>
                      <a:lnTo>
                        <a:pt x="2558231" y="672019"/>
                      </a:lnTo>
                      <a:lnTo>
                        <a:pt x="2569877" y="608431"/>
                      </a:lnTo>
                      <a:cubicBezTo>
                        <a:pt x="2655141" y="261200"/>
                        <a:pt x="3023816" y="0"/>
                        <a:pt x="3465699" y="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lowchart: Connector 13"/>
                <p:cNvSpPr/>
                <p:nvPr/>
              </p:nvSpPr>
              <p:spPr>
                <a:xfrm rot="5024357">
                  <a:off x="2722073" y="2197348"/>
                  <a:ext cx="841664" cy="3487410"/>
                </a:xfrm>
                <a:custGeom>
                  <a:avLst/>
                  <a:gdLst>
                    <a:gd name="connsiteX0" fmla="*/ 0 w 609600"/>
                    <a:gd name="connsiteY0" fmla="*/ 1066800 h 2133600"/>
                    <a:gd name="connsiteX1" fmla="*/ 304800 w 609600"/>
                    <a:gd name="connsiteY1" fmla="*/ 0 h 2133600"/>
                    <a:gd name="connsiteX2" fmla="*/ 609600 w 609600"/>
                    <a:gd name="connsiteY2" fmla="*/ 1066800 h 2133600"/>
                    <a:gd name="connsiteX3" fmla="*/ 304800 w 609600"/>
                    <a:gd name="connsiteY3" fmla="*/ 2133600 h 2133600"/>
                    <a:gd name="connsiteX4" fmla="*/ 0 w 609600"/>
                    <a:gd name="connsiteY4" fmla="*/ 1066800 h 2133600"/>
                    <a:gd name="connsiteX0" fmla="*/ 70116 w 1718000"/>
                    <a:gd name="connsiteY0" fmla="*/ 1685365 h 2752165"/>
                    <a:gd name="connsiteX1" fmla="*/ 1701692 w 1718000"/>
                    <a:gd name="connsiteY1" fmla="*/ 0 h 2752165"/>
                    <a:gd name="connsiteX2" fmla="*/ 679716 w 1718000"/>
                    <a:gd name="connsiteY2" fmla="*/ 1685365 h 2752165"/>
                    <a:gd name="connsiteX3" fmla="*/ 374916 w 1718000"/>
                    <a:gd name="connsiteY3" fmla="*/ 2752165 h 2752165"/>
                    <a:gd name="connsiteX4" fmla="*/ 70116 w 1718000"/>
                    <a:gd name="connsiteY4" fmla="*/ 1685365 h 2752165"/>
                    <a:gd name="connsiteX0" fmla="*/ 12780 w 622380"/>
                    <a:gd name="connsiteY0" fmla="*/ 1595718 h 2662518"/>
                    <a:gd name="connsiteX1" fmla="*/ 156215 w 622380"/>
                    <a:gd name="connsiteY1" fmla="*/ 0 h 2662518"/>
                    <a:gd name="connsiteX2" fmla="*/ 622380 w 622380"/>
                    <a:gd name="connsiteY2" fmla="*/ 1595718 h 2662518"/>
                    <a:gd name="connsiteX3" fmla="*/ 317580 w 622380"/>
                    <a:gd name="connsiteY3" fmla="*/ 2662518 h 2662518"/>
                    <a:gd name="connsiteX4" fmla="*/ 12780 w 622380"/>
                    <a:gd name="connsiteY4" fmla="*/ 1595718 h 2662518"/>
                    <a:gd name="connsiteX0" fmla="*/ 58518 w 497788"/>
                    <a:gd name="connsiteY0" fmla="*/ 1640583 h 2662629"/>
                    <a:gd name="connsiteX1" fmla="*/ 31623 w 497788"/>
                    <a:gd name="connsiteY1" fmla="*/ 41 h 2662629"/>
                    <a:gd name="connsiteX2" fmla="*/ 497788 w 497788"/>
                    <a:gd name="connsiteY2" fmla="*/ 1595759 h 2662629"/>
                    <a:gd name="connsiteX3" fmla="*/ 192988 w 497788"/>
                    <a:gd name="connsiteY3" fmla="*/ 2662559 h 2662629"/>
                    <a:gd name="connsiteX4" fmla="*/ 58518 w 497788"/>
                    <a:gd name="connsiteY4" fmla="*/ 1640583 h 2662629"/>
                    <a:gd name="connsiteX0" fmla="*/ 213001 w 652271"/>
                    <a:gd name="connsiteY0" fmla="*/ 1640583 h 2662786"/>
                    <a:gd name="connsiteX1" fmla="*/ 186106 w 652271"/>
                    <a:gd name="connsiteY1" fmla="*/ 41 h 2662786"/>
                    <a:gd name="connsiteX2" fmla="*/ 652271 w 652271"/>
                    <a:gd name="connsiteY2" fmla="*/ 1595759 h 2662786"/>
                    <a:gd name="connsiteX3" fmla="*/ 347471 w 652271"/>
                    <a:gd name="connsiteY3" fmla="*/ 2662559 h 2662786"/>
                    <a:gd name="connsiteX4" fmla="*/ 213001 w 652271"/>
                    <a:gd name="connsiteY4" fmla="*/ 1640583 h 2662786"/>
                    <a:gd name="connsiteX0" fmla="*/ 57331 w 496601"/>
                    <a:gd name="connsiteY0" fmla="*/ 1640583 h 3092909"/>
                    <a:gd name="connsiteX1" fmla="*/ 30436 w 496601"/>
                    <a:gd name="connsiteY1" fmla="*/ 41 h 3092909"/>
                    <a:gd name="connsiteX2" fmla="*/ 496601 w 496601"/>
                    <a:gd name="connsiteY2" fmla="*/ 1595759 h 3092909"/>
                    <a:gd name="connsiteX3" fmla="*/ 155943 w 496601"/>
                    <a:gd name="connsiteY3" fmla="*/ 3092865 h 3092909"/>
                    <a:gd name="connsiteX4" fmla="*/ 57331 w 496601"/>
                    <a:gd name="connsiteY4" fmla="*/ 1640583 h 3092909"/>
                    <a:gd name="connsiteX0" fmla="*/ 10692 w 548574"/>
                    <a:gd name="connsiteY0" fmla="*/ 1559886 h 3092879"/>
                    <a:gd name="connsiteX1" fmla="*/ 82409 w 548574"/>
                    <a:gd name="connsiteY1" fmla="*/ 26 h 3092879"/>
                    <a:gd name="connsiteX2" fmla="*/ 548574 w 548574"/>
                    <a:gd name="connsiteY2" fmla="*/ 1595744 h 3092879"/>
                    <a:gd name="connsiteX3" fmla="*/ 207916 w 548574"/>
                    <a:gd name="connsiteY3" fmla="*/ 3092850 h 3092879"/>
                    <a:gd name="connsiteX4" fmla="*/ 10692 w 548574"/>
                    <a:gd name="connsiteY4" fmla="*/ 1559886 h 3092879"/>
                    <a:gd name="connsiteX0" fmla="*/ 201878 w 739760"/>
                    <a:gd name="connsiteY0" fmla="*/ 1559881 h 3092874"/>
                    <a:gd name="connsiteX1" fmla="*/ 273595 w 739760"/>
                    <a:gd name="connsiteY1" fmla="*/ 21 h 3092874"/>
                    <a:gd name="connsiteX2" fmla="*/ 739760 w 739760"/>
                    <a:gd name="connsiteY2" fmla="*/ 1595739 h 3092874"/>
                    <a:gd name="connsiteX3" fmla="*/ 399102 w 739760"/>
                    <a:gd name="connsiteY3" fmla="*/ 3092845 h 3092874"/>
                    <a:gd name="connsiteX4" fmla="*/ 201878 w 739760"/>
                    <a:gd name="connsiteY4" fmla="*/ 1559881 h 3092874"/>
                    <a:gd name="connsiteX0" fmla="*/ 179115 w 833538"/>
                    <a:gd name="connsiteY0" fmla="*/ 1631604 h 3092871"/>
                    <a:gd name="connsiteX1" fmla="*/ 367373 w 833538"/>
                    <a:gd name="connsiteY1" fmla="*/ 26 h 3092871"/>
                    <a:gd name="connsiteX2" fmla="*/ 833538 w 833538"/>
                    <a:gd name="connsiteY2" fmla="*/ 1595744 h 3092871"/>
                    <a:gd name="connsiteX3" fmla="*/ 492880 w 833538"/>
                    <a:gd name="connsiteY3" fmla="*/ 3092850 h 3092871"/>
                    <a:gd name="connsiteX4" fmla="*/ 179115 w 833538"/>
                    <a:gd name="connsiteY4" fmla="*/ 1631604 h 3092871"/>
                    <a:gd name="connsiteX0" fmla="*/ 422330 w 1076753"/>
                    <a:gd name="connsiteY0" fmla="*/ 2026043 h 3487319"/>
                    <a:gd name="connsiteX1" fmla="*/ 18917 w 1076753"/>
                    <a:gd name="connsiteY1" fmla="*/ 18 h 3487319"/>
                    <a:gd name="connsiteX2" fmla="*/ 1076753 w 1076753"/>
                    <a:gd name="connsiteY2" fmla="*/ 1990183 h 3487319"/>
                    <a:gd name="connsiteX3" fmla="*/ 736095 w 1076753"/>
                    <a:gd name="connsiteY3" fmla="*/ 3487289 h 3487319"/>
                    <a:gd name="connsiteX4" fmla="*/ 422330 w 1076753"/>
                    <a:gd name="connsiteY4" fmla="*/ 2026043 h 3487319"/>
                    <a:gd name="connsiteX0" fmla="*/ 422330 w 1076753"/>
                    <a:gd name="connsiteY0" fmla="*/ 2052976 h 3487422"/>
                    <a:gd name="connsiteX1" fmla="*/ 18917 w 1076753"/>
                    <a:gd name="connsiteY1" fmla="*/ 57 h 3487422"/>
                    <a:gd name="connsiteX2" fmla="*/ 1076753 w 1076753"/>
                    <a:gd name="connsiteY2" fmla="*/ 1990222 h 3487422"/>
                    <a:gd name="connsiteX3" fmla="*/ 736095 w 1076753"/>
                    <a:gd name="connsiteY3" fmla="*/ 3487328 h 3487422"/>
                    <a:gd name="connsiteX4" fmla="*/ 422330 w 1076753"/>
                    <a:gd name="connsiteY4" fmla="*/ 2052976 h 3487422"/>
                    <a:gd name="connsiteX0" fmla="*/ 529010 w 1183433"/>
                    <a:gd name="connsiteY0" fmla="*/ 2052976 h 3487410"/>
                    <a:gd name="connsiteX1" fmla="*/ 125597 w 1183433"/>
                    <a:gd name="connsiteY1" fmla="*/ 57 h 3487410"/>
                    <a:gd name="connsiteX2" fmla="*/ 1183433 w 1183433"/>
                    <a:gd name="connsiteY2" fmla="*/ 1990222 h 3487410"/>
                    <a:gd name="connsiteX3" fmla="*/ 842775 w 1183433"/>
                    <a:gd name="connsiteY3" fmla="*/ 3487328 h 3487410"/>
                    <a:gd name="connsiteX4" fmla="*/ 529010 w 1183433"/>
                    <a:gd name="connsiteY4" fmla="*/ 2052976 h 3487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33" h="3487410">
                      <a:moveTo>
                        <a:pt x="529010" y="2052976"/>
                      </a:moveTo>
                      <a:cubicBezTo>
                        <a:pt x="-227014" y="1597270"/>
                        <a:pt x="16527" y="10516"/>
                        <a:pt x="125597" y="57"/>
                      </a:cubicBezTo>
                      <a:cubicBezTo>
                        <a:pt x="234667" y="-10402"/>
                        <a:pt x="1183433" y="1401045"/>
                        <a:pt x="1183433" y="1990222"/>
                      </a:cubicBezTo>
                      <a:cubicBezTo>
                        <a:pt x="1183433" y="2579399"/>
                        <a:pt x="951845" y="3476869"/>
                        <a:pt x="842775" y="3487328"/>
                      </a:cubicBezTo>
                      <a:cubicBezTo>
                        <a:pt x="733705" y="3497787"/>
                        <a:pt x="1285034" y="2508682"/>
                        <a:pt x="529010" y="205297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2" name="Straight Connector 11"/>
            <p:cNvCxnSpPr/>
            <p:nvPr/>
          </p:nvCxnSpPr>
          <p:spPr>
            <a:xfrm>
              <a:off x="6256873" y="3039378"/>
              <a:ext cx="46661" cy="3408306"/>
            </a:xfrm>
            <a:prstGeom prst="line">
              <a:avLst/>
            </a:prstGeom>
            <a:ln w="76200">
              <a:solidFill>
                <a:srgbClr val="00B050"/>
              </a:solidFill>
            </a:ln>
          </p:spPr>
          <p:style>
            <a:lnRef idx="3">
              <a:schemeClr val="dk1"/>
            </a:lnRef>
            <a:fillRef idx="0">
              <a:schemeClr val="dk1"/>
            </a:fillRef>
            <a:effectRef idx="2">
              <a:schemeClr val="dk1"/>
            </a:effectRef>
            <a:fontRef idx="minor">
              <a:schemeClr val="tx1"/>
            </a:fontRef>
          </p:style>
        </p:cxnSp>
        <p:sp>
          <p:nvSpPr>
            <p:cNvPr id="13" name="Oval 12"/>
            <p:cNvSpPr/>
            <p:nvPr/>
          </p:nvSpPr>
          <p:spPr>
            <a:xfrm>
              <a:off x="6178857" y="6295284"/>
              <a:ext cx="249354"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278875" cy="6858000"/>
          </a:xfrm>
          <a:prstGeom prst="rect">
            <a:avLst/>
          </a:prstGeom>
        </p:spPr>
      </p:pic>
    </p:spTree>
    <p:extLst>
      <p:ext uri="{BB962C8B-B14F-4D97-AF65-F5344CB8AC3E}">
        <p14:creationId xmlns:p14="http://schemas.microsoft.com/office/powerpoint/2010/main" val="237771937"/>
      </p:ext>
    </p:extLst>
  </p:cSld>
  <p:clrMapOvr>
    <a:masterClrMapping/>
  </p:clrMapOvr>
  <mc:AlternateContent xmlns:mc="http://schemas.openxmlformats.org/markup-compatibility/2006" xmlns:p14="http://schemas.microsoft.com/office/powerpoint/2010/main">
    <mc:Choice Requires="p14">
      <p:transition spd="slow" p14:dur="35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2-Point Star 1"/>
          <p:cNvSpPr/>
          <p:nvPr/>
        </p:nvSpPr>
        <p:spPr>
          <a:xfrm>
            <a:off x="173497" y="145143"/>
            <a:ext cx="8797008" cy="1261093"/>
          </a:xfrm>
          <a:prstGeom prst="star32">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dirty="0" err="1">
                <a:solidFill>
                  <a:schemeClr val="tx1"/>
                </a:solidFill>
                <a:latin typeface="NikoshBAN" panose="02000000000000000000" pitchFamily="2" charset="0"/>
                <a:cs typeface="NikoshBAN" panose="02000000000000000000" pitchFamily="2" charset="0"/>
              </a:rPr>
              <a:t>বিষয়</a:t>
            </a:r>
            <a:r>
              <a:rPr lang="en-US" sz="5400" dirty="0">
                <a:solidFill>
                  <a:schemeClr val="tx1"/>
                </a:solidFill>
                <a:latin typeface="NikoshBAN" panose="02000000000000000000" pitchFamily="2" charset="0"/>
                <a:cs typeface="NikoshBAN" panose="02000000000000000000" pitchFamily="2" charset="0"/>
              </a:rPr>
              <a:t> </a:t>
            </a:r>
            <a:r>
              <a:rPr lang="bn-IN" sz="5400" dirty="0">
                <a:solidFill>
                  <a:schemeClr val="tx1"/>
                </a:solidFill>
                <a:latin typeface="NikoshBAN" panose="02000000000000000000" pitchFamily="2" charset="0"/>
                <a:cs typeface="NikoshBAN" panose="02000000000000000000" pitchFamily="2" charset="0"/>
              </a:rPr>
              <a:t>পরিচিতি</a:t>
            </a:r>
            <a:endParaRPr lang="en-US" sz="5400" dirty="0">
              <a:solidFill>
                <a:schemeClr val="tx1"/>
              </a:solidFill>
              <a:latin typeface="NikoshBAN" panose="02000000000000000000" pitchFamily="2" charset="0"/>
              <a:cs typeface="NikoshBAN" panose="02000000000000000000" pitchFamily="2" charset="0"/>
            </a:endParaRPr>
          </a:p>
        </p:txBody>
      </p:sp>
      <p:sp>
        <p:nvSpPr>
          <p:cNvPr id="6" name="Rectangle: Rounded Corners 5">
            <a:extLst>
              <a:ext uri="{FF2B5EF4-FFF2-40B4-BE49-F238E27FC236}">
                <a16:creationId xmlns:a16="http://schemas.microsoft.com/office/drawing/2014/main" xmlns="" id="{ABE22EBD-FA2B-43A2-825E-BD90D244908C}"/>
              </a:ext>
            </a:extLst>
          </p:cNvPr>
          <p:cNvSpPr/>
          <p:nvPr/>
        </p:nvSpPr>
        <p:spPr>
          <a:xfrm>
            <a:off x="173497" y="1371600"/>
            <a:ext cx="5043617" cy="5334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শ্রেণিঃ</a:t>
            </a:r>
            <a:r>
              <a:rPr lang="en-GB" sz="3200" b="1" dirty="0">
                <a:latin typeface="NikoshBAN" panose="02000000000000000000" pitchFamily="2" charset="0"/>
                <a:cs typeface="NikoshBAN" panose="02000000000000000000" pitchFamily="2" charset="0"/>
              </a:rPr>
              <a:t> </a:t>
            </a:r>
            <a:r>
              <a:rPr lang="en-GB" sz="3200" b="1" dirty="0" err="1">
                <a:latin typeface="NikoshBAN" panose="02000000000000000000" pitchFamily="2" charset="0"/>
                <a:cs typeface="NikoshBAN" panose="02000000000000000000" pitchFamily="2" charset="0"/>
              </a:rPr>
              <a:t>ডিগ্রি</a:t>
            </a:r>
            <a:r>
              <a:rPr lang="en-GB" sz="3200" b="1" dirty="0">
                <a:latin typeface="NikoshBAN" panose="02000000000000000000" pitchFamily="2" charset="0"/>
                <a:cs typeface="NikoshBAN" panose="02000000000000000000" pitchFamily="2" charset="0"/>
              </a:rPr>
              <a:t> ৩য় </a:t>
            </a:r>
            <a:r>
              <a:rPr lang="en-GB" sz="3200" b="1" dirty="0" err="1">
                <a:latin typeface="NikoshBAN" panose="02000000000000000000" pitchFamily="2" charset="0"/>
                <a:cs typeface="NikoshBAN" panose="02000000000000000000" pitchFamily="2" charset="0"/>
              </a:rPr>
              <a:t>বর্ষ</a:t>
            </a:r>
            <a:endParaRPr lang="en-US" sz="3200" b="1" dirty="0">
              <a:latin typeface="NikoshBAN" panose="02000000000000000000" pitchFamily="2" charset="0"/>
              <a:cs typeface="NikoshBAN" panose="02000000000000000000" pitchFamily="2" charset="0"/>
            </a:endParaRPr>
          </a:p>
          <a:p>
            <a:pPr algn="ctr"/>
            <a:r>
              <a:rPr lang="bn-IN" sz="3200" b="1" dirty="0">
                <a:latin typeface="NikoshBAN" panose="02000000000000000000" pitchFamily="2" charset="0"/>
                <a:cs typeface="NikoshBAN" panose="02000000000000000000" pitchFamily="2" charset="0"/>
              </a:rPr>
              <a:t>বিষয়ঃ </a:t>
            </a:r>
            <a:r>
              <a:rPr lang="en-GB" sz="3200" b="1" dirty="0" err="1">
                <a:latin typeface="NikoshBAN" panose="02000000000000000000" pitchFamily="2" charset="0"/>
                <a:cs typeface="NikoshBAN" panose="02000000000000000000" pitchFamily="2" charset="0"/>
              </a:rPr>
              <a:t>ইসলামের</a:t>
            </a:r>
            <a:r>
              <a:rPr lang="en-GB" sz="3200" b="1" dirty="0">
                <a:latin typeface="NikoshBAN" panose="02000000000000000000" pitchFamily="2" charset="0"/>
                <a:cs typeface="NikoshBAN" panose="02000000000000000000" pitchFamily="2" charset="0"/>
              </a:rPr>
              <a:t> </a:t>
            </a:r>
            <a:r>
              <a:rPr lang="en-GB" sz="3200" b="1" dirty="0" err="1">
                <a:latin typeface="NikoshBAN" panose="02000000000000000000" pitchFamily="2" charset="0"/>
                <a:cs typeface="NikoshBAN" panose="02000000000000000000" pitchFamily="2" charset="0"/>
              </a:rPr>
              <a:t>ইতিহাস</a:t>
            </a:r>
            <a:r>
              <a:rPr lang="en-GB" sz="3200" b="1" dirty="0">
                <a:latin typeface="NikoshBAN" panose="02000000000000000000" pitchFamily="2" charset="0"/>
                <a:cs typeface="NikoshBAN" panose="02000000000000000000" pitchFamily="2" charset="0"/>
              </a:rPr>
              <a:t> ও </a:t>
            </a:r>
            <a:r>
              <a:rPr lang="en-GB" sz="3200" b="1" dirty="0" err="1">
                <a:latin typeface="NikoshBAN" panose="02000000000000000000" pitchFamily="2" charset="0"/>
                <a:cs typeface="NikoshBAN" panose="02000000000000000000" pitchFamily="2" charset="0"/>
              </a:rPr>
              <a:t>সংস্কৃতি</a:t>
            </a:r>
            <a:endParaRPr lang="en-GB" sz="3200" b="1" dirty="0">
              <a:latin typeface="NikoshBAN" panose="02000000000000000000" pitchFamily="2" charset="0"/>
              <a:cs typeface="NikoshBAN" panose="02000000000000000000" pitchFamily="2" charset="0"/>
            </a:endParaRPr>
          </a:p>
          <a:p>
            <a:pPr algn="ctr"/>
            <a:r>
              <a:rPr lang="en-GB" sz="3200" b="1" dirty="0">
                <a:latin typeface="NikoshBAN" panose="02000000000000000000" pitchFamily="2" charset="0"/>
                <a:cs typeface="NikoshBAN" panose="02000000000000000000" pitchFamily="2" charset="0"/>
              </a:rPr>
              <a:t>( </a:t>
            </a:r>
            <a:r>
              <a:rPr lang="en-GB" sz="3200" b="1" dirty="0" err="1">
                <a:latin typeface="NikoshBAN" panose="02000000000000000000" pitchFamily="2" charset="0"/>
                <a:cs typeface="NikoshBAN" panose="02000000000000000000" pitchFamily="2" charset="0"/>
              </a:rPr>
              <a:t>ষষ্ঠ</a:t>
            </a:r>
            <a:r>
              <a:rPr lang="en-GB" sz="3200" b="1" dirty="0">
                <a:latin typeface="NikoshBAN" panose="02000000000000000000" pitchFamily="2" charset="0"/>
                <a:cs typeface="NikoshBAN" panose="02000000000000000000" pitchFamily="2" charset="0"/>
              </a:rPr>
              <a:t> </a:t>
            </a:r>
            <a:r>
              <a:rPr lang="en-GB" sz="3200" b="1" dirty="0" err="1">
                <a:latin typeface="NikoshBAN" panose="02000000000000000000" pitchFamily="2" charset="0"/>
                <a:cs typeface="NikoshBAN" panose="02000000000000000000" pitchFamily="2" charset="0"/>
              </a:rPr>
              <a:t>পত্র</a:t>
            </a:r>
            <a:r>
              <a:rPr lang="en-GB" sz="32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 </a:t>
            </a:r>
            <a:endParaRPr lang="en-GB" sz="3200" b="1" dirty="0">
              <a:latin typeface="NikoshBAN" panose="02000000000000000000" pitchFamily="2" charset="0"/>
              <a:cs typeface="NikoshBAN" panose="02000000000000000000" pitchFamily="2" charset="0"/>
            </a:endParaRPr>
          </a:p>
          <a:p>
            <a:pPr algn="ctr">
              <a:buFont typeface="Arial" charset="0"/>
              <a:buChar char="•"/>
            </a:pPr>
            <a:r>
              <a:rPr lang="bn-IN" sz="3200" b="1" dirty="0">
                <a:latin typeface="NikoshBAN" panose="02000000000000000000" pitchFamily="2" charset="0"/>
                <a:cs typeface="NikoshBAN" panose="02000000000000000000" pitchFamily="2" charset="0"/>
              </a:rPr>
              <a:t>বিষয়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শিরোনামঃ</a:t>
            </a:r>
            <a:r>
              <a:rPr lang="en-US" sz="3200" b="1" dirty="0">
                <a:latin typeface="NikoshBAN" panose="02000000000000000000" pitchFamily="2" charset="0"/>
                <a:cs typeface="NikoshBAN" panose="02000000000000000000" pitchFamily="2" charset="0"/>
              </a:rPr>
              <a:t> </a:t>
            </a:r>
          </a:p>
          <a:p>
            <a:pPr algn="ctr">
              <a:buFont typeface="Arial" charset="0"/>
              <a:buChar char="•"/>
            </a:pPr>
            <a:r>
              <a:rPr lang="en-US" sz="2400" b="1" dirty="0" err="1">
                <a:latin typeface="NikoshBAN" panose="02000000000000000000" pitchFamily="2" charset="0"/>
                <a:cs typeface="NikoshBAN" panose="02000000000000000000" pitchFamily="2" charset="0"/>
              </a:rPr>
              <a:t>মধ্যপ্রাচ্যের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ইতিহাস</a:t>
            </a:r>
            <a:r>
              <a:rPr lang="en-US" sz="2400" b="1" dirty="0">
                <a:latin typeface="NikoshBAN" panose="02000000000000000000" pitchFamily="2" charset="0"/>
                <a:cs typeface="NikoshBAN" panose="02000000000000000000" pitchFamily="2" charset="0"/>
              </a:rPr>
              <a:t> ( ১২৫৮--১৯২৪খ্রি.)</a:t>
            </a:r>
          </a:p>
          <a:p>
            <a:pPr algn="ctr">
              <a:buFont typeface="Arial" charset="0"/>
              <a:buChar char="•"/>
            </a:pPr>
            <a:r>
              <a:rPr lang="bn-IN" sz="3200" b="1" dirty="0">
                <a:latin typeface="NikoshBAN" panose="02000000000000000000" pitchFamily="2" charset="0"/>
                <a:cs typeface="NikoshBAN" panose="02000000000000000000" pitchFamily="2" charset="0"/>
              </a:rPr>
              <a:t>বিষয়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কোডঃ</a:t>
            </a:r>
            <a:r>
              <a:rPr lang="en-US" sz="3200" b="1" dirty="0">
                <a:latin typeface="NikoshBAN" panose="02000000000000000000" pitchFamily="2" charset="0"/>
                <a:cs typeface="NikoshBAN" panose="02000000000000000000" pitchFamily="2" charset="0"/>
              </a:rPr>
              <a:t> ১৩১৬০৩</a:t>
            </a:r>
            <a:endParaRPr lang="bn-IN" sz="3200" b="1" dirty="0">
              <a:latin typeface="NikoshBAN" panose="02000000000000000000" pitchFamily="2" charset="0"/>
              <a:cs typeface="NikoshBAN" panose="02000000000000000000" pitchFamily="2" charset="0"/>
            </a:endParaRPr>
          </a:p>
          <a:p>
            <a:pPr algn="ctr">
              <a:buNone/>
            </a:pPr>
            <a:r>
              <a:rPr lang="en-US" sz="3200" b="1" dirty="0" err="1">
                <a:solidFill>
                  <a:srgbClr val="0070C0"/>
                </a:solidFill>
                <a:latin typeface="NikoshBAN" panose="02000000000000000000" pitchFamily="2" charset="0"/>
                <a:cs typeface="NikoshBAN" panose="02000000000000000000" pitchFamily="2" charset="0"/>
              </a:rPr>
              <a:t>অধ্যায়</a:t>
            </a:r>
            <a:r>
              <a:rPr lang="en-US" sz="3200" b="1" dirty="0">
                <a:solidFill>
                  <a:srgbClr val="0070C0"/>
                </a:solidFill>
                <a:latin typeface="NikoshBAN" panose="02000000000000000000" pitchFamily="2" charset="0"/>
                <a:cs typeface="NikoshBAN" panose="02000000000000000000" pitchFamily="2" charset="0"/>
              </a:rPr>
              <a:t> -</a:t>
            </a:r>
            <a:r>
              <a:rPr lang="en-US" sz="3200" b="1" dirty="0" smtClean="0">
                <a:solidFill>
                  <a:srgbClr val="0070C0"/>
                </a:solidFill>
                <a:latin typeface="NikoshBAN" panose="02000000000000000000" pitchFamily="2" charset="0"/>
                <a:cs typeface="NikoshBAN" panose="02000000000000000000" pitchFamily="2" charset="0"/>
              </a:rPr>
              <a:t>১৩ক </a:t>
            </a:r>
            <a:r>
              <a:rPr lang="en-US" sz="3200" b="1" dirty="0" err="1" smtClean="0">
                <a:solidFill>
                  <a:srgbClr val="0070C0"/>
                </a:solidFill>
                <a:latin typeface="NikoshBAN" panose="02000000000000000000" pitchFamily="2" charset="0"/>
                <a:cs typeface="NikoshBAN" panose="02000000000000000000" pitchFamily="2" charset="0"/>
              </a:rPr>
              <a:t>তম</a:t>
            </a:r>
            <a:r>
              <a:rPr lang="en-US" sz="3200" b="1" dirty="0" smtClean="0">
                <a:solidFill>
                  <a:srgbClr val="0070C0"/>
                </a:solidFill>
                <a:latin typeface="NikoshBAN" panose="02000000000000000000" pitchFamily="2" charset="0"/>
                <a:cs typeface="NikoshBAN" panose="02000000000000000000" pitchFamily="2" charset="0"/>
              </a:rPr>
              <a:t> </a:t>
            </a:r>
          </a:p>
          <a:p>
            <a:pPr algn="ctr">
              <a:buNone/>
            </a:pPr>
            <a:r>
              <a:rPr lang="en-US" sz="3200" b="1" dirty="0" err="1" smtClean="0">
                <a:solidFill>
                  <a:srgbClr val="0070C0"/>
                </a:solidFill>
                <a:latin typeface="NikoshBAN" panose="02000000000000000000" pitchFamily="2" charset="0"/>
                <a:cs typeface="NikoshBAN" panose="02000000000000000000" pitchFamily="2" charset="0"/>
              </a:rPr>
              <a:t>পাঠাশিরোনামঃ</a:t>
            </a:r>
            <a:r>
              <a:rPr lang="en-US" sz="3200" b="1" dirty="0" smtClean="0">
                <a:solidFill>
                  <a:srgbClr val="0070C0"/>
                </a:solidFill>
                <a:latin typeface="NikoshBAN" panose="02000000000000000000" pitchFamily="2" charset="0"/>
                <a:cs typeface="NikoshBAN" panose="02000000000000000000" pitchFamily="2" charset="0"/>
              </a:rPr>
              <a:t> </a:t>
            </a:r>
            <a:r>
              <a:rPr lang="en-US" sz="3200" b="1" dirty="0" err="1" smtClean="0">
                <a:solidFill>
                  <a:srgbClr val="0070C0"/>
                </a:solidFill>
                <a:latin typeface="NikoshBAN" panose="02000000000000000000" pitchFamily="2" charset="0"/>
                <a:cs typeface="NikoshBAN" panose="02000000000000000000" pitchFamily="2" charset="0"/>
              </a:rPr>
              <a:t>সৌদি</a:t>
            </a:r>
            <a:r>
              <a:rPr lang="en-US" sz="3200" b="1" dirty="0" smtClean="0">
                <a:solidFill>
                  <a:srgbClr val="0070C0"/>
                </a:solidFill>
                <a:latin typeface="NikoshBAN" panose="02000000000000000000" pitchFamily="2" charset="0"/>
                <a:cs typeface="NikoshBAN" panose="02000000000000000000" pitchFamily="2" charset="0"/>
              </a:rPr>
              <a:t> </a:t>
            </a:r>
            <a:r>
              <a:rPr lang="en-US" sz="3200" b="1" dirty="0" err="1" smtClean="0">
                <a:solidFill>
                  <a:srgbClr val="0070C0"/>
                </a:solidFill>
                <a:latin typeface="NikoshBAN" panose="02000000000000000000" pitchFamily="2" charset="0"/>
                <a:cs typeface="NikoshBAN" panose="02000000000000000000" pitchFamily="2" charset="0"/>
              </a:rPr>
              <a:t>আরব</a:t>
            </a:r>
            <a:endParaRPr lang="en-US" sz="3200" b="1" dirty="0">
              <a:solidFill>
                <a:srgbClr val="0070C0"/>
              </a:solidFill>
              <a:latin typeface="NikoshBAN" panose="02000000000000000000" pitchFamily="2" charset="0"/>
              <a:cs typeface="NikoshBAN" panose="02000000000000000000" pitchFamily="2" charset="0"/>
            </a:endParaRPr>
          </a:p>
        </p:txBody>
      </p:sp>
      <p:pic>
        <p:nvPicPr>
          <p:cNvPr id="7" name="Picture 2" descr="D:\degree  p\৬ষ্ঠ পত্র.jpg ২.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347" y="1455796"/>
            <a:ext cx="3460157" cy="4648200"/>
          </a:xfrm>
          <a:prstGeom prst="rect">
            <a:avLst/>
          </a:prstGeom>
          <a:noFill/>
          <a:ln>
            <a:solidFill>
              <a:srgbClr val="FF0000"/>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1" y="-246185"/>
            <a:ext cx="9144000" cy="6858000"/>
          </a:xfrm>
          <a:prstGeom prst="rect">
            <a:avLst/>
          </a:prstGeom>
        </p:spPr>
      </p:pic>
    </p:spTree>
    <p:extLst>
      <p:ext uri="{BB962C8B-B14F-4D97-AF65-F5344CB8AC3E}">
        <p14:creationId xmlns:p14="http://schemas.microsoft.com/office/powerpoint/2010/main" val="2389335960"/>
      </p:ext>
    </p:extLst>
  </p:cSld>
  <p:clrMapOvr>
    <a:masterClrMapping/>
  </p:clrMapOvr>
  <mc:AlternateContent xmlns:mc="http://schemas.openxmlformats.org/markup-compatibility/2006" xmlns:p14="http://schemas.microsoft.com/office/powerpoint/2010/main">
    <mc:Choice Requires="p14">
      <p:transition spd="slow" p14:dur="4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73496" y="124452"/>
            <a:ext cx="8679714" cy="707886"/>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dirty="0" smtClean="0"/>
              <a:t>                                                      </a:t>
            </a:r>
            <a:r>
              <a:rPr lang="en-US" sz="4000" b="1" dirty="0" err="1" smtClean="0"/>
              <a:t>পূর্বজ্ঞান</a:t>
            </a:r>
            <a:r>
              <a:rPr lang="en-US" sz="4000" b="1" dirty="0" smtClean="0"/>
              <a:t> </a:t>
            </a:r>
            <a:r>
              <a:rPr lang="en-US" sz="4000" b="1" dirty="0" err="1" smtClean="0"/>
              <a:t>যাচাইঃ</a:t>
            </a:r>
            <a:endParaRPr lang="en-US" sz="4000" b="1" dirty="0"/>
          </a:p>
        </p:txBody>
      </p:sp>
      <p:sp>
        <p:nvSpPr>
          <p:cNvPr id="3" name="Rectangle 2"/>
          <p:cNvSpPr/>
          <p:nvPr/>
        </p:nvSpPr>
        <p:spPr>
          <a:xfrm>
            <a:off x="173497" y="832338"/>
            <a:ext cx="4633090" cy="6025662"/>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806587" y="832338"/>
            <a:ext cx="4046623" cy="5873262"/>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031" y="-152400"/>
            <a:ext cx="9559415" cy="7262478"/>
          </a:xfrm>
          <a:prstGeom prst="rect">
            <a:avLst/>
          </a:prstGeom>
        </p:spPr>
      </p:pic>
    </p:spTree>
    <p:extLst>
      <p:ext uri="{BB962C8B-B14F-4D97-AF65-F5344CB8AC3E}">
        <p14:creationId xmlns:p14="http://schemas.microsoft.com/office/powerpoint/2010/main" val="350549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ম্যাপ\download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354" y="152400"/>
            <a:ext cx="4630647" cy="6400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ম্যাপ\download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90" y="152400"/>
            <a:ext cx="4222563" cy="6400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01" y="0"/>
            <a:ext cx="9322384" cy="6858000"/>
          </a:xfrm>
          <a:prstGeom prst="rect">
            <a:avLst/>
          </a:prstGeom>
        </p:spPr>
      </p:pic>
    </p:spTree>
    <p:extLst>
      <p:ext uri="{BB962C8B-B14F-4D97-AF65-F5344CB8AC3E}">
        <p14:creationId xmlns:p14="http://schemas.microsoft.com/office/powerpoint/2010/main" val="78408498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3497" y="152400"/>
            <a:ext cx="8797007" cy="19050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chemeClr val="tx1"/>
                </a:solidFill>
                <a:latin typeface="NikoshBAN" panose="02000000000000000000" pitchFamily="2" charset="0"/>
                <a:cs typeface="NikoshBAN" panose="02000000000000000000" pitchFamily="2" charset="0"/>
              </a:rPr>
              <a:t>আজকের</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পাঠ</a:t>
            </a:r>
            <a:r>
              <a:rPr lang="en-US" sz="6000" dirty="0" smtClean="0">
                <a:solidFill>
                  <a:schemeClr val="tx1"/>
                </a:solidFill>
                <a:latin typeface="NikoshBAN" panose="02000000000000000000" pitchFamily="2" charset="0"/>
                <a:cs typeface="NikoshBAN" panose="02000000000000000000" pitchFamily="2" charset="0"/>
              </a:rPr>
              <a:t>…….</a:t>
            </a:r>
            <a:endParaRPr lang="en-US" sz="60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173496" y="2057400"/>
            <a:ext cx="5395498" cy="4572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latin typeface="NikoshBAN" panose="02000000000000000000" pitchFamily="2" charset="0"/>
                <a:cs typeface="NikoshBAN" panose="02000000000000000000" pitchFamily="2" charset="0"/>
              </a:rPr>
              <a:t>সৌদি</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আরবে</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অধুনিকীকরণে</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আব্দুল</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আজিজ</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ইবনে</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সাউদ</a:t>
            </a:r>
            <a:endParaRPr lang="en-US" sz="5400" dirty="0">
              <a:latin typeface="NikoshBAN" panose="02000000000000000000" pitchFamily="2" charset="0"/>
              <a:cs typeface="NikoshBAN" panose="02000000000000000000" pitchFamily="2" charset="0"/>
            </a:endParaRPr>
          </a:p>
        </p:txBody>
      </p:sp>
      <p:sp>
        <p:nvSpPr>
          <p:cNvPr id="3" name="Rectangle 2"/>
          <p:cNvSpPr/>
          <p:nvPr/>
        </p:nvSpPr>
        <p:spPr>
          <a:xfrm>
            <a:off x="5568995" y="2057400"/>
            <a:ext cx="3421622" cy="4572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85192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3497" y="152400"/>
            <a:ext cx="8797007" cy="1981201"/>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শিখন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ফল</a:t>
            </a:r>
            <a:endParaRPr lang="en-US" sz="3200" dirty="0" smtClean="0">
              <a:solidFill>
                <a:schemeClr val="tx1"/>
              </a:solidFill>
              <a:latin typeface="NikoshBAN" panose="02000000000000000000" pitchFamily="2" charset="0"/>
              <a:cs typeface="NikoshBAN" panose="02000000000000000000" pitchFamily="2" charset="0"/>
            </a:endParaRPr>
          </a:p>
          <a:p>
            <a:pPr algn="ctr"/>
            <a:r>
              <a:rPr lang="en-US" sz="3200" dirty="0" err="1" smtClean="0">
                <a:solidFill>
                  <a:schemeClr val="tx1"/>
                </a:solidFill>
                <a:latin typeface="NikoshBAN" panose="02000000000000000000" pitchFamily="2" charset="0"/>
                <a:cs typeface="NikoshBAN" panose="02000000000000000000" pitchFamily="2" charset="0"/>
              </a:rPr>
              <a:t>এই</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পাঠ</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শেষে</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শিক্ষার্থীরা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যা</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শিখবে</a:t>
            </a:r>
            <a:r>
              <a:rPr lang="en-US"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
        <p:nvSpPr>
          <p:cNvPr id="2" name="Rounded Rectangle 1"/>
          <p:cNvSpPr/>
          <p:nvPr/>
        </p:nvSpPr>
        <p:spPr>
          <a:xfrm>
            <a:off x="0" y="2133600"/>
            <a:ext cx="9087797" cy="4724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NikoshBAN" panose="02000000000000000000" pitchFamily="2" charset="0"/>
              <a:cs typeface="NikoshBAN" panose="02000000000000000000" pitchFamily="2" charset="0"/>
            </a:endParaRPr>
          </a:p>
          <a:p>
            <a:pPr algn="ctr"/>
            <a:r>
              <a:rPr lang="en-US" sz="2800" dirty="0" smtClean="0">
                <a:solidFill>
                  <a:schemeClr val="tx1"/>
                </a:solidFill>
                <a:latin typeface="NikoshBAN" panose="02000000000000000000" pitchFamily="2" charset="0"/>
                <a:cs typeface="NikoshBAN" panose="02000000000000000000" pitchFamily="2" charset="0"/>
              </a:rPr>
              <a:t>১- </a:t>
            </a:r>
            <a:r>
              <a:rPr lang="en-US" sz="2800" dirty="0" err="1" smtClean="0">
                <a:solidFill>
                  <a:schemeClr val="tx1"/>
                </a:solidFill>
                <a:latin typeface="NikoshBAN" panose="02000000000000000000" pitchFamily="2" charset="0"/>
                <a:cs typeface="NikoshBAN" panose="02000000000000000000" pitchFamily="2" charset="0"/>
              </a:rPr>
              <a:t>সৌদি</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আরবের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ভৌগলিক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অবস্থান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বলতে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পারবে</a:t>
            </a:r>
            <a:r>
              <a:rPr lang="en-US" sz="2800" dirty="0" smtClean="0">
                <a:solidFill>
                  <a:schemeClr val="tx1"/>
                </a:solidFill>
                <a:latin typeface="NikoshBAN" panose="02000000000000000000" pitchFamily="2" charset="0"/>
                <a:cs typeface="NikoshBAN" panose="02000000000000000000" pitchFamily="2" charset="0"/>
              </a:rPr>
              <a:t>।</a:t>
            </a:r>
          </a:p>
          <a:p>
            <a:pPr algn="ctr"/>
            <a:r>
              <a:rPr lang="en-US" sz="2800" dirty="0" smtClean="0">
                <a:solidFill>
                  <a:schemeClr val="tx1"/>
                </a:solidFill>
                <a:latin typeface="NikoshBAN" panose="02000000000000000000" pitchFamily="2" charset="0"/>
                <a:cs typeface="NikoshBAN" panose="02000000000000000000" pitchFamily="2" charset="0"/>
              </a:rPr>
              <a:t>২-সৌদি </a:t>
            </a:r>
            <a:r>
              <a:rPr lang="en-US" sz="2800" dirty="0" err="1" smtClean="0">
                <a:solidFill>
                  <a:schemeClr val="tx1"/>
                </a:solidFill>
                <a:latin typeface="NikoshBAN" panose="02000000000000000000" pitchFamily="2" charset="0"/>
                <a:cs typeface="NikoshBAN" panose="02000000000000000000" pitchFamily="2" charset="0"/>
              </a:rPr>
              <a:t>আরবের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আধুনিকায়নে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ইবনে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সাউদের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অবদান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ব্যাখ্যা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পারবে</a:t>
            </a:r>
            <a:r>
              <a:rPr lang="en-US" sz="2800" dirty="0" smtClean="0">
                <a:solidFill>
                  <a:schemeClr val="tx1"/>
                </a:solidFill>
                <a:latin typeface="NikoshBAN" panose="02000000000000000000" pitchFamily="2" charset="0"/>
                <a:cs typeface="NikoshBAN" panose="02000000000000000000" pitchFamily="2" charset="0"/>
              </a:rPr>
              <a:t>।</a:t>
            </a:r>
          </a:p>
          <a:p>
            <a:pPr algn="ctr"/>
            <a:r>
              <a:rPr lang="en-US" sz="2800" dirty="0" smtClean="0">
                <a:solidFill>
                  <a:schemeClr val="tx1"/>
                </a:solidFill>
                <a:latin typeface="NikoshBAN" panose="02000000000000000000" pitchFamily="2" charset="0"/>
                <a:cs typeface="NikoshBAN" panose="02000000000000000000" pitchFamily="2" charset="0"/>
              </a:rPr>
              <a:t>৩- </a:t>
            </a:r>
            <a:r>
              <a:rPr lang="en-US" sz="2800" dirty="0" err="1" smtClean="0">
                <a:solidFill>
                  <a:schemeClr val="tx1"/>
                </a:solidFill>
                <a:latin typeface="NikoshBAN" panose="02000000000000000000" pitchFamily="2" charset="0"/>
                <a:cs typeface="NikoshBAN" panose="02000000000000000000" pitchFamily="2" charset="0"/>
              </a:rPr>
              <a:t>আব্দুল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আজিজ</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ইবনে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সাউদের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অভ্যন্তরীণ</a:t>
            </a:r>
            <a:r>
              <a:rPr lang="en-US" sz="2800" dirty="0" smtClean="0">
                <a:solidFill>
                  <a:schemeClr val="tx1"/>
                </a:solidFill>
                <a:latin typeface="NikoshBAN" panose="02000000000000000000" pitchFamily="2" charset="0"/>
                <a:cs typeface="NikoshBAN" panose="02000000000000000000" pitchFamily="2" charset="0"/>
              </a:rPr>
              <a:t>/</a:t>
            </a:r>
            <a:r>
              <a:rPr lang="en-US" sz="2800" dirty="0" err="1" smtClean="0">
                <a:solidFill>
                  <a:schemeClr val="tx1"/>
                </a:solidFill>
                <a:latin typeface="NikoshBAN" panose="02000000000000000000" pitchFamily="2" charset="0"/>
                <a:cs typeface="NikoshBAN" panose="02000000000000000000" pitchFamily="2" charset="0"/>
              </a:rPr>
              <a:t>বৈদেশিক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নীতি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বর্ণনা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পারবে</a:t>
            </a:r>
            <a:r>
              <a:rPr lang="en-US" sz="2800" dirty="0" smtClean="0">
                <a:solidFill>
                  <a:schemeClr val="tx1"/>
                </a:solidFill>
                <a:latin typeface="NikoshBAN" panose="02000000000000000000" pitchFamily="2" charset="0"/>
                <a:cs typeface="NikoshBAN" panose="02000000000000000000" pitchFamily="2" charset="0"/>
              </a:rPr>
              <a:t>।</a:t>
            </a:r>
          </a:p>
          <a:p>
            <a:pPr algn="ctr"/>
            <a:r>
              <a:rPr lang="en-US" sz="2800" dirty="0" smtClean="0">
                <a:solidFill>
                  <a:schemeClr val="tx1"/>
                </a:solidFill>
                <a:latin typeface="NikoshBAN" panose="02000000000000000000" pitchFamily="2" charset="0"/>
                <a:cs typeface="NikoshBAN" panose="02000000000000000000" pitchFamily="2" charset="0"/>
              </a:rPr>
              <a:t>৪- </a:t>
            </a:r>
            <a:r>
              <a:rPr lang="en-US" sz="2800" dirty="0" err="1" smtClean="0">
                <a:solidFill>
                  <a:schemeClr val="tx1"/>
                </a:solidFill>
                <a:latin typeface="NikoshBAN" panose="02000000000000000000" pitchFamily="2" charset="0"/>
                <a:cs typeface="NikoshBAN" panose="02000000000000000000" pitchFamily="2" charset="0"/>
              </a:rPr>
              <a:t>সৌদি</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আরবের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অর্থনৈতিক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অবস্থা</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বলতে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পারবে</a:t>
            </a:r>
            <a:r>
              <a:rPr lang="en-US" sz="2800" dirty="0" smtClean="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3200" dirty="0" smtClean="0">
              <a:latin typeface="NikoshBAN" panose="02000000000000000000" pitchFamily="2" charset="0"/>
              <a:cs typeface="NikoshBAN" panose="02000000000000000000" pitchFamily="2" charset="0"/>
            </a:endParaRPr>
          </a:p>
          <a:p>
            <a:pPr algn="ct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28" y="0"/>
            <a:ext cx="9374452" cy="6858000"/>
          </a:xfrm>
          <a:prstGeom prst="rect">
            <a:avLst/>
          </a:prstGeom>
        </p:spPr>
      </p:pic>
    </p:spTree>
    <p:extLst>
      <p:ext uri="{BB962C8B-B14F-4D97-AF65-F5344CB8AC3E}">
        <p14:creationId xmlns:p14="http://schemas.microsoft.com/office/powerpoint/2010/main" val="2610409096"/>
      </p:ext>
    </p:extLst>
  </p:cSld>
  <p:clrMapOvr>
    <a:masterClrMapping/>
  </p:clrMapOvr>
  <mc:AlternateContent xmlns:mc="http://schemas.openxmlformats.org/markup-compatibility/2006" xmlns:p14="http://schemas.microsoft.com/office/powerpoint/2010/main">
    <mc:Choice Requires="p14">
      <p:transition spd="slow" p14:dur="225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4049" y="152400"/>
            <a:ext cx="5141711" cy="6553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                                       </a:t>
            </a:r>
            <a:r>
              <a:rPr lang="en-US" sz="2000" b="1" dirty="0" err="1" smtClean="0">
                <a:solidFill>
                  <a:srgbClr val="0070C0"/>
                </a:solidFill>
              </a:rPr>
              <a:t>পরিচয়ঃ</a:t>
            </a:r>
            <a:endParaRPr lang="en-US" sz="2000" b="1" dirty="0" smtClean="0">
              <a:solidFill>
                <a:srgbClr val="0070C0"/>
              </a:solidFill>
            </a:endParaRPr>
          </a:p>
          <a:p>
            <a:r>
              <a:rPr lang="as-IN" sz="2000" b="1" dirty="0" smtClean="0">
                <a:solidFill>
                  <a:srgbClr val="0070C0"/>
                </a:solidFill>
              </a:rPr>
              <a:t>আবদুল </a:t>
            </a:r>
            <a:r>
              <a:rPr lang="as-IN" sz="2000" b="1" dirty="0">
                <a:solidFill>
                  <a:srgbClr val="0070C0"/>
                </a:solidFill>
              </a:rPr>
              <a:t>আজিজ ইবনে আবদুর রহমান ইবনে ফয়সাল ইবনে তুর্কি ইবনে আবদুল্লাহ ইবনে মুহাম্মদ আল সৌদ </a:t>
            </a:r>
            <a:r>
              <a:rPr lang="as-IN" sz="2000" b="1" dirty="0" smtClean="0">
                <a:solidFill>
                  <a:srgbClr val="0070C0"/>
                </a:solidFill>
              </a:rPr>
              <a:t>(১৫ </a:t>
            </a:r>
            <a:r>
              <a:rPr lang="as-IN" sz="2000" b="1" dirty="0">
                <a:solidFill>
                  <a:srgbClr val="0070C0"/>
                </a:solidFill>
              </a:rPr>
              <a:t>জানুয়ারি </a:t>
            </a:r>
            <a:r>
              <a:rPr lang="as-IN" sz="2000" b="1" dirty="0" smtClean="0">
                <a:solidFill>
                  <a:srgbClr val="0070C0"/>
                </a:solidFill>
              </a:rPr>
              <a:t>১৮৭৬</a:t>
            </a:r>
            <a:r>
              <a:rPr lang="as-IN" sz="2000" b="1" dirty="0">
                <a:solidFill>
                  <a:srgbClr val="0070C0"/>
                </a:solidFill>
              </a:rPr>
              <a:t> – ৯ নভেম্বর ১৯৫৩) আরব বিশ্বে সাধারণভাবে আবদুল </a:t>
            </a:r>
            <a:r>
              <a:rPr lang="as-IN" sz="2000" b="1" dirty="0" smtClean="0">
                <a:solidFill>
                  <a:srgbClr val="0070C0"/>
                </a:solidFill>
              </a:rPr>
              <a:t>আজিজ</a:t>
            </a:r>
            <a:r>
              <a:rPr lang="en-US" sz="2000" b="1" baseline="30000" dirty="0">
                <a:solidFill>
                  <a:srgbClr val="0070C0"/>
                </a:solidFill>
              </a:rPr>
              <a:t> </a:t>
            </a:r>
            <a:r>
              <a:rPr lang="as-IN" sz="2000" b="1" dirty="0" smtClean="0">
                <a:solidFill>
                  <a:srgbClr val="0070C0"/>
                </a:solidFill>
              </a:rPr>
              <a:t>বা</a:t>
            </a:r>
            <a:r>
              <a:rPr lang="as-IN" sz="2000" b="1" dirty="0">
                <a:solidFill>
                  <a:srgbClr val="0070C0"/>
                </a:solidFill>
              </a:rPr>
              <a:t> ইবনে </a:t>
            </a:r>
            <a:r>
              <a:rPr lang="as-IN" sz="2000" b="1" dirty="0" smtClean="0">
                <a:solidFill>
                  <a:srgbClr val="0070C0"/>
                </a:solidFill>
              </a:rPr>
              <a:t>সৌদ</a:t>
            </a:r>
            <a:r>
              <a:rPr lang="as-IN" sz="2000" b="1" dirty="0">
                <a:solidFill>
                  <a:srgbClr val="0070C0"/>
                </a:solidFill>
              </a:rPr>
              <a:t> বলে পরিচিত। তিনি আধুনিক সৌদি আরবের প্রতিষ্ঠাতা ও সৌদি আরবের প্রথম বাদশাহ</a:t>
            </a:r>
            <a:r>
              <a:rPr lang="as-IN" sz="2000" b="1" dirty="0" smtClean="0">
                <a:solidFill>
                  <a:srgbClr val="0070C0"/>
                </a:solidFill>
              </a:rPr>
              <a:t>।</a:t>
            </a:r>
            <a:r>
              <a:rPr lang="as-IN" sz="2000" b="1" dirty="0"/>
              <a:t> </a:t>
            </a:r>
            <a:r>
              <a:rPr lang="as-IN" sz="2000" b="1" dirty="0">
                <a:solidFill>
                  <a:srgbClr val="0070C0"/>
                </a:solidFill>
              </a:rPr>
              <a:t>২৩ সেপ্টেম্বর ১৯৩২ – ৯ নভেম্বর </a:t>
            </a:r>
            <a:r>
              <a:rPr lang="as-IN" sz="2000" b="1" dirty="0" smtClean="0">
                <a:solidFill>
                  <a:srgbClr val="0070C0"/>
                </a:solidFill>
              </a:rPr>
              <a:t>১৯৫৩</a:t>
            </a:r>
            <a:r>
              <a:rPr lang="en-US" sz="2000" b="1" dirty="0" smtClean="0">
                <a:solidFill>
                  <a:srgbClr val="0070C0"/>
                </a:solidFill>
              </a:rPr>
              <a:t> </a:t>
            </a:r>
            <a:r>
              <a:rPr lang="en-US" sz="2000" b="1" dirty="0" err="1" smtClean="0">
                <a:solidFill>
                  <a:srgbClr val="0070C0"/>
                </a:solidFill>
              </a:rPr>
              <a:t>পর্যন্ত</a:t>
            </a:r>
            <a:r>
              <a:rPr lang="en-US" sz="2000" b="1" dirty="0" smtClean="0">
                <a:solidFill>
                  <a:srgbClr val="0070C0"/>
                </a:solidFill>
              </a:rPr>
              <a:t> </a:t>
            </a:r>
            <a:r>
              <a:rPr lang="en-US" sz="2000" b="1" dirty="0" err="1" smtClean="0">
                <a:solidFill>
                  <a:srgbClr val="0070C0"/>
                </a:solidFill>
              </a:rPr>
              <a:t>সৌদি</a:t>
            </a:r>
            <a:r>
              <a:rPr lang="en-US" sz="2000" b="1" dirty="0" smtClean="0">
                <a:solidFill>
                  <a:srgbClr val="0070C0"/>
                </a:solidFill>
              </a:rPr>
              <a:t> </a:t>
            </a:r>
            <a:r>
              <a:rPr lang="en-US" sz="2000" b="1" dirty="0" err="1" smtClean="0">
                <a:solidFill>
                  <a:srgbClr val="0070C0"/>
                </a:solidFill>
              </a:rPr>
              <a:t>আরবের</a:t>
            </a:r>
            <a:r>
              <a:rPr lang="en-US" sz="2000" b="1" dirty="0" smtClean="0">
                <a:solidFill>
                  <a:srgbClr val="0070C0"/>
                </a:solidFill>
              </a:rPr>
              <a:t>  </a:t>
            </a:r>
            <a:r>
              <a:rPr lang="en-US" sz="2000" b="1" dirty="0" err="1" smtClean="0">
                <a:solidFill>
                  <a:srgbClr val="0070C0"/>
                </a:solidFill>
              </a:rPr>
              <a:t>বাদশাহ</a:t>
            </a:r>
            <a:r>
              <a:rPr lang="en-US" sz="2000" b="1" dirty="0" smtClean="0">
                <a:solidFill>
                  <a:srgbClr val="0070C0"/>
                </a:solidFill>
              </a:rPr>
              <a:t> </a:t>
            </a:r>
            <a:r>
              <a:rPr lang="en-US" sz="2000" b="1" dirty="0" err="1" smtClean="0">
                <a:solidFill>
                  <a:srgbClr val="0070C0"/>
                </a:solidFill>
              </a:rPr>
              <a:t>ছিলেন</a:t>
            </a:r>
            <a:r>
              <a:rPr lang="en-US" sz="2000" b="1" dirty="0" smtClean="0">
                <a:solidFill>
                  <a:srgbClr val="0070C0"/>
                </a:solidFill>
              </a:rPr>
              <a:t>।</a:t>
            </a:r>
            <a:endParaRPr lang="as-IN" sz="2000" b="1" dirty="0">
              <a:solidFill>
                <a:srgbClr val="0070C0"/>
              </a:solidFill>
            </a:endParaRPr>
          </a:p>
          <a:p>
            <a:r>
              <a:rPr lang="as-IN" sz="2000" b="1" dirty="0">
                <a:solidFill>
                  <a:srgbClr val="0070C0"/>
                </a:solidFill>
              </a:rPr>
              <a:t>ইবনে সৌদ ১৮৭৬ সালের ১৫ </a:t>
            </a:r>
            <a:r>
              <a:rPr lang="as-IN" sz="2000" b="1" dirty="0" smtClean="0">
                <a:solidFill>
                  <a:srgbClr val="0070C0"/>
                </a:solidFill>
              </a:rPr>
              <a:t>জানুয়ারি</a:t>
            </a:r>
            <a:r>
              <a:rPr lang="en-US" sz="2000" b="1" dirty="0">
                <a:solidFill>
                  <a:srgbClr val="0070C0"/>
                </a:solidFill>
              </a:rPr>
              <a:t> </a:t>
            </a:r>
            <a:r>
              <a:rPr lang="as-IN" sz="2000" b="1" dirty="0" smtClean="0">
                <a:solidFill>
                  <a:srgbClr val="0070C0"/>
                </a:solidFill>
              </a:rPr>
              <a:t>মধ্য</a:t>
            </a:r>
            <a:r>
              <a:rPr lang="en-US" sz="2000" b="1" dirty="0" smtClean="0">
                <a:solidFill>
                  <a:srgbClr val="0070C0"/>
                </a:solidFill>
              </a:rPr>
              <a:t> </a:t>
            </a:r>
            <a:r>
              <a:rPr lang="as-IN" sz="2000" b="1" dirty="0">
                <a:solidFill>
                  <a:srgbClr val="0070C0"/>
                </a:solidFill>
              </a:rPr>
              <a:t> আরবের নজদ </a:t>
            </a:r>
            <a:r>
              <a:rPr lang="as-IN" sz="2000" b="1" dirty="0" smtClean="0">
                <a:solidFill>
                  <a:srgbClr val="0070C0"/>
                </a:solidFill>
              </a:rPr>
              <a:t>অঞ্চলের</a:t>
            </a:r>
            <a:r>
              <a:rPr lang="en-US" sz="2000" b="1" dirty="0">
                <a:solidFill>
                  <a:srgbClr val="0070C0"/>
                </a:solidFill>
              </a:rPr>
              <a:t> </a:t>
            </a:r>
            <a:r>
              <a:rPr lang="as-IN" sz="2000" b="1" dirty="0" smtClean="0">
                <a:solidFill>
                  <a:srgbClr val="0070C0"/>
                </a:solidFill>
              </a:rPr>
              <a:t>রিয়াদে</a:t>
            </a:r>
            <a:r>
              <a:rPr lang="as-IN" sz="2000" b="1" dirty="0">
                <a:solidFill>
                  <a:srgbClr val="0070C0"/>
                </a:solidFill>
              </a:rPr>
              <a:t> </a:t>
            </a:r>
            <a:endParaRPr lang="en-US" sz="2000" b="1" dirty="0" smtClean="0">
              <a:solidFill>
                <a:srgbClr val="0070C0"/>
              </a:solidFill>
            </a:endParaRPr>
          </a:p>
          <a:p>
            <a:r>
              <a:rPr lang="en-US" sz="2000" b="1" dirty="0" smtClean="0">
                <a:solidFill>
                  <a:srgbClr val="0070C0"/>
                </a:solidFill>
              </a:rPr>
              <a:t> </a:t>
            </a:r>
            <a:r>
              <a:rPr lang="as-IN" sz="2000" b="1" dirty="0" smtClean="0">
                <a:solidFill>
                  <a:srgbClr val="0070C0"/>
                </a:solidFill>
              </a:rPr>
              <a:t>জন্মগ্রহণ </a:t>
            </a:r>
            <a:r>
              <a:rPr lang="en-US" sz="2000" b="1" dirty="0" smtClean="0">
                <a:solidFill>
                  <a:srgbClr val="0070C0"/>
                </a:solidFill>
              </a:rPr>
              <a:t> </a:t>
            </a:r>
            <a:r>
              <a:rPr lang="as-IN" sz="2000" b="1" dirty="0" smtClean="0">
                <a:solidFill>
                  <a:srgbClr val="0070C0"/>
                </a:solidFill>
              </a:rPr>
              <a:t>করেন।</a:t>
            </a:r>
            <a:r>
              <a:rPr lang="as-IN" sz="2000" b="1" dirty="0">
                <a:solidFill>
                  <a:srgbClr val="0070C0"/>
                </a:solidFill>
              </a:rPr>
              <a:t> </a:t>
            </a:r>
            <a:endParaRPr lang="en-US" sz="2000" b="1" dirty="0" smtClean="0">
              <a:solidFill>
                <a:srgbClr val="0070C0"/>
              </a:solidFill>
            </a:endParaRPr>
          </a:p>
          <a:p>
            <a:r>
              <a:rPr lang="as-IN" sz="2000" b="1" dirty="0" smtClean="0">
                <a:solidFill>
                  <a:srgbClr val="0070C0"/>
                </a:solidFill>
              </a:rPr>
              <a:t>দ্বিতীয় </a:t>
            </a:r>
            <a:r>
              <a:rPr lang="as-IN" sz="2000" b="1" dirty="0">
                <a:solidFill>
                  <a:srgbClr val="0070C0"/>
                </a:solidFill>
              </a:rPr>
              <a:t>সৌদি রাষ্ট্রের শেষ শাসক আবদুর রহমান বিন ফয়সাল ছিলেন তার বাবা। আল </a:t>
            </a:r>
            <a:r>
              <a:rPr lang="as-IN" sz="2000" b="1" dirty="0" smtClean="0">
                <a:solidFill>
                  <a:srgbClr val="0070C0"/>
                </a:solidFill>
              </a:rPr>
              <a:t>সৌদ</a:t>
            </a:r>
            <a:r>
              <a:rPr lang="en-US" sz="2000" b="1" dirty="0">
                <a:solidFill>
                  <a:srgbClr val="0070C0"/>
                </a:solidFill>
              </a:rPr>
              <a:t> </a:t>
            </a:r>
            <a:r>
              <a:rPr lang="as-IN" sz="2000" b="1" dirty="0" smtClean="0">
                <a:solidFill>
                  <a:srgbClr val="0070C0"/>
                </a:solidFill>
              </a:rPr>
              <a:t>তথা </a:t>
            </a:r>
            <a:r>
              <a:rPr lang="as-IN" sz="2000" b="1" dirty="0">
                <a:solidFill>
                  <a:srgbClr val="0070C0"/>
                </a:solidFill>
              </a:rPr>
              <a:t>তার পরিবার মধ্য আরবে পূর্বের ১৩০ বছর ধরে শক্তিশালী ছিল</a:t>
            </a:r>
            <a:r>
              <a:rPr lang="as-IN" sz="2000" b="1" dirty="0" smtClean="0">
                <a:solidFill>
                  <a:srgbClr val="0070C0"/>
                </a:solidFill>
              </a:rPr>
              <a:t>।</a:t>
            </a:r>
            <a:r>
              <a:rPr lang="as-IN" sz="2000" b="1" dirty="0">
                <a:solidFill>
                  <a:srgbClr val="0070C0"/>
                </a:solidFill>
              </a:rPr>
              <a:t> মা সারাহ আল সুদাইরি ছিলেন </a:t>
            </a:r>
            <a:r>
              <a:rPr lang="as-IN" sz="2000" b="1" dirty="0" smtClean="0">
                <a:solidFill>
                  <a:srgbClr val="0070C0"/>
                </a:solidFill>
              </a:rPr>
              <a:t>সুদাইরি</a:t>
            </a:r>
            <a:r>
              <a:rPr lang="en-US" sz="2000" b="1" dirty="0" smtClean="0">
                <a:solidFill>
                  <a:srgbClr val="0070C0"/>
                </a:solidFill>
              </a:rPr>
              <a:t> </a:t>
            </a:r>
            <a:r>
              <a:rPr lang="en-US" sz="2000" b="1" dirty="0" err="1" smtClean="0">
                <a:solidFill>
                  <a:srgbClr val="0070C0"/>
                </a:solidFill>
              </a:rPr>
              <a:t>বংশদ্ভূত</a:t>
            </a:r>
            <a:r>
              <a:rPr lang="en-US" sz="2000" b="1" dirty="0" smtClean="0">
                <a:solidFill>
                  <a:srgbClr val="0070C0"/>
                </a:solidFill>
              </a:rPr>
              <a:t>। </a:t>
            </a:r>
            <a:r>
              <a:rPr lang="as-IN" sz="2000" b="1" dirty="0" smtClean="0">
                <a:solidFill>
                  <a:srgbClr val="0070C0"/>
                </a:solidFill>
              </a:rPr>
              <a:t> </a:t>
            </a:r>
            <a:r>
              <a:rPr lang="as-IN" sz="2000" b="1" dirty="0">
                <a:solidFill>
                  <a:srgbClr val="0070C0"/>
                </a:solidFill>
              </a:rPr>
              <a:t>তারা </a:t>
            </a:r>
            <a:r>
              <a:rPr lang="as-IN" sz="2000" b="1" u="sng" dirty="0">
                <a:solidFill>
                  <a:srgbClr val="0070C0"/>
                </a:solidFill>
              </a:rPr>
              <a:t>ওয়াহাবি </a:t>
            </a:r>
            <a:r>
              <a:rPr lang="as-IN" sz="2000" b="1" u="sng" dirty="0" smtClean="0">
                <a:solidFill>
                  <a:srgbClr val="0070C0"/>
                </a:solidFill>
              </a:rPr>
              <a:t>মতাদর্শে</a:t>
            </a:r>
            <a:r>
              <a:rPr lang="en-US" sz="2000" b="1" u="sng" dirty="0" smtClean="0">
                <a:solidFill>
                  <a:srgbClr val="0070C0"/>
                </a:solidFill>
              </a:rPr>
              <a:t>র</a:t>
            </a:r>
            <a:r>
              <a:rPr lang="as-IN" sz="2000" b="1" dirty="0">
                <a:solidFill>
                  <a:srgbClr val="0070C0"/>
                </a:solidFill>
              </a:rPr>
              <a:t> সমর্থক ছিলেন। সৌদিরা আরব উপদ্বীপের অনেকাংশ জয় করে প্রথম সৌদি রাষ্ট্র গঠন করেছিল</a:t>
            </a:r>
            <a:r>
              <a:rPr lang="as-IN" sz="2000" b="1" dirty="0" smtClean="0">
                <a:solidFill>
                  <a:srgbClr val="0070C0"/>
                </a:solidFill>
              </a:rPr>
              <a:t>।</a:t>
            </a:r>
            <a:endParaRPr lang="as-IN" sz="2000" b="1" dirty="0">
              <a:solidFill>
                <a:srgbClr val="0070C0"/>
              </a:solidFill>
            </a:endParaRPr>
          </a:p>
        </p:txBody>
      </p:sp>
      <p:sp>
        <p:nvSpPr>
          <p:cNvPr id="4" name="Rectangle 3"/>
          <p:cNvSpPr/>
          <p:nvPr/>
        </p:nvSpPr>
        <p:spPr>
          <a:xfrm>
            <a:off x="5275761" y="152400"/>
            <a:ext cx="3694743" cy="6705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339" y="-17585"/>
            <a:ext cx="9547037" cy="7045569"/>
          </a:xfrm>
          <a:prstGeom prst="rect">
            <a:avLst/>
          </a:prstGeom>
        </p:spPr>
      </p:pic>
    </p:spTree>
    <p:extLst>
      <p:ext uri="{BB962C8B-B14F-4D97-AF65-F5344CB8AC3E}">
        <p14:creationId xmlns:p14="http://schemas.microsoft.com/office/powerpoint/2010/main" val="17033762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981</Words>
  <Application>Microsoft Office PowerPoint</Application>
  <PresentationFormat>On-screen Show (4:3)</PresentationFormat>
  <Paragraphs>149</Paragraphs>
  <Slides>22</Slides>
  <Notes>21</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         সৌদি আরব নামকরণঃ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cp:revision>
  <dcterms:created xsi:type="dcterms:W3CDTF">2021-07-06T13:39:22Z</dcterms:created>
  <dcterms:modified xsi:type="dcterms:W3CDTF">2021-07-07T02:24:26Z</dcterms:modified>
</cp:coreProperties>
</file>