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74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876800"/>
            <a:ext cx="8153400" cy="1981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153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9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5"/>
          <a:stretch/>
        </p:blipFill>
        <p:spPr>
          <a:xfrm>
            <a:off x="838200" y="304800"/>
            <a:ext cx="80772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7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609600"/>
            <a:ext cx="6248400" cy="5943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-1" y="609600"/>
            <a:ext cx="2438401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ভুসংস্থানিক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4114800" cy="472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3810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152400"/>
            <a:ext cx="10515600" cy="678179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0" y="609600"/>
            <a:ext cx="2590800" cy="33528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54"/>
          <a:stretch/>
        </p:blipFill>
        <p:spPr>
          <a:xfrm>
            <a:off x="304800" y="914400"/>
            <a:ext cx="8610600" cy="5562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057400" y="0"/>
            <a:ext cx="5486400" cy="7620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ভূচিত্রাবলি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1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610599" cy="5334000"/>
          </a:xfrm>
          <a:prstGeom prst="rect">
            <a:avLst/>
          </a:prstGeom>
        </p:spPr>
      </p:pic>
      <p:sp>
        <p:nvSpPr>
          <p:cNvPr id="3" name="Flowchart: Stored Data 2"/>
          <p:cNvSpPr/>
          <p:nvPr/>
        </p:nvSpPr>
        <p:spPr>
          <a:xfrm>
            <a:off x="1219200" y="152400"/>
            <a:ext cx="7086600" cy="1143000"/>
          </a:xfrm>
          <a:prstGeom prst="flowChartOnlineStorag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1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8229600" cy="5105400"/>
          </a:xfrm>
          <a:prstGeom prst="rect">
            <a:avLst/>
          </a:prstGeom>
        </p:spPr>
      </p:pic>
      <p:sp>
        <p:nvSpPr>
          <p:cNvPr id="3" name="Flowchart: Display 2"/>
          <p:cNvSpPr/>
          <p:nvPr/>
        </p:nvSpPr>
        <p:spPr>
          <a:xfrm>
            <a:off x="1143000" y="152400"/>
            <a:ext cx="6629400" cy="990600"/>
          </a:xfrm>
          <a:prstGeom prst="flowChartDisplay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ভূতাত্ত্বিক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9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1534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8077200" cy="52578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1371600" y="9525"/>
            <a:ext cx="6553200" cy="990600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4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"/>
            <a:ext cx="5943600" cy="6477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52400" y="304800"/>
            <a:ext cx="2438400" cy="594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উদ্ভিজ্জ</a:t>
            </a:r>
            <a:r>
              <a:rPr lang="en-US" sz="6000" b="1" spc="50" dirty="0" smtClean="0">
                <a:ln w="11430">
                  <a:solidFill>
                    <a:srgbClr val="00206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বিষয়ক</a:t>
            </a:r>
            <a:endParaRPr lang="en-US" sz="6000" b="1" spc="50" dirty="0" smtClean="0">
              <a:ln w="11430">
                <a:solidFill>
                  <a:srgbClr val="00206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spc="50" dirty="0" err="1" smtClean="0">
                <a:ln w="11430">
                  <a:solidFill>
                    <a:srgbClr val="00206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6000" b="1" spc="50" dirty="0" smtClean="0">
                <a:ln w="11430">
                  <a:solidFill>
                    <a:srgbClr val="00206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50" dirty="0">
              <a:ln w="11430">
                <a:solidFill>
                  <a:srgbClr val="00206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57350" y="242887"/>
            <a:ext cx="5734050" cy="8001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প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রি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</a:rPr>
              <a:t>চি</a:t>
            </a:r>
            <a:r>
              <a:rPr lang="en-US" sz="5400" dirty="0" smtClean="0"/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তি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5410200" y="1600200"/>
            <a:ext cx="3276600" cy="35814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শ্রেণি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</a:t>
            </a:r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নবম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বিষয়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 </a:t>
            </a:r>
            <a:r>
              <a:rPr lang="en-US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ভূগোল</a:t>
            </a:r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4584" y="1295400"/>
            <a:ext cx="4757016" cy="4876800"/>
            <a:chOff x="424584" y="1295400"/>
            <a:chExt cx="4604616" cy="4734380"/>
          </a:xfrm>
        </p:grpSpPr>
        <p:pic>
          <p:nvPicPr>
            <p:cNvPr id="9" name="Picture 2" descr="C:\Users\hp\Desktop\online class-2\20200726_20350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295400"/>
              <a:ext cx="1775156" cy="19795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0" name="Rectangle 9"/>
            <p:cNvSpPr/>
            <p:nvPr/>
          </p:nvSpPr>
          <p:spPr>
            <a:xfrm>
              <a:off x="424584" y="3475235"/>
              <a:ext cx="4604616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সূপর্না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রানী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রায়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bn-BD" sz="32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বিজয়পুর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উচ্চ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             </a:t>
              </a:r>
            </a:p>
            <a:p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কুমিল্লা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সদর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দক্ষিণ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 ,</a:t>
              </a:r>
              <a:r>
                <a:rPr lang="en-US" sz="3200" b="1" dirty="0" err="1">
                  <a:latin typeface="NikoshBAN" pitchFamily="2" charset="0"/>
                  <a:cs typeface="NikoshBAN" pitchFamily="2" charset="0"/>
                </a:rPr>
                <a:t>কুমিল্লা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E</a:t>
              </a:r>
              <a:r>
                <a:rPr lang="bn-BD" sz="2000" dirty="0">
                  <a:latin typeface="NikoshBAN" pitchFamily="2" charset="0"/>
                  <a:cs typeface="NikoshBAN" pitchFamily="2" charset="0"/>
                </a:rPr>
                <a:t>mail</a:t>
              </a:r>
              <a:r>
                <a:rPr lang="bn-BD" sz="3200" b="1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400" b="1" dirty="0">
                  <a:latin typeface="Times New Roman" pitchFamily="18" charset="0"/>
                  <a:cs typeface="NikoshBAN" pitchFamily="2" charset="0"/>
                </a:rPr>
                <a:t>suparnaroy</a:t>
              </a:r>
              <a:r>
                <a:rPr lang="en-US" sz="2000" b="1" dirty="0">
                  <a:latin typeface="Times New Roman" pitchFamily="18" charset="0"/>
                  <a:cs typeface="NikoshBAN" pitchFamily="2" charset="0"/>
                </a:rPr>
                <a:t>393</a:t>
              </a:r>
              <a:r>
                <a:rPr lang="bn-BD" sz="2400" b="1" dirty="0">
                  <a:latin typeface="Times New Roman" pitchFamily="18" charset="0"/>
                  <a:cs typeface="NikoshBAN" pitchFamily="2" charset="0"/>
                </a:rPr>
                <a:t>@gmail.com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824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28600" y="152400"/>
            <a:ext cx="8763000" cy="1447800"/>
          </a:xfrm>
          <a:prstGeom prst="downArrow">
            <a:avLst>
              <a:gd name="adj1" fmla="val 50000"/>
              <a:gd name="adj2" fmla="val 4517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5181600"/>
            <a:ext cx="8763000" cy="1676400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6019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600200" y="533400"/>
            <a:ext cx="5867400" cy="2209800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3581400"/>
            <a:ext cx="7162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bn-BD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আকঁ </a:t>
            </a:r>
            <a:endParaRPr lang="en-US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772400" cy="609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6" t="19467" r="6363" b="41690"/>
          <a:stretch/>
        </p:blipFill>
        <p:spPr>
          <a:xfrm>
            <a:off x="1295400" y="2362200"/>
            <a:ext cx="6016061" cy="1455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593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7848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2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1534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8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143000" y="2971800"/>
            <a:ext cx="6553200" cy="3124200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143000" y="381000"/>
            <a:ext cx="6553200" cy="25908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9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143000" y="0"/>
            <a:ext cx="7086600" cy="1371600"/>
          </a:xfrm>
          <a:prstGeom prst="downArrow">
            <a:avLst>
              <a:gd name="adj1" fmla="val 50000"/>
              <a:gd name="adj2" fmla="val 4901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শিখণফল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990600" y="1752600"/>
            <a:ext cx="7696200" cy="1143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990600" y="3352800"/>
            <a:ext cx="7772400" cy="129540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বলতেপারবে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90600" y="5105400"/>
            <a:ext cx="7848600" cy="129540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মানচিত্রে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ব্যবহিত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600" y="-304800"/>
            <a:ext cx="6553200" cy="2133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47812"/>
            <a:ext cx="8534400" cy="5334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—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742950" indent="-742950" algn="ctr">
              <a:buFont typeface="+mj-lt"/>
              <a:buAutoNum type="arabicPeriod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হিসেবেও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–(১)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গুনগত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(২)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পরিমানগত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742950" indent="-742950" algn="ctr">
              <a:buFont typeface="+mj-lt"/>
              <a:buAutoNum type="arabicPeriod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19123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8600" y="304800"/>
            <a:ext cx="8615362" cy="1676400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নিম্নরুপ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--- 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8382000" cy="449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28600" y="1676400"/>
            <a:ext cx="3352800" cy="1828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মৌজা</a:t>
            </a:r>
            <a:r>
              <a:rPr lang="en-US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4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123</Words>
  <Application>Microsoft Office PowerPoint</Application>
  <PresentationFormat>On-screen Show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</dc:creator>
  <cp:lastModifiedBy>Reliance Pc</cp:lastModifiedBy>
  <cp:revision>39</cp:revision>
  <dcterms:created xsi:type="dcterms:W3CDTF">2006-08-16T00:00:00Z</dcterms:created>
  <dcterms:modified xsi:type="dcterms:W3CDTF">2021-07-08T04:28:46Z</dcterms:modified>
</cp:coreProperties>
</file>