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8" r:id="rId9"/>
    <p:sldId id="269" r:id="rId10"/>
    <p:sldId id="266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43" autoAdjust="0"/>
  </p:normalViewPr>
  <p:slideViewPr>
    <p:cSldViewPr>
      <p:cViewPr>
        <p:scale>
          <a:sx n="30" d="100"/>
          <a:sy n="30" d="100"/>
        </p:scale>
        <p:origin x="-6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A8A1-AA17-4140-AE6E-F63BB33EB802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6C71-6370-4DAB-AAC1-B712BDF1C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7672BE-B35E-41E6-8FD5-3B3DB7B6492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6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6.wav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2.wav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3.wav" TargetMode="Externa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7.wav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7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8.wa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9.wav" TargetMode="Externa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1.wav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4.wav" TargetMode="Externa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5.wa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371600"/>
            <a:ext cx="35052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err="1" smtClean="0">
                <a:latin typeface="Arial Black" pitchFamily="34" charset="0"/>
              </a:rPr>
              <a:t>স্বাগতম</a:t>
            </a:r>
            <a:endParaRPr lang="en-US" sz="7200" dirty="0"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5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okishban"/>
              </a:rPr>
              <a:t>জোরায় কাজ</a:t>
            </a:r>
            <a:endParaRPr lang="en-US" dirty="0">
              <a:solidFill>
                <a:srgbClr val="FF0000"/>
              </a:solidFill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bn-BD" sz="4000" dirty="0" smtClean="0"/>
          </a:p>
          <a:p>
            <a:pPr>
              <a:buNone/>
            </a:pPr>
            <a:endParaRPr lang="bn-BD" sz="4000" dirty="0" smtClean="0"/>
          </a:p>
          <a:p>
            <a:pPr>
              <a:buNone/>
            </a:pPr>
            <a:r>
              <a:rPr lang="bn-BD" sz="4000" dirty="0" smtClean="0"/>
              <a:t>ইলেকট্রিশিয়ানের </a:t>
            </a:r>
            <a:r>
              <a:rPr lang="bn-BD" sz="4000" dirty="0" smtClean="0"/>
              <a:t>হ্যান্ড </a:t>
            </a:r>
            <a:r>
              <a:rPr lang="bn-BD" sz="4000" dirty="0" smtClean="0"/>
              <a:t>টূলস শনাক্ত কর।</a:t>
            </a:r>
            <a:endParaRPr lang="en-US" sz="4000" dirty="0" smtClean="0"/>
          </a:p>
          <a:p>
            <a:pPr>
              <a:buNone/>
            </a:pPr>
            <a:endParaRPr lang="bn-BD" sz="4000" dirty="0" smtClean="0">
              <a:latin typeface="Arial Black" pitchFamily="34" charset="0"/>
            </a:endParaRPr>
          </a:p>
        </p:txBody>
      </p:sp>
      <p:pic>
        <p:nvPicPr>
          <p:cNvPr id="6" name="আজকের ক্লাসে সবাইকে-126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প্রশ্নোত্তর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পর্ব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60317_1014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  <p:pic>
        <p:nvPicPr>
          <p:cNvPr id="5" name="আজকের ক্লাসে সবাইকে-126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কাজ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ওয়্যার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আঁক</a:t>
            </a:r>
            <a:r>
              <a:rPr lang="en-US" sz="4000" dirty="0" smtClean="0">
                <a:latin typeface="Arial Black" pitchFamily="34" charset="0"/>
              </a:rPr>
              <a:t>।</a:t>
            </a:r>
          </a:p>
        </p:txBody>
      </p:sp>
      <p:pic>
        <p:nvPicPr>
          <p:cNvPr id="6" name="আজকের ক্লাসে সবাইকে-126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সকল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কে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Black" pitchFamily="34" charset="0"/>
              </a:rPr>
              <a:t>ধন্যবদ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আজকের ক্লাসে সবাইকে-126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</a:rPr>
              <a:t>পরিচিতি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bn-BD" sz="4400" dirty="0" smtClean="0">
                <a:solidFill>
                  <a:schemeClr val="accent1"/>
                </a:solidFill>
              </a:rPr>
              <a:t/>
            </a:r>
            <a:br>
              <a:rPr lang="bn-BD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14808767690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2130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638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Nokishban"/>
              </a:rPr>
              <a:t>মোঃ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আবুল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খায়ের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খন্দকার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ট্রেড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ইন্সট্রাক্টর</a:t>
            </a:r>
            <a:r>
              <a:rPr lang="en-US" sz="2800" dirty="0" smtClean="0">
                <a:latin typeface="Nokishban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ডঃ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আখতার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  <a:cs typeface="ArhialkhanAMJ" pitchFamily="2" charset="0"/>
              </a:rPr>
              <a:t>হামদ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খান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ভি,টি,আই</a:t>
            </a:r>
            <a:r>
              <a:rPr lang="en-US" sz="2800" dirty="0" smtClean="0">
                <a:latin typeface="Nokishban"/>
              </a:rPr>
              <a:t>  </a:t>
            </a:r>
          </a:p>
          <a:p>
            <a:pPr>
              <a:buNone/>
            </a:pPr>
            <a:r>
              <a:rPr lang="en-US" dirty="0" err="1" smtClean="0">
                <a:latin typeface="Arial Black" pitchFamily="34" charset="0"/>
              </a:rPr>
              <a:t>কুমিল্লা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E-mail-kkhair2003@yahoo.co.i</a:t>
            </a:r>
            <a:r>
              <a:rPr lang="en-US" sz="2800" dirty="0" smtClean="0">
                <a:latin typeface="Arial Black" pitchFamily="34" charset="0"/>
              </a:rPr>
              <a:t>n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Mobile-01819867012</a:t>
            </a: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20000" y="0"/>
            <a:ext cx="1524000" cy="1676400"/>
          </a:xfrm>
          <a:prstGeom prst="rect">
            <a:avLst/>
          </a:prstGeom>
        </p:spPr>
      </p:pic>
      <p:pic>
        <p:nvPicPr>
          <p:cNvPr id="7" name="আজকের ক্লাসে সবাইকে-125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191000" cy="1143000"/>
          </a:xfrm>
        </p:spPr>
        <p:txBody>
          <a:bodyPr>
            <a:normAutofit/>
          </a:bodyPr>
          <a:lstStyle/>
          <a:p>
            <a:pPr algn="just"/>
            <a:r>
              <a:rPr lang="bn-BD" sz="4400" b="0" dirty="0" smtClean="0">
                <a:solidFill>
                  <a:srgbClr val="FF0000"/>
                </a:solidFill>
                <a:latin typeface="Arial Black" pitchFamily="34" charset="0"/>
              </a:rPr>
              <a:t>পূর্ব জ্ঞান যাচাই</a:t>
            </a:r>
            <a:endParaRPr lang="en-US" sz="4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pic>
        <p:nvPicPr>
          <p:cNvPr id="6" name="Content Placeholder 5" descr="hardware-tools-accessories-500x50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90750" y="1616075"/>
            <a:ext cx="4762500" cy="4676775"/>
          </a:xfrm>
        </p:spPr>
      </p:pic>
    </p:spTree>
    <p:custDataLst>
      <p:tags r:id="rId1"/>
    </p:custDataLst>
  </p:cSld>
  <p:clrMapOvr>
    <a:masterClrMapping/>
  </p:clrMapOvr>
  <p:transition advTm="1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84758E-6 L 0 1.847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ঘোষনা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hialkhanA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ইলেকট্রিশিয়ানের হ্যান্ড </a:t>
            </a:r>
            <a:r>
              <a:rPr lang="bn-BD" sz="4000" dirty="0" smtClean="0"/>
              <a:t>টূলস</a:t>
            </a:r>
            <a:endParaRPr lang="en-US" sz="4000" dirty="0"/>
          </a:p>
        </p:txBody>
      </p:sp>
      <p:pic>
        <p:nvPicPr>
          <p:cNvPr id="6" name="আজকের ক্লাসে সবাইকে-125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okishban"/>
              </a:rPr>
              <a:t>পরিচিতি</a:t>
            </a:r>
            <a:r>
              <a:rPr lang="en-US" sz="5400" dirty="0" smtClean="0">
                <a:solidFill>
                  <a:schemeClr val="accent1"/>
                </a:solidFill>
                <a:latin typeface="Nokishban"/>
              </a:rPr>
              <a:t> </a:t>
            </a: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জেনারেল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ইলেকট্রিক্যাল</a:t>
            </a:r>
            <a:r>
              <a:rPr lang="bn-BD" sz="40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ওয়ার্কস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নবম</a:t>
            </a:r>
            <a:r>
              <a:rPr lang="en-US" sz="4000" dirty="0" smtClean="0">
                <a:latin typeface="Arial Black" pitchFamily="34" charset="0"/>
              </a:rPr>
              <a:t> (</a:t>
            </a:r>
            <a:r>
              <a:rPr lang="en-US" sz="4000" dirty="0" err="1" smtClean="0">
                <a:latin typeface="Arial Black" pitchFamily="34" charset="0"/>
              </a:rPr>
              <a:t>ভক</a:t>
            </a:r>
            <a:r>
              <a:rPr lang="en-US" sz="4000" dirty="0" smtClean="0">
                <a:latin typeface="Arial Black" pitchFamily="34" charset="0"/>
              </a:rPr>
              <a:t>)-২</a:t>
            </a:r>
            <a:r>
              <a:rPr lang="bn-BD" sz="4000" dirty="0" smtClean="0">
                <a:latin typeface="Arial Black" pitchFamily="34" charset="0"/>
              </a:rPr>
              <a:t>-১</a:t>
            </a:r>
          </a:p>
          <a:p>
            <a:pPr algn="ctr">
              <a:buNone/>
            </a:pPr>
            <a:r>
              <a:rPr lang="bn-BD" sz="4000" dirty="0" smtClean="0">
                <a:latin typeface="Arial Black" pitchFamily="34" charset="0"/>
              </a:rPr>
              <a:t>অধ্যায়-৩</a:t>
            </a:r>
          </a:p>
          <a:p>
            <a:pPr algn="ctr">
              <a:buNone/>
            </a:pPr>
            <a:r>
              <a:rPr lang="bn-BD" sz="4000" dirty="0" smtClean="0"/>
              <a:t> ইলেকট্রিশিয়ানের হ্যান্ড টূলস</a:t>
            </a:r>
            <a:endParaRPr lang="en-US" sz="4000" dirty="0" smtClean="0"/>
          </a:p>
          <a:p>
            <a:pPr algn="ctr">
              <a:buNone/>
            </a:pPr>
            <a:r>
              <a:rPr lang="bn-BD" sz="4000" dirty="0" smtClean="0"/>
              <a:t>সম্পর্কে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দক্ষতা</a:t>
            </a:r>
            <a:r>
              <a:rPr lang="en-US" sz="4000" dirty="0" smtClean="0">
                <a:solidFill>
                  <a:schemeClr val="accent1"/>
                </a:solidFill>
                <a:latin typeface="Nokishban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অর্জন</a:t>
            </a:r>
            <a:endParaRPr lang="bn-BD" sz="40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endParaRPr lang="en-US" sz="4000" dirty="0">
              <a:latin typeface="Nokishban"/>
            </a:endParaRPr>
          </a:p>
        </p:txBody>
      </p:sp>
      <p:pic>
        <p:nvPicPr>
          <p:cNvPr id="6" name="আজকের ক্লাসে সবাইকে-126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okishban"/>
              </a:rPr>
              <a:t/>
            </a:r>
            <a:br>
              <a:rPr lang="bn-BD" dirty="0" smtClean="0">
                <a:latin typeface="Nokishban"/>
              </a:rPr>
            </a:br>
            <a:r>
              <a:rPr lang="bn-BD" sz="4400" dirty="0" smtClean="0">
                <a:solidFill>
                  <a:srgbClr val="FF0000"/>
                </a:solidFill>
                <a:latin typeface="Arial Black" pitchFamily="34" charset="0"/>
              </a:rPr>
              <a:t>শিখনফল</a:t>
            </a:r>
            <a:r>
              <a:rPr lang="bn-BD" dirty="0" smtClean="0">
                <a:latin typeface="Nokishban"/>
              </a:rPr>
              <a:t> </a:t>
            </a:r>
            <a:br>
              <a:rPr lang="bn-BD" dirty="0" smtClean="0">
                <a:latin typeface="Nokishban"/>
              </a:rPr>
            </a:br>
            <a:r>
              <a:rPr lang="en-US" dirty="0" smtClean="0">
                <a:latin typeface="Nokishban"/>
              </a:rPr>
              <a:t/>
            </a:r>
            <a:br>
              <a:rPr lang="en-US" dirty="0" smtClean="0">
                <a:latin typeface="Nokishban"/>
              </a:rPr>
            </a:b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 </a:t>
            </a:r>
            <a:r>
              <a:rPr lang="bn-BD" sz="3200" dirty="0" smtClean="0">
                <a:latin typeface="Nokishban"/>
              </a:rPr>
              <a:t>       </a:t>
            </a:r>
          </a:p>
          <a:p>
            <a:pPr marL="514350" indent="-514350" algn="just">
              <a:buNone/>
            </a:pPr>
            <a:r>
              <a:rPr lang="bn-BD" sz="3200" dirty="0" smtClean="0">
                <a:latin typeface="Nokishban"/>
              </a:rPr>
              <a:t> </a:t>
            </a:r>
            <a:r>
              <a:rPr lang="bn-BD" sz="3200" dirty="0" smtClean="0">
                <a:latin typeface="Nokishban"/>
              </a:rPr>
              <a:t>        </a:t>
            </a:r>
            <a:r>
              <a:rPr lang="bn-BD" sz="3200" dirty="0" smtClean="0"/>
              <a:t>ইলেকট্রিশিয়ানের </a:t>
            </a:r>
            <a:r>
              <a:rPr lang="bn-BD" sz="3200" dirty="0" smtClean="0"/>
              <a:t>হ্যান্ড টূলস</a:t>
            </a:r>
            <a:endParaRPr lang="en-US" sz="3200" dirty="0" smtClean="0"/>
          </a:p>
          <a:p>
            <a:pPr marL="514350" indent="-514350" algn="just">
              <a:buNone/>
            </a:pPr>
            <a:r>
              <a:rPr lang="en-US" sz="3200" dirty="0" smtClean="0">
                <a:latin typeface="Nokishban"/>
              </a:rPr>
              <a:t> </a:t>
            </a:r>
            <a:r>
              <a:rPr lang="bn-BD" sz="3200" dirty="0" smtClean="0">
                <a:latin typeface="Nokishban"/>
              </a:rPr>
              <a:t>             </a:t>
            </a:r>
            <a:r>
              <a:rPr lang="en-US" sz="3200" dirty="0" err="1" smtClean="0">
                <a:latin typeface="Nokishban"/>
              </a:rPr>
              <a:t>কি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বলতে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।</a:t>
            </a:r>
            <a:endParaRPr lang="en-US" sz="3200" dirty="0" smtClean="0">
              <a:latin typeface="Nokishban"/>
            </a:endParaRPr>
          </a:p>
          <a:p>
            <a:pPr marL="514350" indent="-514350" algn="just">
              <a:buNone/>
            </a:pPr>
            <a:endParaRPr lang="en-US" sz="3200" dirty="0" smtClean="0">
              <a:latin typeface="Nokishban"/>
            </a:endParaRPr>
          </a:p>
          <a:p>
            <a:pPr marL="514350" indent="-514350">
              <a:buNone/>
            </a:pPr>
            <a:r>
              <a:rPr lang="bn-BD" sz="3200" dirty="0" smtClean="0"/>
              <a:t>         ইলেকট্রিশিয়ানের </a:t>
            </a:r>
            <a:r>
              <a:rPr lang="bn-BD" sz="3200" dirty="0" smtClean="0"/>
              <a:t>হ্যান্ড টূলস</a:t>
            </a:r>
            <a:endParaRPr lang="en-US" sz="3200" dirty="0" smtClean="0"/>
          </a:p>
          <a:p>
            <a:pPr marL="514350" indent="-514350">
              <a:buNone/>
            </a:pPr>
            <a:r>
              <a:rPr lang="bn-BD" sz="3200" dirty="0" smtClean="0">
                <a:latin typeface="Arial Black" pitchFamily="34" charset="0"/>
              </a:rPr>
              <a:t>            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আঁকতে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Nokishban"/>
              </a:rPr>
              <a:t>পারবে</a:t>
            </a:r>
            <a:r>
              <a:rPr lang="en-US" sz="3200" dirty="0" smtClean="0">
                <a:latin typeface="Nokishban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।</a:t>
            </a:r>
            <a:endParaRPr lang="en-US" sz="3200" dirty="0" smtClean="0">
              <a:latin typeface="Nokishb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Noki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okishban"/>
              </a:rPr>
              <a:t>এই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পাঠ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শেষে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শিক্ষর্থির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যা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বলতে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পারবে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6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r>
              <a:rPr lang="bn-BD" sz="3200" dirty="0" smtClean="0">
                <a:solidFill>
                  <a:schemeClr val="accent1"/>
                </a:solidFill>
                <a:latin typeface="Nokishban"/>
              </a:rPr>
              <a:t>পাঠ </a:t>
            </a:r>
            <a:r>
              <a:rPr lang="bn-BD" sz="3200" dirty="0" smtClean="0">
                <a:solidFill>
                  <a:schemeClr val="accent1"/>
                </a:solidFill>
                <a:latin typeface="Nokishban"/>
              </a:rPr>
              <a:t>বিশ্লেষণ</a:t>
            </a:r>
            <a:br>
              <a:rPr lang="bn-BD" sz="3200" dirty="0" smtClean="0">
                <a:solidFill>
                  <a:schemeClr val="accent1"/>
                </a:solidFill>
                <a:latin typeface="Nokishban"/>
              </a:rPr>
            </a:br>
            <a:r>
              <a:rPr lang="bn-BD" sz="3200" dirty="0" smtClean="0">
                <a:solidFill>
                  <a:srgbClr val="FF0000"/>
                </a:solidFill>
                <a:latin typeface="Nokishban"/>
              </a:rPr>
              <a:t> বর্ননাঃ-</a:t>
            </a:r>
            <a:r>
              <a:rPr lang="bn-IN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Noki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okishban"/>
              </a:rPr>
              <a:t>              </a:t>
            </a:r>
            <a:endParaRPr lang="bn-BD" sz="3200" dirty="0" smtClean="0"/>
          </a:p>
          <a:p>
            <a:r>
              <a:rPr lang="bn-IN" sz="3200" b="1" u="sng" dirty="0" smtClean="0"/>
              <a:t>প্লাস</a:t>
            </a:r>
            <a:r>
              <a:rPr lang="bn-BD" sz="3200" b="1" u="sng" dirty="0" smtClean="0"/>
              <a:t> </a:t>
            </a:r>
            <a:r>
              <a:rPr lang="bn-BD" sz="3200" b="1" dirty="0" smtClean="0"/>
              <a:t>-</a:t>
            </a:r>
            <a:endParaRPr lang="bn-BD" sz="3200" b="1" dirty="0" smtClean="0">
              <a:latin typeface="Nokishban"/>
            </a:endParaRPr>
          </a:p>
          <a:p>
            <a:r>
              <a:rPr lang="bn-BD" sz="3200" dirty="0" smtClean="0"/>
              <a:t>   </a:t>
            </a:r>
            <a:r>
              <a:rPr lang="bn-IN" sz="3200" dirty="0" smtClean="0"/>
              <a:t>প্লাস </a:t>
            </a:r>
            <a:r>
              <a:rPr lang="bn-IN" sz="3200" dirty="0" smtClean="0"/>
              <a:t>/ ইলাপারজ / (প্লাইর্জেড) </a:t>
            </a:r>
            <a:r>
              <a:rPr lang="bn-BD" sz="3200" dirty="0" smtClean="0"/>
              <a:t>- </a:t>
            </a:r>
            <a:r>
              <a:rPr lang="bn-IN" sz="3200" dirty="0" smtClean="0"/>
              <a:t>দুটি </a:t>
            </a:r>
            <a:r>
              <a:rPr lang="bn-IN" sz="3200" dirty="0" smtClean="0"/>
              <a:t>হাতলযুক্ত একটি ধাতব ছোট </a:t>
            </a:r>
            <a:r>
              <a:rPr lang="bn-IN" sz="3200" dirty="0" smtClean="0"/>
              <a:t>সরঞ্জাম,</a:t>
            </a:r>
            <a:r>
              <a:rPr lang="bn-BD" sz="3200" dirty="0" smtClean="0"/>
              <a:t> </a:t>
            </a:r>
            <a:r>
              <a:rPr lang="bn-IN" sz="3200" dirty="0" smtClean="0"/>
              <a:t>শক্তভাবে </a:t>
            </a:r>
            <a:r>
              <a:rPr lang="bn-IN" sz="3200" dirty="0" smtClean="0"/>
              <a:t>ধরে রাখতে বা </a:t>
            </a:r>
            <a:r>
              <a:rPr lang="bn-IN" sz="3200" dirty="0" smtClean="0"/>
              <a:t>ছোট </a:t>
            </a:r>
            <a:r>
              <a:rPr lang="bn-IN" sz="3200" dirty="0" smtClean="0"/>
              <a:t>জিনিস টেনে ধরতে এবং তারে কাটা এবং তার কাটার জন্য </a:t>
            </a:r>
            <a:r>
              <a:rPr lang="bn-IN" sz="3200" dirty="0" smtClean="0"/>
              <a:t>ব্যবহৃত</a:t>
            </a:r>
            <a:r>
              <a:rPr lang="bn-BD" sz="3200" dirty="0" smtClean="0"/>
              <a:t>।</a:t>
            </a:r>
            <a:r>
              <a:rPr lang="bn-IN" sz="3200" dirty="0" smtClean="0"/>
              <a:t> </a:t>
            </a:r>
            <a:endParaRPr lang="en-US" sz="3200" dirty="0" smtClean="0"/>
          </a:p>
          <a:p>
            <a:endParaRPr lang="bn-BD" sz="3200" dirty="0" smtClean="0">
              <a:latin typeface="Nokishban"/>
            </a:endParaRPr>
          </a:p>
          <a:p>
            <a:endParaRPr lang="bn-BD" sz="3200" dirty="0" smtClean="0">
              <a:latin typeface="Nokishban"/>
            </a:endParaRPr>
          </a:p>
          <a:p>
            <a:endParaRPr lang="bn-BD" sz="3200" dirty="0" smtClean="0">
              <a:latin typeface="Nokishban"/>
            </a:endParaRPr>
          </a:p>
          <a:p>
            <a:endParaRPr lang="en-US" sz="3200" dirty="0">
              <a:latin typeface="Nokishban"/>
            </a:endParaRPr>
          </a:p>
        </p:txBody>
      </p:sp>
      <p:pic>
        <p:nvPicPr>
          <p:cNvPr id="6" name="আজকের ক্লাসে সবাইকে-126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pic>
        <p:nvPicPr>
          <p:cNvPr id="8" name="Content Placeholder 7" descr="Pliers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86200" y="533400"/>
            <a:ext cx="3048000" cy="1762125"/>
          </a:xfrm>
        </p:spPr>
      </p:pic>
    </p:spTree>
    <p:custDataLst>
      <p:tags r:id="rId1"/>
    </p:custDataLst>
  </p:cSld>
  <p:clrMapOvr>
    <a:masterClrMapping/>
  </p:clrMapOvr>
  <p:transition advTm="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vet-g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381000"/>
            <a:ext cx="4467225" cy="2581275"/>
          </a:xfrm>
        </p:spPr>
      </p:pic>
      <p:sp>
        <p:nvSpPr>
          <p:cNvPr id="5" name="Rectangle 4"/>
          <p:cNvSpPr/>
          <p:nvPr/>
        </p:nvSpPr>
        <p:spPr>
          <a:xfrm>
            <a:off x="0" y="2895601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>
                <a:latin typeface="Arial Black" pitchFamily="34" charset="0"/>
              </a:rPr>
              <a:t> </a:t>
            </a:r>
            <a:r>
              <a:rPr lang="as-IN" sz="4000" b="1" u="sng" dirty="0" smtClean="0">
                <a:latin typeface="Arial Black" pitchFamily="34" charset="0"/>
              </a:rPr>
              <a:t>রিভেট </a:t>
            </a:r>
            <a:r>
              <a:rPr lang="bn-BD" sz="4000" b="1" u="sng" dirty="0" smtClean="0">
                <a:latin typeface="Arial Black" pitchFamily="34" charset="0"/>
              </a:rPr>
              <a:t>গান</a:t>
            </a:r>
            <a:r>
              <a:rPr lang="as-IN" sz="4000" b="1" u="sng" dirty="0" smtClean="0">
                <a:latin typeface="Arial Black" pitchFamily="34" charset="0"/>
              </a:rPr>
              <a:t> </a:t>
            </a:r>
            <a:r>
              <a:rPr lang="bn-BD" sz="4000" b="1" dirty="0" smtClean="0">
                <a:latin typeface="Arial Black" pitchFamily="34" charset="0"/>
              </a:rPr>
              <a:t>-</a:t>
            </a:r>
            <a:endParaRPr lang="bn-BD" sz="4000" b="1" dirty="0" smtClean="0"/>
          </a:p>
          <a:p>
            <a:r>
              <a:rPr lang="bn-BD" sz="4000" dirty="0" smtClean="0">
                <a:latin typeface="Arial Black" pitchFamily="34" charset="0"/>
              </a:rPr>
              <a:t>         </a:t>
            </a:r>
            <a:r>
              <a:rPr lang="as-IN" sz="4000" dirty="0" smtClean="0">
                <a:latin typeface="Arial Black" pitchFamily="34" charset="0"/>
              </a:rPr>
              <a:t>রিভেট </a:t>
            </a:r>
            <a:r>
              <a:rPr lang="as-IN" sz="4000" dirty="0" smtClean="0">
                <a:latin typeface="Arial Black" pitchFamily="34" charset="0"/>
              </a:rPr>
              <a:t>বন্দুক / </a:t>
            </a:r>
            <a:r>
              <a:rPr lang="en-US" sz="4000" dirty="0" err="1" smtClean="0">
                <a:latin typeface="Arial Black" pitchFamily="34" charset="0"/>
              </a:rPr>
              <a:t>ɪrɪvɪt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ɡʌn</a:t>
            </a:r>
            <a:r>
              <a:rPr lang="en-US" sz="4000" dirty="0" smtClean="0">
                <a:latin typeface="Arial Black" pitchFamily="34" charset="0"/>
              </a:rPr>
              <a:t> / (ˈ</a:t>
            </a:r>
            <a:r>
              <a:rPr lang="as-IN" sz="4000" dirty="0" smtClean="0">
                <a:latin typeface="Arial Black" pitchFamily="34" charset="0"/>
              </a:rPr>
              <a:t>রিভিট </a:t>
            </a:r>
            <a:r>
              <a:rPr lang="as-IN" sz="4000" dirty="0" smtClean="0">
                <a:latin typeface="Arial Black" pitchFamily="34" charset="0"/>
              </a:rPr>
              <a:t>গান্)</a:t>
            </a:r>
            <a:r>
              <a:rPr lang="bn-BD" sz="4000" dirty="0" smtClean="0">
                <a:latin typeface="Arial Black" pitchFamily="34" charset="0"/>
              </a:rPr>
              <a:t>-</a:t>
            </a:r>
            <a:r>
              <a:rPr lang="as-IN" sz="4000" dirty="0" smtClean="0">
                <a:latin typeface="Arial Black" pitchFamily="34" charset="0"/>
              </a:rPr>
              <a:t>রিভেটগুলি </a:t>
            </a:r>
            <a:r>
              <a:rPr lang="as-IN" sz="4000" dirty="0" smtClean="0">
                <a:latin typeface="Arial Black" pitchFamily="34" charset="0"/>
              </a:rPr>
              <a:t>চালাতে ব্যবহৃত এক ধরণের সরঞ্জাম] (রিভিট গান</a:t>
            </a:r>
            <a:r>
              <a:rPr lang="as-IN" sz="4000" dirty="0" smtClean="0">
                <a:latin typeface="Arial Black" pitchFamily="34" charset="0"/>
              </a:rPr>
              <a:t>)</a:t>
            </a:r>
            <a:r>
              <a:rPr lang="bn-BD" sz="4000" dirty="0" smtClean="0">
                <a:latin typeface="Arial Black" pitchFamily="34" charset="0"/>
              </a:rPr>
              <a:t>।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re-cut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0"/>
            <a:ext cx="4467225" cy="2581275"/>
          </a:xfrm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ওয়্যার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</a:t>
            </a:r>
            <a:r>
              <a:rPr lang="bn-BD" sz="4000" dirty="0" smtClean="0"/>
              <a:t>-</a:t>
            </a:r>
          </a:p>
          <a:p>
            <a:r>
              <a:rPr lang="bn-BD" sz="4000" dirty="0" smtClean="0"/>
              <a:t>        </a:t>
            </a:r>
            <a:r>
              <a:rPr lang="en-US" sz="4000" dirty="0" err="1" smtClean="0"/>
              <a:t>ওয়্যার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</a:t>
            </a:r>
            <a:r>
              <a:rPr lang="en-US" sz="4000" dirty="0" smtClean="0"/>
              <a:t> / </a:t>
            </a:r>
            <a:r>
              <a:rPr lang="en-US" sz="4000" dirty="0" err="1" smtClean="0"/>
              <a:t>হাওয়াই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এক্টরিজ</a:t>
            </a:r>
            <a:r>
              <a:rPr lang="en-US" sz="4000" dirty="0" smtClean="0"/>
              <a:t> </a:t>
            </a:r>
            <a:r>
              <a:rPr lang="en-US" sz="4000" dirty="0" smtClean="0"/>
              <a:t>/ </a:t>
            </a:r>
            <a:r>
              <a:rPr lang="bn-BD" sz="4000" dirty="0" smtClean="0"/>
              <a:t>      </a:t>
            </a:r>
          </a:p>
          <a:p>
            <a:r>
              <a:rPr lang="bn-BD" sz="4000" dirty="0" smtClean="0"/>
              <a:t> </a:t>
            </a:r>
            <a:r>
              <a:rPr lang="bn-BD" sz="4000" dirty="0" smtClean="0"/>
              <a:t>       </a:t>
            </a:r>
            <a:r>
              <a:rPr lang="en-US" sz="4000" dirty="0" err="1" smtClean="0"/>
              <a:t>তারের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সরঞ্জাম</a:t>
            </a:r>
            <a:r>
              <a:rPr lang="bn-BD" sz="4000" dirty="0" smtClean="0"/>
              <a:t>।</a:t>
            </a:r>
            <a:endParaRPr lang="bn-BD" sz="4000" dirty="0" smtClean="0"/>
          </a:p>
          <a:p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</a:t>
            </a:r>
            <a:r>
              <a:rPr lang="en-US" sz="4000" dirty="0" smtClean="0"/>
              <a:t>: </a:t>
            </a:r>
            <a:r>
              <a:rPr lang="en-US" sz="4000" dirty="0" err="1" smtClean="0"/>
              <a:t>তারে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কাটারের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জোড়া</a:t>
            </a:r>
            <a:endParaRPr lang="en-US" sz="4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7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|0.3|0.3|0.3|0.3|0.4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1.2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151</Words>
  <Application>Microsoft Office PowerPoint</Application>
  <PresentationFormat>On-screen Show (4:3)</PresentationFormat>
  <Paragraphs>55</Paragraphs>
  <Slides>13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আজকের ক্লাসে সবাইকে</vt:lpstr>
      <vt:lpstr>  পরিচিতি  </vt:lpstr>
      <vt:lpstr>পূর্ব জ্ঞান যাচাই</vt:lpstr>
      <vt:lpstr>পাঠ ঘোষনা</vt:lpstr>
      <vt:lpstr> পাঠ পরিচিতি </vt:lpstr>
      <vt:lpstr> শিখনফল   </vt:lpstr>
      <vt:lpstr>পাঠ বিশ্লেষণ  বর্ননাঃ- </vt:lpstr>
      <vt:lpstr>Slide 8</vt:lpstr>
      <vt:lpstr>Slide 9</vt:lpstr>
      <vt:lpstr>জোরায় কাজ</vt:lpstr>
      <vt:lpstr>প্রশ্নোত্তর পর্ব</vt:lpstr>
      <vt:lpstr>বাড়ির কাজ</vt:lpstr>
      <vt:lpstr>সকল 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Pc-Net</dc:creator>
  <cp:lastModifiedBy>Pc-Net</cp:lastModifiedBy>
  <cp:revision>61</cp:revision>
  <dcterms:created xsi:type="dcterms:W3CDTF">2021-07-02T07:45:01Z</dcterms:created>
  <dcterms:modified xsi:type="dcterms:W3CDTF">2021-07-07T12:39:47Z</dcterms:modified>
</cp:coreProperties>
</file>