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ifakch87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8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organizational-structure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2672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Principal  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A verb that expresses its’ meaning without helping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Auxiliary Verb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Principal Verb.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mango.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1" y="228600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Affirmative Sentence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Principal Verb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362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mango.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2004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 market.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1371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P. V.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200400"/>
            <a:ext cx="3855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play football.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40386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Auxiliary 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A verb that helps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Principal Verb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Auxiliary Verb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381000"/>
            <a:ext cx="7020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Affirmative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Sentence (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Auxiliary Verb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eating banana.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286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going to town.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Structure: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Aux.V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V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Ext.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381000"/>
            <a:ext cx="6157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Affirmative Sentence(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 verb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295400"/>
            <a:ext cx="464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student.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boy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teacher.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nurse.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doctor.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343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 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Am, Is ,Are, Was, Were.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3340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Be V.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Ext.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28600"/>
            <a:ext cx="5886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Sentence(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Be Verb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752600" y="10668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student.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boy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teacher.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nurse.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doctor.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3434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S + To Be V.+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Ext.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63487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 Sentence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Have 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0668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 pen.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 book.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 money.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886200"/>
            <a:ext cx="8062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V.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no/not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Ext.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Have 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Have, Has, Had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do not (don’t) have any pen.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638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Structure: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S+ do/does/did+ not +have + Ext.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81000"/>
            <a:ext cx="6612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 Sentence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Principal 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not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a letter.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not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eat mango.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not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go there.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505200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Structure: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S+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 not/does not/did not +P.V.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 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228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Thanks!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t. Arifa Khat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987479" cy="27321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1600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Identity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048001"/>
            <a:ext cx="480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Arifa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Khatun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Assistant Teacher (English)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Sultana Secondary Girls’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School,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Kushtia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Kushtia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arifakch87@gmail.com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Mobile: 01936601076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English-grammar-class-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2400"/>
            <a:ext cx="2637226" cy="29717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05400" y="41148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Sentence( Part-2)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at the example first, then discuss it with your partner.</a:t>
            </a:r>
          </a:p>
        </p:txBody>
      </p:sp>
      <p:pic>
        <p:nvPicPr>
          <p:cNvPr id="3" name="Picture 2" descr="ca3psFVUAV6bkGBsDmlef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828800"/>
            <a:ext cx="3318933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438400"/>
            <a:ext cx="457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go to school.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came here.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 is mortal.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do not go to school.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did not come here.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 is not immortal.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Our Today’s Lesson is -----</a:t>
            </a:r>
          </a:p>
        </p:txBody>
      </p:sp>
      <p:pic>
        <p:nvPicPr>
          <p:cNvPr id="3" name="Picture 2" descr="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447800"/>
            <a:ext cx="3962400" cy="37094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57912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Structure of the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outcomes: By the end of this lesson, we will be able to----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4572000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 and understand the example,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down the structural functions of Assertive sentence and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Ask and answer the questions.</a:t>
            </a:r>
          </a:p>
        </p:txBody>
      </p:sp>
      <p:pic>
        <p:nvPicPr>
          <p:cNvPr id="4" name="Picture 3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828800"/>
            <a:ext cx="3810000" cy="2535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1676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school.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676400" y="2514600"/>
            <a:ext cx="4419600" cy="16764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rgbClr val="FF0000"/>
                </a:solidFill>
              </a:rPr>
              <a:t>S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Ext.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4958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S= Subject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V=Verb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Ext= Extension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4572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Assertive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572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Assertive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2192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are playing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ludu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981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is not a good man.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 these two sentences  same?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886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two forms of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Assertive Sentence.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472440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Affirmative Sentence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Negative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33400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Affirmative  Sentence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2192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do it.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is a boy.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 writes well.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are good boy.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429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Sentence: An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sentence  is an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Assertive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sentence which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Affirms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something is called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Sentence.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Affirms: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Something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304800"/>
            <a:ext cx="3672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Negative  Sentence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Negative  Sentence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A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sentence is an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Assertive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sentence that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denies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something  is called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Sentence.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1219200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have no pen.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is not good.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do not eat rice.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do not go there.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4864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Denies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Something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579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ARIFA</dc:creator>
  <cp:lastModifiedBy>ARIFA</cp:lastModifiedBy>
  <cp:revision>54</cp:revision>
  <dcterms:created xsi:type="dcterms:W3CDTF">2006-08-16T00:00:00Z</dcterms:created>
  <dcterms:modified xsi:type="dcterms:W3CDTF">2021-07-07T05:08:20Z</dcterms:modified>
</cp:coreProperties>
</file>