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66" r:id="rId2"/>
    <p:sldId id="267" r:id="rId3"/>
    <p:sldId id="268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 varScale="1">
        <p:scale>
          <a:sx n="81" d="100"/>
          <a:sy n="81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3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6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07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6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3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4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84548_347531368664387_82742130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9818"/>
            <a:ext cx="8229600" cy="6149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4291" y="914400"/>
            <a:ext cx="31242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স্বাগতম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581532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48006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648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একটি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মানব</a:t>
            </a:r>
            <a:r>
              <a:rPr lang="en-US" sz="6000" dirty="0" smtClean="0"/>
              <a:t> </a:t>
            </a:r>
            <a:r>
              <a:rPr lang="en-US" sz="6000" dirty="0" err="1" smtClean="0">
                <a:latin typeface="Nikosh ban"/>
              </a:rPr>
              <a:t>চক্ষুর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চিহ্নিত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চিত্র</a:t>
            </a:r>
            <a:r>
              <a:rPr lang="en-US" sz="6000" dirty="0" smtClean="0"/>
              <a:t> </a:t>
            </a:r>
            <a:r>
              <a:rPr lang="en-US" sz="6000" dirty="0" err="1" smtClean="0"/>
              <a:t>অঙ্কন</a:t>
            </a:r>
            <a:r>
              <a:rPr lang="en-US" sz="6000" dirty="0" smtClean="0"/>
              <a:t> </a:t>
            </a:r>
            <a:r>
              <a:rPr lang="en-US" sz="6000" dirty="0" err="1" smtClean="0"/>
              <a:t>কর</a:t>
            </a:r>
            <a:r>
              <a:rPr lang="en-US" sz="6000" dirty="0" smtClean="0"/>
              <a:t>|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6629400" y="2209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</a:rPr>
              <a:t>কাজ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71600" y="685800"/>
            <a:ext cx="62484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90800"/>
            <a:ext cx="6268112" cy="3261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06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5410200" cy="51706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পরিচিতি</a:t>
            </a:r>
            <a:endParaRPr lang="en-US" sz="6000" dirty="0" smtClean="0"/>
          </a:p>
          <a:p>
            <a:r>
              <a:rPr lang="en-US" sz="5400" dirty="0" err="1" smtClean="0"/>
              <a:t>কাজী</a:t>
            </a:r>
            <a:r>
              <a:rPr lang="en-US" sz="5400" dirty="0" smtClean="0"/>
              <a:t> </a:t>
            </a:r>
            <a:r>
              <a:rPr lang="en-US" sz="5400" dirty="0" err="1" smtClean="0"/>
              <a:t>শাহানুর</a:t>
            </a:r>
            <a:r>
              <a:rPr lang="en-US" sz="5400" dirty="0" smtClean="0"/>
              <a:t> </a:t>
            </a:r>
            <a:r>
              <a:rPr lang="en-US" sz="5400" dirty="0" err="1" smtClean="0"/>
              <a:t>আলম</a:t>
            </a:r>
            <a:endParaRPr lang="en-US" sz="5400" dirty="0" smtClean="0"/>
          </a:p>
          <a:p>
            <a:r>
              <a:rPr lang="en-US" sz="5400" dirty="0" err="1" smtClean="0"/>
              <a:t>সহঃ</a:t>
            </a:r>
            <a:r>
              <a:rPr lang="en-US" sz="5400" dirty="0" smtClean="0"/>
              <a:t> </a:t>
            </a:r>
            <a:r>
              <a:rPr lang="en-US" sz="5400" dirty="0" err="1" smtClean="0"/>
              <a:t>শিক্ষক</a:t>
            </a:r>
            <a:endParaRPr lang="en-US" sz="5400" dirty="0" smtClean="0"/>
          </a:p>
          <a:p>
            <a:r>
              <a:rPr lang="en-US" sz="5400" dirty="0" err="1" smtClean="0"/>
              <a:t>পলিটেকনিক</a:t>
            </a:r>
            <a:r>
              <a:rPr lang="en-US" sz="5400" dirty="0" smtClean="0"/>
              <a:t> </a:t>
            </a:r>
            <a:r>
              <a:rPr lang="en-US" sz="5400" dirty="0" err="1" smtClean="0"/>
              <a:t>উচ্চ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বিদ্যালয়</a:t>
            </a:r>
            <a:endParaRPr lang="en-US" sz="5400" dirty="0" smtClean="0"/>
          </a:p>
          <a:p>
            <a:r>
              <a:rPr lang="en-US" sz="5400" dirty="0" err="1" smtClean="0"/>
              <a:t>রংপুর</a:t>
            </a:r>
            <a:r>
              <a:rPr lang="en-US" sz="5400" dirty="0" smtClean="0"/>
              <a:t>|</a:t>
            </a:r>
            <a:endParaRPr lang="en-US" sz="5400" dirty="0"/>
          </a:p>
        </p:txBody>
      </p:sp>
      <p:pic>
        <p:nvPicPr>
          <p:cNvPr id="3" name="Picture 2" descr="Resize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143000"/>
            <a:ext cx="2286000" cy="2438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1628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পরিচিতি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7924800" cy="3416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১০ম </a:t>
            </a:r>
            <a:r>
              <a:rPr lang="en-US" sz="5400" dirty="0" err="1" smtClean="0"/>
              <a:t>শ্রেনী</a:t>
            </a:r>
            <a:endParaRPr lang="en-US" sz="5400" dirty="0" smtClean="0"/>
          </a:p>
          <a:p>
            <a:r>
              <a:rPr lang="en-US" sz="5400" dirty="0" err="1" smtClean="0"/>
              <a:t>বিজ্ঞান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বিভাগ</a:t>
            </a:r>
            <a:endParaRPr lang="en-US" sz="5400" dirty="0" smtClean="0"/>
          </a:p>
          <a:p>
            <a:r>
              <a:rPr lang="en-US" sz="5400" dirty="0" smtClean="0"/>
              <a:t>৮ম </a:t>
            </a:r>
            <a:r>
              <a:rPr lang="en-US" sz="5400" dirty="0" err="1" smtClean="0"/>
              <a:t>অধ্যায়</a:t>
            </a:r>
            <a:endParaRPr lang="en-US" sz="5400" dirty="0" smtClean="0"/>
          </a:p>
          <a:p>
            <a:r>
              <a:rPr lang="en-US" sz="5400" dirty="0" err="1" smtClean="0"/>
              <a:t>পদার্থ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বিজ্ঞান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2608272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3031"/>
              </p:ext>
            </p:extLst>
          </p:nvPr>
        </p:nvGraphicFramePr>
        <p:xfrm>
          <a:off x="3007078" y="2286000"/>
          <a:ext cx="3129845" cy="228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078" y="2286000"/>
                        <a:ext cx="3129845" cy="2286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362200" y="3200400"/>
            <a:ext cx="42672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একটি গান শুনি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15000" cy="3886200"/>
          </a:xfrm>
          <a:prstGeom prst="rect">
            <a:avLst/>
          </a:prstGeom>
        </p:spPr>
      </p:pic>
      <p:sp>
        <p:nvSpPr>
          <p:cNvPr id="5" name="Octagon 4"/>
          <p:cNvSpPr/>
          <p:nvPr/>
        </p:nvSpPr>
        <p:spPr>
          <a:xfrm>
            <a:off x="1981200" y="381000"/>
            <a:ext cx="5257800" cy="838200"/>
          </a:xfrm>
          <a:prstGeom prst="oc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6420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508" y="967352"/>
            <a:ext cx="4267200" cy="790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914400"/>
            <a:ext cx="6477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8539" y="2743200"/>
            <a:ext cx="6376261" cy="296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tabLst>
                <a:tab pos="231775" algn="l"/>
              </a:tabLst>
            </a:pP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itchFamily="2" charset="2"/>
              <a:buChar char="v"/>
              <a:tabLst>
                <a:tab pos="107950" algn="l"/>
              </a:tabLst>
            </a:pP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চোখের বিভিন্ন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অংশের কাজ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 করতে 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ctr">
              <a:buFont typeface="Wingdings" pitchFamily="2" charset="2"/>
              <a:buChar char="v"/>
              <a:tabLst>
                <a:tab pos="231775" algn="l"/>
              </a:tabLst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 কীভাবে কাজ করে ব্যাখ্যা করতে পারবে। 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620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30059"/>
          <a:stretch/>
        </p:blipFill>
        <p:spPr>
          <a:xfrm>
            <a:off x="3781587" y="1452954"/>
            <a:ext cx="2177512" cy="5044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5"/>
          <a:stretch/>
        </p:blipFill>
        <p:spPr>
          <a:xfrm>
            <a:off x="2187845" y="1370942"/>
            <a:ext cx="769749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1"/>
          <a:stretch/>
        </p:blipFill>
        <p:spPr>
          <a:xfrm>
            <a:off x="5943600" y="1370942"/>
            <a:ext cx="1612814" cy="5181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152973" y="1173336"/>
            <a:ext cx="590227" cy="17345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09054" y="716136"/>
            <a:ext cx="196053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কনজাংকটিভা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72804" y="1647006"/>
            <a:ext cx="770396" cy="156823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957594" y="1433581"/>
            <a:ext cx="823993" cy="5044699"/>
            <a:chOff x="2957594" y="885340"/>
            <a:chExt cx="823993" cy="50446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3" r="71566"/>
            <a:stretch/>
          </p:blipFill>
          <p:spPr>
            <a:xfrm>
              <a:off x="2957594" y="885340"/>
              <a:ext cx="823993" cy="5044699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2957594" y="2895600"/>
              <a:ext cx="166606" cy="381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02776" y="1310241"/>
            <a:ext cx="1220492" cy="336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কর্নিয়া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27830" y="2377041"/>
            <a:ext cx="1060343" cy="1066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" y="1843641"/>
            <a:ext cx="1863807" cy="651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অ্যাকুয়াস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প্রকোষ্ঠ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63809" y="3062841"/>
            <a:ext cx="1184191" cy="6183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2402" y="2775471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পিউপিল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863808" y="3620520"/>
            <a:ext cx="1505782" cy="3547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52402" y="3265285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লেন্স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972804" y="4173393"/>
            <a:ext cx="107699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04802" y="3950957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আইরিশ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209799" y="4434441"/>
            <a:ext cx="1159791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52402" y="4533567"/>
            <a:ext cx="2035443" cy="891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সাসপেন্সরী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লিগামেন্ট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511302" y="4979305"/>
            <a:ext cx="1010688" cy="9029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28879" y="5661068"/>
            <a:ext cx="2035443" cy="891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সিলিয়ারী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পেশি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5029201" y="1370942"/>
            <a:ext cx="929898" cy="5308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354528" y="1016408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স্ক্লেরা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646550" y="1901757"/>
            <a:ext cx="1103457" cy="3994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365792" y="14865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কোরয়েড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4692115" y="5651745"/>
            <a:ext cx="802035" cy="90079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494150" y="6373986"/>
            <a:ext cx="1559832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রেটিনা 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5228100" y="3265285"/>
            <a:ext cx="1837836" cy="876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051592" y="2954027"/>
            <a:ext cx="1711408" cy="84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ভিট্রিয়াস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6750008" y="4434441"/>
            <a:ext cx="641392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391400" y="42297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অপটিক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স্নায়ু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5751564" y="5057945"/>
            <a:ext cx="998444" cy="824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751564" y="4979304"/>
            <a:ext cx="395454" cy="7864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6746792" y="56775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ফোবিয়া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6365792" y="4533567"/>
            <a:ext cx="1236704" cy="66287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543800" y="4865004"/>
            <a:ext cx="1559008" cy="605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অন্ধবিন্দু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10911" y="0"/>
            <a:ext cx="4922178" cy="716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dbl" dirty="0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NikoshBAN" pitchFamily="2" charset="0"/>
                <a:cs typeface="NikoshBAN" pitchFamily="2" charset="0"/>
              </a:rPr>
              <a:t>চোখের গঠন       </a:t>
            </a:r>
            <a:endParaRPr lang="en-US" sz="5400" u="dbl" dirty="0">
              <a:solidFill>
                <a:schemeClr val="bg1"/>
              </a:solidFill>
              <a:uFill>
                <a:solidFill>
                  <a:schemeClr val="accent6">
                    <a:lumMod val="75000"/>
                  </a:schemeClr>
                </a:solidFill>
              </a:u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50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9" grpId="0" animBg="1"/>
      <p:bldP spid="32" grpId="0" animBg="1"/>
      <p:bldP spid="42" grpId="0" animBg="1"/>
      <p:bldP spid="49" grpId="0" animBg="1"/>
      <p:bldP spid="52" grpId="0" animBg="1"/>
      <p:bldP spid="56" grpId="0" animBg="1"/>
      <p:bldP spid="60" grpId="0" animBg="1"/>
      <p:bldP spid="63" grpId="0" animBg="1"/>
      <p:bldP spid="66" grpId="0" animBg="1"/>
      <p:bldP spid="70" grpId="0" animBg="1"/>
      <p:bldP spid="74" grpId="0" animBg="1"/>
      <p:bldP spid="89" grpId="0" animBg="1"/>
      <p:bldP spid="94" grpId="0" animBg="1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494" y="2563678"/>
            <a:ext cx="3581400" cy="2819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50057" y="-3875"/>
            <a:ext cx="67818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কার্যপদ্ধতি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" y="2438397"/>
            <a:ext cx="1904999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8598" y="2438398"/>
            <a:ext cx="1717998" cy="164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"/>
          <a:stretch/>
        </p:blipFill>
        <p:spPr>
          <a:xfrm>
            <a:off x="7238999" y="1750878"/>
            <a:ext cx="1676401" cy="222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4087678"/>
            <a:ext cx="1904999" cy="2590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52041" y="2563678"/>
            <a:ext cx="1810071" cy="2430644"/>
            <a:chOff x="1181103" y="2158139"/>
            <a:chExt cx="1810071" cy="243064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343834" y="2158139"/>
              <a:ext cx="1546923" cy="13580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181103" y="3682139"/>
              <a:ext cx="1810071" cy="9066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820688" y="2650211"/>
            <a:ext cx="3372358" cy="1472342"/>
            <a:chOff x="2820688" y="2421611"/>
            <a:chExt cx="3372358" cy="147234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820688" y="3644567"/>
              <a:ext cx="3372358" cy="1430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842323" y="2421611"/>
              <a:ext cx="3252385" cy="147234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423238" y="2438397"/>
            <a:ext cx="1349162" cy="1602316"/>
            <a:chOff x="1311546" y="2158139"/>
            <a:chExt cx="1349162" cy="1602316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343834" y="2158139"/>
              <a:ext cx="1316874" cy="3810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311546" y="2639020"/>
              <a:ext cx="1349162" cy="112143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4876113">
            <a:off x="6636152" y="3427161"/>
            <a:ext cx="2310859" cy="1919080"/>
            <a:chOff x="1183596" y="2584501"/>
            <a:chExt cx="2276874" cy="2083527"/>
          </a:xfrm>
        </p:grpSpPr>
        <p:cxnSp>
          <p:nvCxnSpPr>
            <p:cNvPr id="38" name="Straight Arrow Connector 37"/>
            <p:cNvCxnSpPr/>
            <p:nvPr/>
          </p:nvCxnSpPr>
          <p:spPr>
            <a:xfrm rot="16723887">
              <a:off x="2095650" y="1829280"/>
              <a:ext cx="609599" cy="21200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723887" flipH="1">
              <a:off x="1675507" y="3071217"/>
              <a:ext cx="1104900" cy="20887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04800" y="5354215"/>
            <a:ext cx="1465883" cy="485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ছবি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31232" y="5354215"/>
            <a:ext cx="1237283" cy="73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43400" y="1219201"/>
            <a:ext cx="274319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রেটিনার উপর সৃষ্ট ক্ষুদ্র ও উল্টো প্রতিবিম্ব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78117" y="1219200"/>
            <a:ext cx="1237283" cy="609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মস্তিষ্ক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76066" y="5354215"/>
            <a:ext cx="1237283" cy="970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ছবি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0953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762000"/>
            <a:ext cx="6248400" cy="685800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143000" y="2590800"/>
            <a:ext cx="3962400" cy="3505200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সিনা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চোখের চিহ্নিত চিত্র অঙ্কন কর।</a:t>
            </a:r>
          </a:p>
          <a:p>
            <a:pPr algn="ctr"/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ফ্লেমিং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চিত্রের ক,খ,গ,ঘ,ঙ অংশের কাজ বর্ণনা কর।  </a:t>
            </a:r>
          </a:p>
          <a:p>
            <a:pPr algn="ctr"/>
            <a:endParaRPr lang="bn-BD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819400"/>
            <a:ext cx="2971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37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1100" y="914400"/>
            <a:ext cx="6248400" cy="14478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6781800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১|স্কেলরা </a:t>
            </a:r>
            <a:r>
              <a:rPr lang="en-US" sz="6000" dirty="0" err="1" smtClean="0"/>
              <a:t>কী</a:t>
            </a:r>
            <a:r>
              <a:rPr lang="en-US" sz="6000" dirty="0" smtClean="0"/>
              <a:t>?</a:t>
            </a:r>
          </a:p>
          <a:p>
            <a:r>
              <a:rPr lang="en-US" sz="6000" dirty="0" smtClean="0"/>
              <a:t>২|রেটিনা </a:t>
            </a:r>
            <a:r>
              <a:rPr lang="en-US" sz="6000" dirty="0" err="1" smtClean="0"/>
              <a:t>কী</a:t>
            </a:r>
            <a:r>
              <a:rPr lang="en-US" sz="6000" dirty="0" smtClean="0"/>
              <a:t>?</a:t>
            </a:r>
          </a:p>
          <a:p>
            <a:r>
              <a:rPr lang="en-US" sz="6000" dirty="0" smtClean="0"/>
              <a:t>৩|একুয়াস </a:t>
            </a:r>
            <a:r>
              <a:rPr lang="en-US" sz="6000" dirty="0" err="1" smtClean="0"/>
              <a:t>হিউমার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কী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17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404</TotalTime>
  <Words>126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Nikosh ban</vt:lpstr>
      <vt:lpstr>NikoshBAN</vt:lpstr>
      <vt:lpstr>Wingdings</vt:lpstr>
      <vt:lpstr>Retrospect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My PC</cp:lastModifiedBy>
  <cp:revision>75</cp:revision>
  <dcterms:created xsi:type="dcterms:W3CDTF">2006-08-16T00:00:00Z</dcterms:created>
  <dcterms:modified xsi:type="dcterms:W3CDTF">2021-07-07T17:01:43Z</dcterms:modified>
</cp:coreProperties>
</file>