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57" r:id="rId8"/>
    <p:sldId id="259" r:id="rId9"/>
    <p:sldId id="260" r:id="rId10"/>
    <p:sldId id="258" r:id="rId11"/>
    <p:sldId id="261" r:id="rId12"/>
    <p:sldId id="262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6E6E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82"/>
            <a:ext cx="9144000" cy="6934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122221">
            <a:off x="1298699" y="2371417"/>
            <a:ext cx="5425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  <a:latin typeface="Algerian" pitchFamily="82" charset="0"/>
                <a:cs typeface="Times New Roman" pitchFamily="18" charset="0"/>
              </a:rPr>
              <a:t>DEAR LEARNERS</a:t>
            </a:r>
          </a:p>
          <a:p>
            <a:r>
              <a:rPr lang="en-US" sz="3600" b="1" dirty="0" smtClean="0">
                <a:solidFill>
                  <a:srgbClr val="00B0F0"/>
                </a:solidFill>
                <a:latin typeface="Algerian" pitchFamily="82" charset="0"/>
                <a:cs typeface="Times New Roman" pitchFamily="18" charset="0"/>
              </a:rPr>
              <a:t> WELCOME TO YOU</a:t>
            </a:r>
            <a:endParaRPr lang="en-US" sz="3600" b="1" dirty="0">
              <a:solidFill>
                <a:srgbClr val="00B0F0"/>
              </a:solidFill>
              <a:latin typeface="Algerian" pitchFamily="8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214057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762000" y="3990109"/>
            <a:ext cx="2057400" cy="8382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Married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553200" y="3990109"/>
            <a:ext cx="2057400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Wedded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990600"/>
            <a:ext cx="2819400" cy="18288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62000" y="1447800"/>
            <a:ext cx="1905000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Helpless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553200" y="1295400"/>
            <a:ext cx="2057400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Homeless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500" y="2971800"/>
            <a:ext cx="5372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They feel helpless and miserable.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9400" y="5867399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They are married.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:\DCIM\OpenCamera\IMG_20170225_13465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607308"/>
            <a:ext cx="3273552" cy="20817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43487338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7400" y="16002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Read the text from  the section A and write the  answer of the following  questions.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400" y="2759095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1. Who is Mariam’s aunt?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9800" y="3282315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Q.2. What is her father?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3300" y="383036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Q.3. Where does Mariam go on Fridays?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7900" y="4353580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Q.4 .When did Suraiya Begum’s husband die?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4900" y="5119952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Q.5. How does she spend her time?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16000" y="55626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Q. 6. What is her planning?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95600" y="304800"/>
            <a:ext cx="2590800" cy="1295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GROUP WORK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9525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 minutes.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9123035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4010" y="3584614"/>
            <a:ext cx="64873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Ans: She spends her time in reading books, watching TV, visiting friends and relatives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2054" y="4969609"/>
            <a:ext cx="6677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Ans: Her planning is to establish an old people’s home?</a:t>
            </a:r>
            <a:endParaRPr lang="en-US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2500" y="2682913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Ans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Suraiya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Begum’s husband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died three years ago.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39800" y="729373"/>
            <a:ext cx="6972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Ans: Suraiya Begum is Mariam’s aunt.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1219200"/>
            <a:ext cx="694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Ans: Her father is a businessman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1676400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Ans: On Fridays she often goes to her aunt’s place.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78050" y="152400"/>
            <a:ext cx="4572000" cy="57697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Match your answers.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562369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3600" y="228600"/>
            <a:ext cx="7772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A1.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Now read the text carefully again and match the words on the left with the words on the right that have similar meanings.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57335547"/>
              </p:ext>
            </p:extLst>
          </p:nvPr>
        </p:nvGraphicFramePr>
        <p:xfrm>
          <a:off x="457200" y="1490484"/>
          <a:ext cx="8077200" cy="4535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5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3594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bored</a:t>
                      </a: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miserable</a:t>
                      </a: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colleague</a:t>
                      </a: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widow</a:t>
                      </a: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support</a:t>
                      </a:r>
                    </a:p>
                    <a:p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woman whose husband has died and who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hasn’t married again</a:t>
                      </a:r>
                    </a:p>
                    <a:p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a person one works with in a profession</a:t>
                      </a:r>
                    </a:p>
                    <a:p>
                      <a:endParaRPr lang="en-US" sz="2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feeling tired because you don’t find interest in something</a:t>
                      </a: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help</a:t>
                      </a:r>
                    </a:p>
                    <a:p>
                      <a:endParaRPr lang="en-US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very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unhappy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219200" y="1828800"/>
            <a:ext cx="914400" cy="1676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7800" y="2971800"/>
            <a:ext cx="762000" cy="2362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828800" y="2971800"/>
            <a:ext cx="381000" cy="533400"/>
          </a:xfrm>
          <a:prstGeom prst="straightConnector1">
            <a:avLst/>
          </a:prstGeom>
          <a:ln w="381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524000" y="1828800"/>
            <a:ext cx="609600" cy="2743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447800" y="4800600"/>
            <a:ext cx="685800" cy="533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015930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1300" y="213666"/>
            <a:ext cx="828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Read the following sentences and say if they are true or false. If  false, then give the right answers.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024386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a. Suraiya Begum spends most her time taking care of her family.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554" y="1501824"/>
            <a:ext cx="8711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False. Right answer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Suraiya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Begum spends most her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reading books, watching TV, visiting friends and relatives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232603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b. She wants to set up a school for adults who cannot read or write.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2785369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False. Right answer: She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wants to set up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 old people’s home for the old who have nobody to take care of them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1300" y="3522072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C. There is already an old people’s home in the town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983737"/>
            <a:ext cx="887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False. Right answer: There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 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old people’s home in the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town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263" y="467163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d. Mariam enjoys spending time with her aunt.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1559" y="5044061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True.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850" y="5405735"/>
            <a:ext cx="8676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e. The old people Mariam visits do not like children’s presence.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850" y="5867400"/>
            <a:ext cx="8039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False. Right answer: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old people Mariam visits do not like children’s presence</a:t>
            </a:r>
          </a:p>
        </p:txBody>
      </p:sp>
    </p:spTree>
    <p:extLst>
      <p:ext uri="{BB962C8B-B14F-4D97-AF65-F5344CB8AC3E}">
        <p14:creationId xmlns="" xmlns:p14="http://schemas.microsoft.com/office/powerpoint/2010/main" val="409905104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455628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Read the letter from  B and answer the following question of B1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674" y="2236281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Who is the writer of the letter?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674" y="2576105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Suraiya Begum is the writer of the letter.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5132" y="2991991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b. Who is she writing to? What is the relationship between the two?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00" y="3691523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Ans: She is writing to Sharmila. Sharmila is her friend and ex-colleague.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528354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c. Does the writer have any particular reason for writing this letter?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5482461"/>
            <a:ext cx="8547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Ans: The writer has 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particular reason for writing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this letter. She wants to set up an old people’s home.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Horizontal Scroll 10"/>
          <p:cNvSpPr/>
          <p:nvPr/>
        </p:nvSpPr>
        <p:spPr>
          <a:xfrm>
            <a:off x="2057400" y="152400"/>
            <a:ext cx="4343400" cy="1303228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INDIVIDUAL WORK(Orally)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 minutes.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640243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" y="9906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Do you think what Suraiya Begum wants to do is her profession , or is it a community work? Why do you think so?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3200400"/>
            <a:ext cx="731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I think what Suraiya Begum wants to do is a community work . I think so by doing so she will not get financially gain , she will help the other people to remove their loneliness and sickness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5642170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44700" y="689283"/>
            <a:ext cx="4953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8400" y="2771508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1. Who is Mariam’s aunt?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8400" y="330714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Q.2. What is her father?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8065" y="3796643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Q.3. Where does Mariam go on Fridays?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065" y="4341168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Q.4 .When did Suraiya Begum’s husband die?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0800" y="5122281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Q.5. How does she spend her time?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98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Arrow Callout 2"/>
          <p:cNvSpPr/>
          <p:nvPr/>
        </p:nvSpPr>
        <p:spPr>
          <a:xfrm>
            <a:off x="2514600" y="533400"/>
            <a:ext cx="4038600" cy="18288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CFF33"/>
                </a:solidFill>
                <a:latin typeface="Times New Roman" pitchFamily="18" charset="0"/>
                <a:cs typeface="Times New Roman" pitchFamily="18" charset="0"/>
              </a:rPr>
              <a:t>HOME WORK</a:t>
            </a:r>
            <a:endParaRPr lang="en-US" sz="4000" b="1" dirty="0">
              <a:solidFill>
                <a:srgbClr val="CCFF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2362200"/>
            <a:ext cx="6934200" cy="3581400"/>
          </a:xfrm>
          <a:prstGeom prst="rect">
            <a:avLst/>
          </a:prstGeom>
          <a:solidFill>
            <a:schemeClr val="accent3">
              <a:lumMod val="75000"/>
              <a:alpha val="9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Think ok some good work that you can do for someone around you. What are they? Now  write two or three sentences about what you can do for them.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Cues: teach, help in doing something, clean etc.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952187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533400"/>
            <a:ext cx="6248400" cy="5638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 rot="19842239">
            <a:off x="1295706" y="2005381"/>
            <a:ext cx="66174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66"/>
                </a:solidFill>
                <a:latin typeface="Algerian" pitchFamily="82" charset="0"/>
              </a:rPr>
              <a:t>THANK YOU ALL</a:t>
            </a:r>
            <a:endParaRPr lang="en-US" sz="6600" b="1" dirty="0">
              <a:solidFill>
                <a:srgbClr val="FF0066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056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753" y="457200"/>
            <a:ext cx="1718047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1143000" y="2819400"/>
            <a:ext cx="6858000" cy="27432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BIPLAB KUMAR CHOWDHURY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RAMMOHON TOMIZIA HIGH SCHOOL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Barura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Comilla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Email: biplab1018476@gmail.com</a:t>
            </a:r>
            <a:endParaRPr lang="en-US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03994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828800"/>
            <a:ext cx="6248400" cy="3124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Class: Six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Subject: English 1</a:t>
            </a:r>
            <a:r>
              <a:rPr lang="en-US" sz="24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paper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Name of lesson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An old people’s home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Time: 45 minutes.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Date: 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2029426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66800" y="838200"/>
            <a:ext cx="7086600" cy="9906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LEARNING OUTCOMES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After completing the lesson students will be able to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ead and understand texts.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sk and answer questions.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rite answer of the questions.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Say true or false.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match the words.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643164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DCIM\OpenCamera\IMG_20170511_10005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972" t="4873" r="40104" b="4449"/>
          <a:stretch/>
        </p:blipFill>
        <p:spPr bwMode="auto">
          <a:xfrm rot="5400000">
            <a:off x="3204630" y="-537630"/>
            <a:ext cx="2201340" cy="5562600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p Arrow 2"/>
          <p:cNvSpPr/>
          <p:nvPr/>
        </p:nvSpPr>
        <p:spPr>
          <a:xfrm>
            <a:off x="2514600" y="2159776"/>
            <a:ext cx="533400" cy="91101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95400" y="381000"/>
            <a:ext cx="6248400" cy="685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Look at the picture.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30928" y="3643654"/>
            <a:ext cx="6054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Q.Can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you guess who they are?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9490" y="420207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Ans: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They are old people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100" y="4863485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Q.Where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are they?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06417" y="5506959"/>
            <a:ext cx="6758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Ans: They are 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old people’s home.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7975674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590800" y="990600"/>
            <a:ext cx="4038600" cy="1371600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Let’s discuss on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1828800" y="2667000"/>
            <a:ext cx="6248400" cy="2971800"/>
          </a:xfrm>
          <a:prstGeom prst="star7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old people’s 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</a:t>
            </a:r>
            <a:endParaRPr lang="en-US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569108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799"/>
            <a:ext cx="8229600" cy="68580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VOCABULARY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52500" y="1690255"/>
            <a:ext cx="20574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Retired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15000" y="1676400"/>
            <a:ext cx="26670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One who takes leave from the job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38200" y="4038600"/>
            <a:ext cx="22860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Widow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15000" y="4038600"/>
            <a:ext cx="22860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Relict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838200"/>
            <a:ext cx="2590800" cy="2133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455" y="3810000"/>
            <a:ext cx="2286000" cy="18288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43000" y="32004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Santi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Bhushon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is a retired person.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400" y="56388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All of them are widow.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518842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57200"/>
            <a:ext cx="2276475" cy="200977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962400"/>
            <a:ext cx="2619375" cy="1743075"/>
          </a:xfrm>
        </p:spPr>
      </p:pic>
      <p:sp>
        <p:nvSpPr>
          <p:cNvPr id="7" name="Rounded Rectangle 6"/>
          <p:cNvSpPr/>
          <p:nvPr/>
        </p:nvSpPr>
        <p:spPr>
          <a:xfrm>
            <a:off x="838200" y="1066800"/>
            <a:ext cx="1981200" cy="6096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Watch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72200" y="1066800"/>
            <a:ext cx="1981200" cy="685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Look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400" y="4267200"/>
            <a:ext cx="1905000" cy="914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Relatives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338455" y="3962400"/>
            <a:ext cx="2209800" cy="1066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Blood Relation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26670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 old people spends his time in watching TV.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5664" y="5867400"/>
            <a:ext cx="3972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They are relatives.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4546235"/>
      </p:ext>
    </p:ext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57200"/>
            <a:ext cx="2619375" cy="174307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276601"/>
            <a:ext cx="2438400" cy="2057400"/>
          </a:xfrm>
        </p:spPr>
      </p:pic>
      <p:sp>
        <p:nvSpPr>
          <p:cNvPr id="7" name="Rounded Rectangle 6"/>
          <p:cNvSpPr/>
          <p:nvPr/>
        </p:nvSpPr>
        <p:spPr>
          <a:xfrm>
            <a:off x="762000" y="990600"/>
            <a:ext cx="1828800" cy="6858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Elderly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72200" y="969818"/>
            <a:ext cx="1600200" cy="6858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Old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400" y="4114800"/>
            <a:ext cx="1905000" cy="6858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Alone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67400" y="4114800"/>
            <a:ext cx="2057400" cy="6858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Solitary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25146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Some elderly people live all alone.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43100" y="56388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Man can not live alone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092018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869</Words>
  <Application>Microsoft Office PowerPoint</Application>
  <PresentationFormat>On-screen Show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VOCABULARY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itp</cp:lastModifiedBy>
  <cp:revision>68</cp:revision>
  <dcterms:created xsi:type="dcterms:W3CDTF">2006-08-16T00:00:00Z</dcterms:created>
  <dcterms:modified xsi:type="dcterms:W3CDTF">2021-07-07T12:49:52Z</dcterms:modified>
</cp:coreProperties>
</file>