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6" r:id="rId3"/>
    <p:sldId id="271" r:id="rId4"/>
    <p:sldId id="270" r:id="rId5"/>
    <p:sldId id="272" r:id="rId6"/>
    <p:sldId id="287" r:id="rId7"/>
    <p:sldId id="280" r:id="rId8"/>
    <p:sldId id="281" r:id="rId9"/>
    <p:sldId id="282" r:id="rId10"/>
    <p:sldId id="258" r:id="rId11"/>
    <p:sldId id="286" r:id="rId12"/>
    <p:sldId id="259" r:id="rId13"/>
    <p:sldId id="288" r:id="rId14"/>
    <p:sldId id="289" r:id="rId15"/>
    <p:sldId id="261" r:id="rId16"/>
    <p:sldId id="290" r:id="rId17"/>
    <p:sldId id="257" r:id="rId18"/>
    <p:sldId id="273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FCEB59-236A-43BF-8968-F792F6936CE9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F8D88F-9961-474E-95D4-530DCB1FDD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54000" y="0"/>
            <a:ext cx="12192000" cy="6858000"/>
          </a:xfrm>
          <a:prstGeom prst="rect">
            <a:avLst/>
          </a:prstGeom>
          <a:solidFill>
            <a:schemeClr val="accent2"/>
          </a:solidFill>
          <a:ln w="228600" cmpd="dbl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63600" y="5493841"/>
            <a:ext cx="11074400" cy="1107996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and good morning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Tiny Hearts Farm – Organically Grown Flowers in the Hudson Vall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447" y="395784"/>
            <a:ext cx="9364102" cy="509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9408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9740" y="38185"/>
            <a:ext cx="7570574" cy="65556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Zishan</a:t>
            </a:r>
            <a:r>
              <a:rPr lang="en-US" sz="2800" dirty="0" smtClean="0">
                <a:solidFill>
                  <a:srgbClr val="FFFF00"/>
                </a:solidFill>
              </a:rPr>
              <a:t>, Julie and their parents </a:t>
            </a:r>
            <a:r>
              <a:rPr lang="en-US" sz="2800" dirty="0" err="1" smtClean="0">
                <a:solidFill>
                  <a:srgbClr val="FFFF00"/>
                </a:solidFill>
              </a:rPr>
              <a:t>Mr</a:t>
            </a:r>
            <a:r>
              <a:rPr lang="en-US" sz="2800" dirty="0" smtClean="0">
                <a:solidFill>
                  <a:srgbClr val="FFFF00"/>
                </a:solidFill>
              </a:rPr>
              <a:t> and </a:t>
            </a:r>
            <a:r>
              <a:rPr lang="en-US" sz="2800" dirty="0" err="1" smtClean="0">
                <a:solidFill>
                  <a:srgbClr val="FFFF00"/>
                </a:solidFill>
              </a:rPr>
              <a:t>Mrs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Arif</a:t>
            </a:r>
            <a:r>
              <a:rPr lang="en-US" sz="2800" dirty="0" smtClean="0">
                <a:solidFill>
                  <a:srgbClr val="FFFF00"/>
                </a:solidFill>
              </a:rPr>
              <a:t> Khan got into a 1st class compartment at </a:t>
            </a:r>
            <a:r>
              <a:rPr lang="en-US" sz="2800" dirty="0" err="1" smtClean="0">
                <a:solidFill>
                  <a:srgbClr val="FFFF00"/>
                </a:solidFill>
              </a:rPr>
              <a:t>Kamalapur</a:t>
            </a:r>
            <a:r>
              <a:rPr lang="en-US" sz="2800" dirty="0" smtClean="0">
                <a:solidFill>
                  <a:srgbClr val="FFFF00"/>
                </a:solidFill>
              </a:rPr>
              <a:t> Railway Station. It was </a:t>
            </a:r>
            <a:r>
              <a:rPr lang="en-US" sz="2800" dirty="0" err="1" smtClean="0">
                <a:solidFill>
                  <a:srgbClr val="FFFF00"/>
                </a:solidFill>
              </a:rPr>
              <a:t>Dewanganj</a:t>
            </a:r>
            <a:r>
              <a:rPr lang="en-US" sz="2800" dirty="0" smtClean="0">
                <a:solidFill>
                  <a:srgbClr val="FFFF00"/>
                </a:solidFill>
              </a:rPr>
              <a:t>-bound </a:t>
            </a:r>
            <a:r>
              <a:rPr lang="en-US" sz="2800" dirty="0" err="1" smtClean="0">
                <a:solidFill>
                  <a:srgbClr val="FFFF00"/>
                </a:solidFill>
              </a:rPr>
              <a:t>Tista</a:t>
            </a:r>
            <a:r>
              <a:rPr lang="en-US" sz="2800" dirty="0" smtClean="0">
                <a:solidFill>
                  <a:srgbClr val="FFFF00"/>
                </a:solidFill>
              </a:rPr>
              <a:t> Express. The train left at 8 o’clock. </a:t>
            </a:r>
            <a:r>
              <a:rPr lang="en-US" sz="2800" dirty="0" err="1" smtClean="0">
                <a:solidFill>
                  <a:srgbClr val="FFFF00"/>
                </a:solidFill>
              </a:rPr>
              <a:t>Zishan</a:t>
            </a:r>
            <a:r>
              <a:rPr lang="en-US" sz="2800" dirty="0" smtClean="0">
                <a:solidFill>
                  <a:srgbClr val="FFFF00"/>
                </a:solidFill>
              </a:rPr>
              <a:t> saw that the departure time on the big time table at the station was 7:30. However the train was running quite fast. The children sat by the window beside their parents. The compartment was half empty. Yesterday Julie downloaded a beautiful poem on a train journey by Robert Louis Stevenson. She took a printout of the poem. She was looking out and saw the passing things. Then she took out the poem and began to read.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2141" y="512234"/>
            <a:ext cx="266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92" y="1758731"/>
            <a:ext cx="4346448" cy="45243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9309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Questions: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9177" y="1643449"/>
            <a:ext cx="9782679" cy="42473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 </a:t>
            </a:r>
            <a:r>
              <a:rPr lang="en-US" sz="3600" dirty="0">
                <a:solidFill>
                  <a:srgbClr val="FFFF00"/>
                </a:solidFill>
              </a:rPr>
              <a:t>Were all the seats in the compartment taken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2 Where did </a:t>
            </a:r>
            <a:r>
              <a:rPr lang="en-US" sz="3600" dirty="0" err="1">
                <a:solidFill>
                  <a:srgbClr val="FFFF00"/>
                </a:solidFill>
              </a:rPr>
              <a:t>Zishan</a:t>
            </a:r>
            <a:r>
              <a:rPr lang="en-US" sz="3600" dirty="0">
                <a:solidFill>
                  <a:srgbClr val="FFFF00"/>
                </a:solidFill>
              </a:rPr>
              <a:t> sit?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3 </a:t>
            </a:r>
            <a:r>
              <a:rPr lang="en-US" sz="3600" dirty="0">
                <a:solidFill>
                  <a:srgbClr val="FFFF00"/>
                </a:solidFill>
              </a:rPr>
              <a:t>Where was the train going?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4 </a:t>
            </a:r>
            <a:r>
              <a:rPr lang="en-US" sz="3600" dirty="0">
                <a:solidFill>
                  <a:srgbClr val="FFFF00"/>
                </a:solidFill>
              </a:rPr>
              <a:t>Did the train leave </a:t>
            </a:r>
            <a:r>
              <a:rPr lang="en-US" sz="3600" dirty="0" err="1">
                <a:solidFill>
                  <a:srgbClr val="FFFF00"/>
                </a:solidFill>
              </a:rPr>
              <a:t>Kamalapur</a:t>
            </a:r>
            <a:r>
              <a:rPr lang="en-US" sz="3600" dirty="0">
                <a:solidFill>
                  <a:srgbClr val="FFFF00"/>
                </a:solidFill>
              </a:rPr>
              <a:t> Station late or on time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5 Where did Julie get the poem from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6 What was Julie doing from her seat?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06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Bangladesh Train | First - Class AC Berth - YouTube"/>
          <p:cNvSpPr>
            <a:spLocks noChangeAspect="1" noChangeArrowheads="1"/>
          </p:cNvSpPr>
          <p:nvPr/>
        </p:nvSpPr>
        <p:spPr bwMode="auto">
          <a:xfrm>
            <a:off x="612775" y="118639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ain travel in Bangladesh | Dakha-Chittagong, Dhaka-Calcutta trai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The Maitree Express: Kolkata to Dhaka by Train. | Soul Travel B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The Maitree Express: Kolkata to Dhaka by Train. | Soul Travel Blo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31144" y="5269184"/>
            <a:ext cx="837738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1.No,half of the compartment was </a:t>
            </a:r>
            <a:r>
              <a:rPr lang="en-US" sz="4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emty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355" y="312737"/>
            <a:ext cx="6494957" cy="4641399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235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indow Girl India High Resolution Stock Photography and Images - Ala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436" y="264208"/>
            <a:ext cx="6677406" cy="49378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2284175" y="5568286"/>
            <a:ext cx="6373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2.Jisan sat by the window.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6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ista Express Train Dhaka to Dewanganj Departing Kamalapur Railwa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989" y="188637"/>
            <a:ext cx="6648768" cy="4738205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3074" y="5322627"/>
            <a:ext cx="78884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3. The train was going to </a:t>
            </a:r>
            <a:r>
              <a:rPr lang="en-US" sz="4000" dirty="0" err="1" smtClean="0">
                <a:solidFill>
                  <a:srgbClr val="FFFF00"/>
                </a:solidFill>
              </a:rPr>
              <a:t>Dewangonj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8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009" y="4736936"/>
            <a:ext cx="106522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train left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Kamlapur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Railway Station late.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departure time on the table was 7.30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the train left at 8 o’clock.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Wall Clock Show Eight Oclock On Marble Texture. Office Cloc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913" y="579426"/>
            <a:ext cx="5939073" cy="3720975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17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on inter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44" y="341194"/>
            <a:ext cx="5280280" cy="396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4024" y="5475112"/>
            <a:ext cx="10713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5.Julie got the poem from internet. She downloaded it.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5" name="Picture 4" descr="Young Girl / Child Typing On Laptop Computer Stock Photo - Imag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770" y="341194"/>
            <a:ext cx="5711588" cy="396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24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885 Open Train Window Photos - Free &amp; Royalty-Free Stock Photo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885 Open Train Window Photos - Free &amp; Royalty-Free Stock Photos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885 Open Train Window Photos - Free &amp; Royalty-Free Stock Photos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Countryside Train Window Images, Illustrations &amp; Vectors (Free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Countryside Train Window Images, Illustrations &amp; Vectors (Free ...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6" descr="Countryside Train Window Images, Illustrations &amp; Vectors (Free ...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2" name="Picture 24" descr="A lonely tree within an open field ... photo &amp; image | landscap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12737"/>
            <a:ext cx="1974977" cy="250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26" descr="Consider grazing the same rangeland with cattle and sheep for more ...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6" name="Picture 28" descr="Cattle grazing – a bane for the forests | Saev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047" y="312738"/>
            <a:ext cx="1811926" cy="250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aragraph for JSC, SSC, HSC and Degree or Honours ~ EDUCATION VILL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96" y="309884"/>
            <a:ext cx="2368169" cy="250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24" y="312738"/>
            <a:ext cx="2107311" cy="25078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261" y="309883"/>
            <a:ext cx="2221611" cy="25078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7174" y="3698543"/>
            <a:ext cx="89952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6.Julie was looking out and seeing the passing things from her seat .She was also reading the downloaded poem.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4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9543" y="210209"/>
            <a:ext cx="3289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Home work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8099" y="5255172"/>
            <a:ext cx="7241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Summarise</a:t>
            </a:r>
            <a:r>
              <a:rPr lang="en-US" sz="3200" dirty="0" smtClean="0">
                <a:solidFill>
                  <a:srgbClr val="FFFF00"/>
                </a:solidFill>
              </a:rPr>
              <a:t> the text in your own words.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House Photos and Premium High Res Pictures - Getty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099" y="940346"/>
            <a:ext cx="58293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1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888237">
            <a:off x="171441" y="1370187"/>
            <a:ext cx="3798426" cy="8582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Thanks to all</a:t>
            </a:r>
            <a:endParaRPr lang="en-US" sz="48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National Flower | The R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61" y="313899"/>
            <a:ext cx="6823881" cy="615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07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3 more pairs of train resume operatio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11" y="1104522"/>
            <a:ext cx="10483913" cy="3367889"/>
          </a:xfrm>
          <a:prstGeom prst="rect">
            <a:avLst/>
          </a:prstGeom>
          <a:solidFill>
            <a:srgbClr val="0070C0"/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3" name="TextBox 2"/>
          <p:cNvSpPr txBox="1"/>
          <p:nvPr/>
        </p:nvSpPr>
        <p:spPr>
          <a:xfrm>
            <a:off x="1013988" y="5597165"/>
            <a:ext cx="4771176" cy="523220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like train journey?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4940" y="4805724"/>
            <a:ext cx="4970348" cy="523220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you ever travel by train?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2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7582" y="82631"/>
            <a:ext cx="5493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n-BD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oday’s lesson is--</a:t>
            </a:r>
            <a:endParaRPr lang="en-US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168005"/>
            <a:ext cx="5286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“</a:t>
            </a:r>
            <a:r>
              <a:rPr lang="en-US" sz="4000" dirty="0"/>
              <a:t>Travelling by Train (2) </a:t>
            </a:r>
            <a:r>
              <a:rPr lang="bn-BD" sz="4000" dirty="0" smtClean="0"/>
              <a:t>”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87066" y="5957907"/>
            <a:ext cx="4468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</a:rPr>
              <a:t>nit-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lesson-5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Travelling by Indian Railways will now cut down your sleep by a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024" y="1530035"/>
            <a:ext cx="10301177" cy="397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28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7655" y="4897821"/>
            <a:ext cx="5896304" cy="1713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Dibash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chandra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singha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Asst. teacher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Kotchandpur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govt.model</a:t>
            </a:r>
            <a:r>
              <a:rPr lang="en-US" sz="2800" dirty="0" smtClean="0">
                <a:solidFill>
                  <a:srgbClr val="FF0000"/>
                </a:solidFill>
              </a:rPr>
              <a:t> pilot secondary school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041931" y="5120469"/>
            <a:ext cx="4603531" cy="160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Class 7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English 1</a:t>
            </a:r>
            <a:r>
              <a:rPr lang="en-US" sz="3200" baseline="30000" dirty="0" smtClean="0">
                <a:solidFill>
                  <a:srgbClr val="FF0000"/>
                </a:solidFill>
              </a:rPr>
              <a:t>st</a:t>
            </a:r>
            <a:r>
              <a:rPr lang="en-US" sz="3200" dirty="0" smtClean="0">
                <a:solidFill>
                  <a:srgbClr val="FF0000"/>
                </a:solidFill>
              </a:rPr>
              <a:t> paper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Curved Up Ribbon 9"/>
          <p:cNvSpPr/>
          <p:nvPr/>
        </p:nvSpPr>
        <p:spPr>
          <a:xfrm>
            <a:off x="3132086" y="21033"/>
            <a:ext cx="5959366" cy="1545021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38" y="1902371"/>
            <a:ext cx="2473025" cy="2828296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368" y="1575149"/>
            <a:ext cx="2876219" cy="315551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70366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1188" y="163774"/>
            <a:ext cx="6741994" cy="1801504"/>
          </a:xfrm>
        </p:spPr>
        <p:txBody>
          <a:bodyPr>
            <a:noAutofit/>
          </a:bodyPr>
          <a:lstStyle/>
          <a:p>
            <a:r>
              <a:rPr lang="en-US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Learning outcomes -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934" y="2106305"/>
            <a:ext cx="7467602" cy="4321048"/>
          </a:xfrm>
        </p:spPr>
        <p:txBody>
          <a:bodyPr>
            <a:normAutofit/>
          </a:bodyPr>
          <a:lstStyle/>
          <a:p>
            <a:r>
              <a:rPr lang="en-US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end of </a:t>
            </a:r>
            <a:r>
              <a:rPr lang="en-US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lesson, students will be able to –</a:t>
            </a:r>
          </a:p>
          <a:p>
            <a:endParaRPr lang="en-US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3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Discuss about </a:t>
            </a:r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passage.</a:t>
            </a:r>
            <a:endParaRPr lang="en-US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Introduce with some new words;</a:t>
            </a:r>
            <a:endParaRPr lang="en-US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questions;</a:t>
            </a:r>
            <a:endParaRPr lang="en-US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Write the summary of the text.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4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22" y="1087394"/>
            <a:ext cx="10653584" cy="5081393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/>
                <a:latin typeface="NikoshBAN" pitchFamily="2" charset="0"/>
                <a:cs typeface="NikoshBAN" pitchFamily="2" charset="0"/>
              </a:rPr>
              <a:t>New Words: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1.Departure-প্রস্থান   2.emty-খালি   3.print out-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ছায়াকপি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4.parents-পিতামাতা   5.compartment-বগি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কামড়া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বসবার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6.bound-অভিমূখী 7.left-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ছেড়ে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8.window-জানালা 9.beside-পাশে     10.downloaded-ইন্টারনেট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নামানো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11.poem-কবিতা     12.similarities-একই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13.between-মধ্যে     14.real-প্রকৃত 15.scenery-দৃশ্য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78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2" y="1206870"/>
            <a:ext cx="2501147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departure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78385" y="3268724"/>
            <a:ext cx="1839302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exit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57652" y="5265695"/>
            <a:ext cx="2501147" cy="1200329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act of departing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788280" y="2343810"/>
            <a:ext cx="714704" cy="641131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09308" y="4277719"/>
            <a:ext cx="893375" cy="693683"/>
          </a:xfrm>
          <a:prstGeom prst="downArrow">
            <a:avLst>
              <a:gd name="adj1" fmla="val 50000"/>
              <a:gd name="adj2" fmla="val 48485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67804" y="273271"/>
            <a:ext cx="3406453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K</a:t>
            </a:r>
            <a:r>
              <a:rPr lang="bn-BD" sz="4400" dirty="0" smtClean="0">
                <a:solidFill>
                  <a:srgbClr val="FF0000"/>
                </a:solidFill>
              </a:rPr>
              <a:t>ew words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SA Train is Leaving the Station by Ron Corn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311" y="1853201"/>
            <a:ext cx="5404919" cy="3277354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60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008" y="1250734"/>
            <a:ext cx="1702679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empty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78385" y="3268724"/>
            <a:ext cx="1839302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vacant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78385" y="5265695"/>
            <a:ext cx="1839302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788280" y="2343810"/>
            <a:ext cx="714704" cy="641131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09308" y="4277719"/>
            <a:ext cx="893375" cy="693683"/>
          </a:xfrm>
          <a:prstGeom prst="downArrow">
            <a:avLst>
              <a:gd name="adj1" fmla="val 50000"/>
              <a:gd name="adj2" fmla="val 48485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82204" y="160337"/>
            <a:ext cx="3297271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400" dirty="0"/>
              <a:t>K</a:t>
            </a:r>
            <a:r>
              <a:rPr lang="bn-BD" sz="4400" dirty="0" smtClean="0"/>
              <a:t>ew words</a:t>
            </a:r>
            <a:endParaRPr lang="en-US" sz="4400" dirty="0"/>
          </a:p>
        </p:txBody>
      </p:sp>
      <p:sp>
        <p:nvSpPr>
          <p:cNvPr id="10" name="AutoShape 4" descr="203,403 Empty Glass Photos - Free &amp; Royalty-Free Stock Photos from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237" y="2109452"/>
            <a:ext cx="3399058" cy="27766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00447" y="5305335"/>
            <a:ext cx="1747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Empty glass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953" y="5332494"/>
            <a:ext cx="2770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Glass full of water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2374710" y="1573899"/>
            <a:ext cx="3057099" cy="2017990"/>
          </a:xfrm>
          <a:prstGeom prst="bentConnector3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46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008" y="1250734"/>
            <a:ext cx="2065230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Print out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78385" y="3268724"/>
            <a:ext cx="1839302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/>
              <a:t>publish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57651" y="5265695"/>
            <a:ext cx="5137679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reproduce from type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788280" y="2343810"/>
            <a:ext cx="714704" cy="641131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09308" y="4277719"/>
            <a:ext cx="893375" cy="693683"/>
          </a:xfrm>
          <a:prstGeom prst="downArrow">
            <a:avLst>
              <a:gd name="adj1" fmla="val 50000"/>
              <a:gd name="adj2" fmla="val 48485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96759" y="273271"/>
            <a:ext cx="3518692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K</a:t>
            </a:r>
            <a:r>
              <a:rPr lang="bn-BD" sz="4400" dirty="0" smtClean="0">
                <a:solidFill>
                  <a:srgbClr val="FF0000"/>
                </a:solidFill>
              </a:rPr>
              <a:t>ew words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olour Xerox Service and Colour Printout Service Service Provide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616" y="1738688"/>
            <a:ext cx="4090492" cy="3060071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58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1287</TotalTime>
  <Words>399</Words>
  <Application>Microsoft Office PowerPoint</Application>
  <PresentationFormat>Custom</PresentationFormat>
  <Paragraphs>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PowerPoint Presentation</vt:lpstr>
      <vt:lpstr>PowerPoint Presentation</vt:lpstr>
      <vt:lpstr>PowerPoint Presentation</vt:lpstr>
      <vt:lpstr>PowerPoint Presentation</vt:lpstr>
      <vt:lpstr>Learning outcomes -</vt:lpstr>
      <vt:lpstr>New Words: 1.Departure-প্রস্থান   2.emty-খালি   3.print out-ছায়াকপি   4.parents-পিতামাতা   5.compartment-বগি বা কামড়া বা বসবার বড় জায়গা বিশেষ    6.bound-অভিমূখী 7.left- ছেড়ে যাওয়া বা ত্যাগ করা    8.window-জানালা 9.beside-পাশে     10.downloaded-ইন্টারনেট থেকে নামানো      11.poem-কবিতা     12.similarities-একই রকম    13.between-মধ্যে     14.real-প্রকৃত 15.scenery-দৃশ্য </vt:lpstr>
      <vt:lpstr>PowerPoint Presentation</vt:lpstr>
      <vt:lpstr>PowerPoint Presentation</vt:lpstr>
      <vt:lpstr>PowerPoint Presentation</vt:lpstr>
      <vt:lpstr>PowerPoint Presentation</vt:lpstr>
      <vt:lpstr>Questions: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Mahmud Shukhon</dc:creator>
  <cp:lastModifiedBy>AC</cp:lastModifiedBy>
  <cp:revision>97</cp:revision>
  <dcterms:created xsi:type="dcterms:W3CDTF">2020-08-16T07:53:25Z</dcterms:created>
  <dcterms:modified xsi:type="dcterms:W3CDTF">2021-07-09T02:41:43Z</dcterms:modified>
</cp:coreProperties>
</file>