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65" r:id="rId3"/>
    <p:sldId id="276" r:id="rId4"/>
    <p:sldId id="279" r:id="rId5"/>
    <p:sldId id="267" r:id="rId6"/>
    <p:sldId id="277" r:id="rId7"/>
    <p:sldId id="278" r:id="rId8"/>
    <p:sldId id="269" r:id="rId9"/>
    <p:sldId id="272" r:id="rId10"/>
    <p:sldId id="273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A7A90-1AF3-449C-B186-D1CB46684E3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39484-25AE-4947-AC7B-C17DCB23640B}">
      <dgm:prSet phldrT="[Text]"/>
      <dgm:spPr/>
      <dgm:t>
        <a:bodyPr/>
        <a:lstStyle/>
        <a:p>
          <a:r>
            <a:rPr lang="en-US" dirty="0" err="1" smtClean="0"/>
            <a:t>হিসাব</a:t>
          </a:r>
          <a:endParaRPr lang="en-US" dirty="0"/>
        </a:p>
      </dgm:t>
    </dgm:pt>
    <dgm:pt modelId="{AE03037B-5893-4163-9172-ADBA89972D03}" type="parTrans" cxnId="{FDB2ECB4-2726-407B-BAE0-BB2F8EC087B0}">
      <dgm:prSet/>
      <dgm:spPr/>
      <dgm:t>
        <a:bodyPr/>
        <a:lstStyle/>
        <a:p>
          <a:endParaRPr lang="en-US"/>
        </a:p>
      </dgm:t>
    </dgm:pt>
    <dgm:pt modelId="{A109C830-9621-409F-B9DB-1CA798442315}" type="sibTrans" cxnId="{FDB2ECB4-2726-407B-BAE0-BB2F8EC087B0}">
      <dgm:prSet/>
      <dgm:spPr/>
      <dgm:t>
        <a:bodyPr/>
        <a:lstStyle/>
        <a:p>
          <a:endParaRPr lang="en-US"/>
        </a:p>
      </dgm:t>
    </dgm:pt>
    <dgm:pt modelId="{04B504B7-4C8E-4F3D-8A23-8B7AB0EF09CC}">
      <dgm:prSet phldrT="[Text]"/>
      <dgm:spPr/>
      <dgm:t>
        <a:bodyPr/>
        <a:lstStyle/>
        <a:p>
          <a:r>
            <a:rPr lang="en-US" dirty="0" err="1" smtClean="0"/>
            <a:t>সম্পদ</a:t>
          </a:r>
          <a:endParaRPr lang="en-US" dirty="0"/>
        </a:p>
      </dgm:t>
    </dgm:pt>
    <dgm:pt modelId="{C760321A-11CA-4436-BA28-47FDD382810D}" type="parTrans" cxnId="{2003787F-4B3C-43CC-9305-7A28B39E1DDF}">
      <dgm:prSet/>
      <dgm:spPr/>
      <dgm:t>
        <a:bodyPr/>
        <a:lstStyle/>
        <a:p>
          <a:endParaRPr lang="en-US"/>
        </a:p>
      </dgm:t>
    </dgm:pt>
    <dgm:pt modelId="{B3B14FD9-2601-44F2-A624-62A0C8CC6698}" type="sibTrans" cxnId="{2003787F-4B3C-43CC-9305-7A28B39E1DDF}">
      <dgm:prSet/>
      <dgm:spPr/>
      <dgm:t>
        <a:bodyPr/>
        <a:lstStyle/>
        <a:p>
          <a:endParaRPr lang="en-US"/>
        </a:p>
      </dgm:t>
    </dgm:pt>
    <dgm:pt modelId="{FBBA9378-CE54-42A8-A81B-3B1370706D74}">
      <dgm:prSet phldrT="[Text]"/>
      <dgm:spPr/>
      <dgm:t>
        <a:bodyPr/>
        <a:lstStyle/>
        <a:p>
          <a:r>
            <a:rPr lang="en-US" dirty="0" err="1" smtClean="0"/>
            <a:t>দায়</a:t>
          </a:r>
          <a:endParaRPr lang="en-US" dirty="0"/>
        </a:p>
      </dgm:t>
    </dgm:pt>
    <dgm:pt modelId="{1B2FB954-AB30-427A-A0FE-3B85A19B2626}" type="parTrans" cxnId="{880B4DED-B854-4E67-A004-8061EA5565B2}">
      <dgm:prSet/>
      <dgm:spPr/>
      <dgm:t>
        <a:bodyPr/>
        <a:lstStyle/>
        <a:p>
          <a:endParaRPr lang="en-US"/>
        </a:p>
      </dgm:t>
    </dgm:pt>
    <dgm:pt modelId="{7E637F49-ECC2-452B-A756-27D7E32F80C4}" type="sibTrans" cxnId="{880B4DED-B854-4E67-A004-8061EA5565B2}">
      <dgm:prSet/>
      <dgm:spPr/>
      <dgm:t>
        <a:bodyPr/>
        <a:lstStyle/>
        <a:p>
          <a:endParaRPr lang="en-US"/>
        </a:p>
      </dgm:t>
    </dgm:pt>
    <dgm:pt modelId="{4CFD3D92-6CD7-4B44-8103-597DBE2D900C}">
      <dgm:prSet phldrT="[Text]"/>
      <dgm:spPr/>
      <dgm:t>
        <a:bodyPr/>
        <a:lstStyle/>
        <a:p>
          <a:r>
            <a:rPr lang="en-US" dirty="0" err="1" smtClean="0"/>
            <a:t>আয়</a:t>
          </a:r>
          <a:endParaRPr lang="en-US" dirty="0"/>
        </a:p>
      </dgm:t>
    </dgm:pt>
    <dgm:pt modelId="{EEBE8829-AE8B-4C51-BD98-5159F213CF59}" type="parTrans" cxnId="{5339DCBB-93DE-48C7-9185-ECC3485B814A}">
      <dgm:prSet/>
      <dgm:spPr/>
      <dgm:t>
        <a:bodyPr/>
        <a:lstStyle/>
        <a:p>
          <a:endParaRPr lang="en-US"/>
        </a:p>
      </dgm:t>
    </dgm:pt>
    <dgm:pt modelId="{26EEF111-CC67-44B2-BE6D-9946895BF108}" type="sibTrans" cxnId="{5339DCBB-93DE-48C7-9185-ECC3485B814A}">
      <dgm:prSet/>
      <dgm:spPr/>
      <dgm:t>
        <a:bodyPr/>
        <a:lstStyle/>
        <a:p>
          <a:endParaRPr lang="en-US"/>
        </a:p>
      </dgm:t>
    </dgm:pt>
    <dgm:pt modelId="{44C50B20-DF8B-4FFA-9EC4-6FAE991BC98C}">
      <dgm:prSet/>
      <dgm:spPr/>
      <dgm:t>
        <a:bodyPr/>
        <a:lstStyle/>
        <a:p>
          <a:r>
            <a:rPr lang="en-US" dirty="0" err="1" smtClean="0"/>
            <a:t>ব্যয়</a:t>
          </a:r>
          <a:endParaRPr lang="en-US" dirty="0"/>
        </a:p>
      </dgm:t>
    </dgm:pt>
    <dgm:pt modelId="{35E3EAF7-CC7F-4BEC-B59B-B3CAE77C3D9D}" type="parTrans" cxnId="{6A635EDB-ABAB-4486-A4DA-9678824E0CF4}">
      <dgm:prSet/>
      <dgm:spPr/>
      <dgm:t>
        <a:bodyPr/>
        <a:lstStyle/>
        <a:p>
          <a:endParaRPr lang="en-US"/>
        </a:p>
      </dgm:t>
    </dgm:pt>
    <dgm:pt modelId="{243CB8EB-BA45-4FA4-BCCC-EA5DEBB7E810}" type="sibTrans" cxnId="{6A635EDB-ABAB-4486-A4DA-9678824E0CF4}">
      <dgm:prSet/>
      <dgm:spPr/>
      <dgm:t>
        <a:bodyPr/>
        <a:lstStyle/>
        <a:p>
          <a:endParaRPr lang="en-US"/>
        </a:p>
      </dgm:t>
    </dgm:pt>
    <dgm:pt modelId="{8702DD43-7310-4555-B552-6C3702F96B2B}">
      <dgm:prSet/>
      <dgm:spPr/>
      <dgm:t>
        <a:bodyPr/>
        <a:lstStyle/>
        <a:p>
          <a:r>
            <a:rPr lang="en-US" dirty="0" err="1" smtClean="0"/>
            <a:t>হ্রাস</a:t>
          </a:r>
          <a:endParaRPr lang="en-US" dirty="0" smtClean="0"/>
        </a:p>
        <a:p>
          <a:r>
            <a:rPr lang="en-US" dirty="0" err="1" smtClean="0"/>
            <a:t>ক্রেডিট</a:t>
          </a:r>
          <a:endParaRPr lang="en-US" dirty="0"/>
        </a:p>
      </dgm:t>
    </dgm:pt>
    <dgm:pt modelId="{DAE30AE9-0A9D-4523-9B20-5E2B27785766}" type="parTrans" cxnId="{0322C8B8-C3AC-49AB-84EF-34ECD03B430D}">
      <dgm:prSet/>
      <dgm:spPr/>
      <dgm:t>
        <a:bodyPr/>
        <a:lstStyle/>
        <a:p>
          <a:endParaRPr lang="en-US"/>
        </a:p>
      </dgm:t>
    </dgm:pt>
    <dgm:pt modelId="{0C4F1319-DE27-49C1-A9DE-14F1D7150AAC}" type="sibTrans" cxnId="{0322C8B8-C3AC-49AB-84EF-34ECD03B430D}">
      <dgm:prSet/>
      <dgm:spPr/>
      <dgm:t>
        <a:bodyPr/>
        <a:lstStyle/>
        <a:p>
          <a:endParaRPr lang="en-US"/>
        </a:p>
      </dgm:t>
    </dgm:pt>
    <dgm:pt modelId="{1B311BE0-0949-449D-823C-FBF2F7A9BF3A}">
      <dgm:prSet/>
      <dgm:spPr/>
      <dgm:t>
        <a:bodyPr/>
        <a:lstStyle/>
        <a:p>
          <a:r>
            <a:rPr lang="en-US" dirty="0" err="1" smtClean="0"/>
            <a:t>বৃদ্ধি</a:t>
          </a:r>
          <a:endParaRPr lang="en-US" dirty="0" smtClean="0"/>
        </a:p>
        <a:p>
          <a:r>
            <a:rPr lang="en-US" dirty="0" err="1" smtClean="0"/>
            <a:t>ডেবিট</a:t>
          </a:r>
          <a:endParaRPr lang="en-US" dirty="0"/>
        </a:p>
      </dgm:t>
    </dgm:pt>
    <dgm:pt modelId="{EE52DBBC-A42D-41FB-813F-9C645080432B}" type="parTrans" cxnId="{94D876E9-E576-4AA0-BD40-A8ABB59F6645}">
      <dgm:prSet/>
      <dgm:spPr/>
      <dgm:t>
        <a:bodyPr/>
        <a:lstStyle/>
        <a:p>
          <a:endParaRPr lang="en-US"/>
        </a:p>
      </dgm:t>
    </dgm:pt>
    <dgm:pt modelId="{49EBDAFF-591B-49B2-BD20-CCDF6FB81DA2}" type="sibTrans" cxnId="{94D876E9-E576-4AA0-BD40-A8ABB59F6645}">
      <dgm:prSet/>
      <dgm:spPr/>
      <dgm:t>
        <a:bodyPr/>
        <a:lstStyle/>
        <a:p>
          <a:endParaRPr lang="en-US"/>
        </a:p>
      </dgm:t>
    </dgm:pt>
    <dgm:pt modelId="{E0660CAC-D042-4EA2-89B5-467890B7A18E}">
      <dgm:prSet/>
      <dgm:spPr/>
      <dgm:t>
        <a:bodyPr/>
        <a:lstStyle/>
        <a:p>
          <a:r>
            <a:rPr lang="en-US" dirty="0" err="1" smtClean="0"/>
            <a:t>বৃদ্ধি</a:t>
          </a:r>
          <a:endParaRPr lang="en-US" dirty="0" smtClean="0"/>
        </a:p>
        <a:p>
          <a:r>
            <a:rPr lang="en-US" dirty="0" err="1" smtClean="0"/>
            <a:t>ক্রেডিট</a:t>
          </a:r>
          <a:endParaRPr lang="en-US" dirty="0"/>
        </a:p>
      </dgm:t>
    </dgm:pt>
    <dgm:pt modelId="{8638E78C-1B5A-4790-8B74-3C560E9356B1}" type="parTrans" cxnId="{2E5F5E0F-EFBE-41B1-AE6A-CD1A9853494E}">
      <dgm:prSet/>
      <dgm:spPr/>
      <dgm:t>
        <a:bodyPr/>
        <a:lstStyle/>
        <a:p>
          <a:endParaRPr lang="en-US"/>
        </a:p>
      </dgm:t>
    </dgm:pt>
    <dgm:pt modelId="{E8092181-9AF3-4623-B890-5C941E0F951A}" type="sibTrans" cxnId="{2E5F5E0F-EFBE-41B1-AE6A-CD1A9853494E}">
      <dgm:prSet/>
      <dgm:spPr/>
      <dgm:t>
        <a:bodyPr/>
        <a:lstStyle/>
        <a:p>
          <a:endParaRPr lang="en-US"/>
        </a:p>
      </dgm:t>
    </dgm:pt>
    <dgm:pt modelId="{B66E282A-4F2D-429F-BB9D-D65AB9A93126}">
      <dgm:prSet/>
      <dgm:spPr/>
      <dgm:t>
        <a:bodyPr/>
        <a:lstStyle/>
        <a:p>
          <a:r>
            <a:rPr lang="en-US" dirty="0" err="1" smtClean="0"/>
            <a:t>হ্রাস</a:t>
          </a:r>
          <a:endParaRPr lang="en-US" dirty="0" smtClean="0"/>
        </a:p>
        <a:p>
          <a:r>
            <a:rPr lang="en-US" dirty="0" err="1" smtClean="0"/>
            <a:t>ডেবিট</a:t>
          </a:r>
          <a:endParaRPr lang="en-US" dirty="0"/>
        </a:p>
      </dgm:t>
    </dgm:pt>
    <dgm:pt modelId="{72728C4D-DE06-4728-B1D3-3AC8A5837AA1}" type="parTrans" cxnId="{B744C1AB-3CCF-4119-B124-DCA2D1C4C5D3}">
      <dgm:prSet/>
      <dgm:spPr/>
      <dgm:t>
        <a:bodyPr/>
        <a:lstStyle/>
        <a:p>
          <a:endParaRPr lang="en-US"/>
        </a:p>
      </dgm:t>
    </dgm:pt>
    <dgm:pt modelId="{B678B31C-452D-40B7-967B-4ABFAE5A3354}" type="sibTrans" cxnId="{B744C1AB-3CCF-4119-B124-DCA2D1C4C5D3}">
      <dgm:prSet/>
      <dgm:spPr/>
      <dgm:t>
        <a:bodyPr/>
        <a:lstStyle/>
        <a:p>
          <a:endParaRPr lang="en-US"/>
        </a:p>
      </dgm:t>
    </dgm:pt>
    <dgm:pt modelId="{85F53FD5-7C18-4701-BB80-A9C502779899}">
      <dgm:prSet/>
      <dgm:spPr/>
      <dgm:t>
        <a:bodyPr/>
        <a:lstStyle/>
        <a:p>
          <a:r>
            <a:rPr lang="en-US" dirty="0" err="1" smtClean="0"/>
            <a:t>বৃদ্ধি</a:t>
          </a:r>
          <a:endParaRPr lang="en-US" dirty="0" smtClean="0"/>
        </a:p>
        <a:p>
          <a:r>
            <a:rPr lang="en-US" dirty="0" err="1" smtClean="0"/>
            <a:t>ক্রেডিট</a:t>
          </a:r>
          <a:endParaRPr lang="en-US" dirty="0"/>
        </a:p>
      </dgm:t>
    </dgm:pt>
    <dgm:pt modelId="{C4415309-2930-4B21-9887-0C156F850393}" type="parTrans" cxnId="{24D17194-8FFB-4177-9C18-F1FD08AE4329}">
      <dgm:prSet/>
      <dgm:spPr/>
      <dgm:t>
        <a:bodyPr/>
        <a:lstStyle/>
        <a:p>
          <a:endParaRPr lang="en-US"/>
        </a:p>
      </dgm:t>
    </dgm:pt>
    <dgm:pt modelId="{334B6AB1-F892-479C-B290-B312A909E834}" type="sibTrans" cxnId="{24D17194-8FFB-4177-9C18-F1FD08AE4329}">
      <dgm:prSet/>
      <dgm:spPr/>
      <dgm:t>
        <a:bodyPr/>
        <a:lstStyle/>
        <a:p>
          <a:endParaRPr lang="en-US"/>
        </a:p>
      </dgm:t>
    </dgm:pt>
    <dgm:pt modelId="{7C21AD0B-C99B-4850-9597-FAA3878A52D0}">
      <dgm:prSet/>
      <dgm:spPr/>
      <dgm:t>
        <a:bodyPr/>
        <a:lstStyle/>
        <a:p>
          <a:r>
            <a:rPr lang="en-US" dirty="0" err="1" smtClean="0"/>
            <a:t>হ্রাস</a:t>
          </a:r>
          <a:endParaRPr lang="en-US" dirty="0" smtClean="0"/>
        </a:p>
        <a:p>
          <a:r>
            <a:rPr lang="en-US" dirty="0" err="1" smtClean="0"/>
            <a:t>ডেবিট</a:t>
          </a:r>
          <a:endParaRPr lang="en-US" dirty="0"/>
        </a:p>
      </dgm:t>
    </dgm:pt>
    <dgm:pt modelId="{D920B414-891C-4B9E-A359-0EC50F265667}" type="parTrans" cxnId="{FD01CAD7-62F1-4349-B0C7-157B5340F20E}">
      <dgm:prSet/>
      <dgm:spPr/>
      <dgm:t>
        <a:bodyPr/>
        <a:lstStyle/>
        <a:p>
          <a:endParaRPr lang="en-US"/>
        </a:p>
      </dgm:t>
    </dgm:pt>
    <dgm:pt modelId="{488328B1-829B-4DB4-8774-BF41BB33FDFC}" type="sibTrans" cxnId="{FD01CAD7-62F1-4349-B0C7-157B5340F20E}">
      <dgm:prSet/>
      <dgm:spPr/>
      <dgm:t>
        <a:bodyPr/>
        <a:lstStyle/>
        <a:p>
          <a:endParaRPr lang="en-US"/>
        </a:p>
      </dgm:t>
    </dgm:pt>
    <dgm:pt modelId="{30BB3966-80AB-43F6-860F-C0129A86D24C}">
      <dgm:prSet/>
      <dgm:spPr/>
      <dgm:t>
        <a:bodyPr/>
        <a:lstStyle/>
        <a:p>
          <a:r>
            <a:rPr lang="en-US" dirty="0" err="1" smtClean="0"/>
            <a:t>হ্রাস</a:t>
          </a:r>
          <a:endParaRPr lang="en-US" dirty="0" smtClean="0"/>
        </a:p>
        <a:p>
          <a:r>
            <a:rPr lang="en-US" dirty="0" err="1" smtClean="0"/>
            <a:t>ক্রেডিট</a:t>
          </a:r>
          <a:endParaRPr lang="en-US" dirty="0"/>
        </a:p>
      </dgm:t>
    </dgm:pt>
    <dgm:pt modelId="{A01A376B-7055-4D95-9DD1-AADBAD2AA363}" type="parTrans" cxnId="{AA7DDD2F-1706-4BFF-AE5A-0D92553230C3}">
      <dgm:prSet/>
      <dgm:spPr/>
      <dgm:t>
        <a:bodyPr/>
        <a:lstStyle/>
        <a:p>
          <a:endParaRPr lang="en-US"/>
        </a:p>
      </dgm:t>
    </dgm:pt>
    <dgm:pt modelId="{15A588E3-E3D7-4A07-836C-E89B77F2B7DD}" type="sibTrans" cxnId="{AA7DDD2F-1706-4BFF-AE5A-0D92553230C3}">
      <dgm:prSet/>
      <dgm:spPr/>
      <dgm:t>
        <a:bodyPr/>
        <a:lstStyle/>
        <a:p>
          <a:endParaRPr lang="en-US"/>
        </a:p>
      </dgm:t>
    </dgm:pt>
    <dgm:pt modelId="{216EBE10-5BAC-4C49-A37A-1C32BD9835AE}">
      <dgm:prSet/>
      <dgm:spPr/>
      <dgm:t>
        <a:bodyPr/>
        <a:lstStyle/>
        <a:p>
          <a:r>
            <a:rPr lang="en-US" dirty="0" err="1" smtClean="0"/>
            <a:t>বৃদ্ধি</a:t>
          </a:r>
          <a:endParaRPr lang="en-US" dirty="0" smtClean="0"/>
        </a:p>
        <a:p>
          <a:r>
            <a:rPr lang="en-US" dirty="0" err="1" smtClean="0"/>
            <a:t>ডেবিট</a:t>
          </a:r>
          <a:endParaRPr lang="en-US" dirty="0"/>
        </a:p>
      </dgm:t>
    </dgm:pt>
    <dgm:pt modelId="{92232E76-7C9A-4ED7-9C54-7F3EF44D74D0}" type="parTrans" cxnId="{2C8BD710-819B-40DB-9F6C-EFF9907E5244}">
      <dgm:prSet/>
      <dgm:spPr/>
      <dgm:t>
        <a:bodyPr/>
        <a:lstStyle/>
        <a:p>
          <a:endParaRPr lang="en-US"/>
        </a:p>
      </dgm:t>
    </dgm:pt>
    <dgm:pt modelId="{CC90D9DA-718F-491B-A0C7-DFCCD462B7BB}" type="sibTrans" cxnId="{2C8BD710-819B-40DB-9F6C-EFF9907E5244}">
      <dgm:prSet/>
      <dgm:spPr/>
      <dgm:t>
        <a:bodyPr/>
        <a:lstStyle/>
        <a:p>
          <a:endParaRPr lang="en-US"/>
        </a:p>
      </dgm:t>
    </dgm:pt>
    <dgm:pt modelId="{168FE1C9-2812-454A-A2A1-426AE9BD99A5}" type="pres">
      <dgm:prSet presAssocID="{F1FA7A90-1AF3-449C-B186-D1CB46684E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8EB170-9AE6-4C07-A37E-FF6B4D3C8C28}" type="pres">
      <dgm:prSet presAssocID="{67B39484-25AE-4947-AC7B-C17DCB23640B}" presName="hierRoot1" presStyleCnt="0"/>
      <dgm:spPr/>
    </dgm:pt>
    <dgm:pt modelId="{F083AED3-1D15-4EDC-AD48-69E5EBA6A9D9}" type="pres">
      <dgm:prSet presAssocID="{67B39484-25AE-4947-AC7B-C17DCB23640B}" presName="composite" presStyleCnt="0"/>
      <dgm:spPr/>
    </dgm:pt>
    <dgm:pt modelId="{CAD98392-4D72-4775-A0B1-F0051CC2F707}" type="pres">
      <dgm:prSet presAssocID="{67B39484-25AE-4947-AC7B-C17DCB23640B}" presName="background" presStyleLbl="node0" presStyleIdx="0" presStyleCnt="1"/>
      <dgm:spPr/>
    </dgm:pt>
    <dgm:pt modelId="{34367E9E-AA7D-4959-ACBC-72F4EA1BF409}" type="pres">
      <dgm:prSet presAssocID="{67B39484-25AE-4947-AC7B-C17DCB23640B}" presName="text" presStyleLbl="fgAcc0" presStyleIdx="0" presStyleCnt="1">
        <dgm:presLayoutVars>
          <dgm:chPref val="3"/>
        </dgm:presLayoutVars>
      </dgm:prSet>
      <dgm:spPr/>
    </dgm:pt>
    <dgm:pt modelId="{CFBA26B2-911B-4C03-8CCE-6BE5F2C2595D}" type="pres">
      <dgm:prSet presAssocID="{67B39484-25AE-4947-AC7B-C17DCB23640B}" presName="hierChild2" presStyleCnt="0"/>
      <dgm:spPr/>
    </dgm:pt>
    <dgm:pt modelId="{69891F75-4192-45E5-AFF4-9B9CAC7EB6B8}" type="pres">
      <dgm:prSet presAssocID="{C760321A-11CA-4436-BA28-47FDD382810D}" presName="Name10" presStyleLbl="parChTrans1D2" presStyleIdx="0" presStyleCnt="4"/>
      <dgm:spPr/>
    </dgm:pt>
    <dgm:pt modelId="{E172D39E-03DA-4BB6-8CE4-5ADF761977A8}" type="pres">
      <dgm:prSet presAssocID="{04B504B7-4C8E-4F3D-8A23-8B7AB0EF09CC}" presName="hierRoot2" presStyleCnt="0"/>
      <dgm:spPr/>
    </dgm:pt>
    <dgm:pt modelId="{468C0852-E0E0-432D-AA2B-6FCA30F96F68}" type="pres">
      <dgm:prSet presAssocID="{04B504B7-4C8E-4F3D-8A23-8B7AB0EF09CC}" presName="composite2" presStyleCnt="0"/>
      <dgm:spPr/>
    </dgm:pt>
    <dgm:pt modelId="{2FBBD7C3-FAFF-48C5-B9F6-009B8E58890B}" type="pres">
      <dgm:prSet presAssocID="{04B504B7-4C8E-4F3D-8A23-8B7AB0EF09CC}" presName="background2" presStyleLbl="node2" presStyleIdx="0" presStyleCnt="4"/>
      <dgm:spPr/>
    </dgm:pt>
    <dgm:pt modelId="{F2172D97-125F-4AD9-B9B2-75CDC8268CDE}" type="pres">
      <dgm:prSet presAssocID="{04B504B7-4C8E-4F3D-8A23-8B7AB0EF09CC}" presName="text2" presStyleLbl="fgAcc2" presStyleIdx="0" presStyleCnt="4">
        <dgm:presLayoutVars>
          <dgm:chPref val="3"/>
        </dgm:presLayoutVars>
      </dgm:prSet>
      <dgm:spPr/>
    </dgm:pt>
    <dgm:pt modelId="{83449866-6569-4D6B-86F1-4F97BA6C6B81}" type="pres">
      <dgm:prSet presAssocID="{04B504B7-4C8E-4F3D-8A23-8B7AB0EF09CC}" presName="hierChild3" presStyleCnt="0"/>
      <dgm:spPr/>
    </dgm:pt>
    <dgm:pt modelId="{87F9ABEE-DF5F-4D6A-B6AC-F8818E6AC35E}" type="pres">
      <dgm:prSet presAssocID="{EE52DBBC-A42D-41FB-813F-9C645080432B}" presName="Name17" presStyleLbl="parChTrans1D3" presStyleIdx="0" presStyleCnt="8"/>
      <dgm:spPr/>
    </dgm:pt>
    <dgm:pt modelId="{DF1B5E12-8F3A-4CCE-BF6D-A71328315A52}" type="pres">
      <dgm:prSet presAssocID="{1B311BE0-0949-449D-823C-FBF2F7A9BF3A}" presName="hierRoot3" presStyleCnt="0"/>
      <dgm:spPr/>
    </dgm:pt>
    <dgm:pt modelId="{78242E17-153C-4586-B1A0-032A1B39386C}" type="pres">
      <dgm:prSet presAssocID="{1B311BE0-0949-449D-823C-FBF2F7A9BF3A}" presName="composite3" presStyleCnt="0"/>
      <dgm:spPr/>
    </dgm:pt>
    <dgm:pt modelId="{48499970-E43F-4726-B1E1-05615F805FA7}" type="pres">
      <dgm:prSet presAssocID="{1B311BE0-0949-449D-823C-FBF2F7A9BF3A}" presName="background3" presStyleLbl="node3" presStyleIdx="0" presStyleCnt="8"/>
      <dgm:spPr/>
    </dgm:pt>
    <dgm:pt modelId="{6079696C-148B-4C61-9568-C9480A7FFCC6}" type="pres">
      <dgm:prSet presAssocID="{1B311BE0-0949-449D-823C-FBF2F7A9BF3A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1E3B4-C4DE-4743-9538-C681597295C9}" type="pres">
      <dgm:prSet presAssocID="{1B311BE0-0949-449D-823C-FBF2F7A9BF3A}" presName="hierChild4" presStyleCnt="0"/>
      <dgm:spPr/>
    </dgm:pt>
    <dgm:pt modelId="{6B29D99E-A6B9-4674-8619-C61959285162}" type="pres">
      <dgm:prSet presAssocID="{DAE30AE9-0A9D-4523-9B20-5E2B27785766}" presName="Name17" presStyleLbl="parChTrans1D3" presStyleIdx="1" presStyleCnt="8"/>
      <dgm:spPr/>
    </dgm:pt>
    <dgm:pt modelId="{1C04D41B-489B-4BC3-910C-C8C5EE6198B5}" type="pres">
      <dgm:prSet presAssocID="{8702DD43-7310-4555-B552-6C3702F96B2B}" presName="hierRoot3" presStyleCnt="0"/>
      <dgm:spPr/>
    </dgm:pt>
    <dgm:pt modelId="{E261E1A4-B8CB-4AFE-BF6F-063E4BDAA713}" type="pres">
      <dgm:prSet presAssocID="{8702DD43-7310-4555-B552-6C3702F96B2B}" presName="composite3" presStyleCnt="0"/>
      <dgm:spPr/>
    </dgm:pt>
    <dgm:pt modelId="{F89959FF-026D-4E69-92EB-820A220D161B}" type="pres">
      <dgm:prSet presAssocID="{8702DD43-7310-4555-B552-6C3702F96B2B}" presName="background3" presStyleLbl="node3" presStyleIdx="1" presStyleCnt="8"/>
      <dgm:spPr/>
    </dgm:pt>
    <dgm:pt modelId="{B611EE08-8564-45D5-8707-29F5B72A4BD0}" type="pres">
      <dgm:prSet presAssocID="{8702DD43-7310-4555-B552-6C3702F96B2B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281B20-512B-4D8C-BFBE-0DEE9BD2C980}" type="pres">
      <dgm:prSet presAssocID="{8702DD43-7310-4555-B552-6C3702F96B2B}" presName="hierChild4" presStyleCnt="0"/>
      <dgm:spPr/>
    </dgm:pt>
    <dgm:pt modelId="{F5D3CD4C-7440-4E7C-AFB7-EA9DCCCA40E2}" type="pres">
      <dgm:prSet presAssocID="{1B2FB954-AB30-427A-A0FE-3B85A19B2626}" presName="Name10" presStyleLbl="parChTrans1D2" presStyleIdx="1" presStyleCnt="4"/>
      <dgm:spPr/>
    </dgm:pt>
    <dgm:pt modelId="{50D684E2-F426-48FE-A801-5EDAA58BA668}" type="pres">
      <dgm:prSet presAssocID="{FBBA9378-CE54-42A8-A81B-3B1370706D74}" presName="hierRoot2" presStyleCnt="0"/>
      <dgm:spPr/>
    </dgm:pt>
    <dgm:pt modelId="{9793982B-35CB-47BE-83A6-6BB8B094780C}" type="pres">
      <dgm:prSet presAssocID="{FBBA9378-CE54-42A8-A81B-3B1370706D74}" presName="composite2" presStyleCnt="0"/>
      <dgm:spPr/>
    </dgm:pt>
    <dgm:pt modelId="{8C870E19-74CA-41E8-A616-FF99F6FE1090}" type="pres">
      <dgm:prSet presAssocID="{FBBA9378-CE54-42A8-A81B-3B1370706D74}" presName="background2" presStyleLbl="node2" presStyleIdx="1" presStyleCnt="4"/>
      <dgm:spPr/>
    </dgm:pt>
    <dgm:pt modelId="{D9F3B457-D051-4BFF-9B17-38979B092543}" type="pres">
      <dgm:prSet presAssocID="{FBBA9378-CE54-42A8-A81B-3B1370706D74}" presName="text2" presStyleLbl="fgAcc2" presStyleIdx="1" presStyleCnt="4">
        <dgm:presLayoutVars>
          <dgm:chPref val="3"/>
        </dgm:presLayoutVars>
      </dgm:prSet>
      <dgm:spPr/>
    </dgm:pt>
    <dgm:pt modelId="{78488094-90E2-4111-B6F0-99F2BEBD0AF8}" type="pres">
      <dgm:prSet presAssocID="{FBBA9378-CE54-42A8-A81B-3B1370706D74}" presName="hierChild3" presStyleCnt="0"/>
      <dgm:spPr/>
    </dgm:pt>
    <dgm:pt modelId="{CD20D11E-0E6C-47CA-843C-E4B92C22BFB9}" type="pres">
      <dgm:prSet presAssocID="{72728C4D-DE06-4728-B1D3-3AC8A5837AA1}" presName="Name17" presStyleLbl="parChTrans1D3" presStyleIdx="2" presStyleCnt="8"/>
      <dgm:spPr/>
    </dgm:pt>
    <dgm:pt modelId="{49FE5007-3284-4001-9E87-87FF9E79B1DA}" type="pres">
      <dgm:prSet presAssocID="{B66E282A-4F2D-429F-BB9D-D65AB9A93126}" presName="hierRoot3" presStyleCnt="0"/>
      <dgm:spPr/>
    </dgm:pt>
    <dgm:pt modelId="{50277251-077E-40B2-B9A6-D7BC405F746D}" type="pres">
      <dgm:prSet presAssocID="{B66E282A-4F2D-429F-BB9D-D65AB9A93126}" presName="composite3" presStyleCnt="0"/>
      <dgm:spPr/>
    </dgm:pt>
    <dgm:pt modelId="{8DBFBAF7-4FFC-484E-8171-3AE28C6693B3}" type="pres">
      <dgm:prSet presAssocID="{B66E282A-4F2D-429F-BB9D-D65AB9A93126}" presName="background3" presStyleLbl="node3" presStyleIdx="2" presStyleCnt="8"/>
      <dgm:spPr/>
    </dgm:pt>
    <dgm:pt modelId="{2B43C2E2-5AE4-4F93-AA95-1E4596DA53C8}" type="pres">
      <dgm:prSet presAssocID="{B66E282A-4F2D-429F-BB9D-D65AB9A93126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A6B8-BFDD-4D0E-B9B6-75CA7E431BD2}" type="pres">
      <dgm:prSet presAssocID="{B66E282A-4F2D-429F-BB9D-D65AB9A93126}" presName="hierChild4" presStyleCnt="0"/>
      <dgm:spPr/>
    </dgm:pt>
    <dgm:pt modelId="{6CEF9548-2655-4826-B5E9-978A81C42942}" type="pres">
      <dgm:prSet presAssocID="{8638E78C-1B5A-4790-8B74-3C560E9356B1}" presName="Name17" presStyleLbl="parChTrans1D3" presStyleIdx="3" presStyleCnt="8"/>
      <dgm:spPr/>
    </dgm:pt>
    <dgm:pt modelId="{1FE23102-0C0E-4E78-BBEB-91FC76091513}" type="pres">
      <dgm:prSet presAssocID="{E0660CAC-D042-4EA2-89B5-467890B7A18E}" presName="hierRoot3" presStyleCnt="0"/>
      <dgm:spPr/>
    </dgm:pt>
    <dgm:pt modelId="{E64C0F29-399C-4746-AB3A-F56F8DB0099B}" type="pres">
      <dgm:prSet presAssocID="{E0660CAC-D042-4EA2-89B5-467890B7A18E}" presName="composite3" presStyleCnt="0"/>
      <dgm:spPr/>
    </dgm:pt>
    <dgm:pt modelId="{86DCC72D-9E04-47F3-8EBB-9E9382EEF672}" type="pres">
      <dgm:prSet presAssocID="{E0660CAC-D042-4EA2-89B5-467890B7A18E}" presName="background3" presStyleLbl="node3" presStyleIdx="3" presStyleCnt="8"/>
      <dgm:spPr/>
    </dgm:pt>
    <dgm:pt modelId="{02E3D560-645D-435C-BA35-6187989CC5DC}" type="pres">
      <dgm:prSet presAssocID="{E0660CAC-D042-4EA2-89B5-467890B7A18E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D4BCF-BC80-4EF4-82B2-0A144C07CA5F}" type="pres">
      <dgm:prSet presAssocID="{E0660CAC-D042-4EA2-89B5-467890B7A18E}" presName="hierChild4" presStyleCnt="0"/>
      <dgm:spPr/>
    </dgm:pt>
    <dgm:pt modelId="{D2106E4B-8E1F-4FAC-9EA7-B2FFFEDD2B14}" type="pres">
      <dgm:prSet presAssocID="{EEBE8829-AE8B-4C51-BD98-5159F213CF59}" presName="Name10" presStyleLbl="parChTrans1D2" presStyleIdx="2" presStyleCnt="4"/>
      <dgm:spPr/>
    </dgm:pt>
    <dgm:pt modelId="{6E70E643-F065-442F-952D-993900D07BD9}" type="pres">
      <dgm:prSet presAssocID="{4CFD3D92-6CD7-4B44-8103-597DBE2D900C}" presName="hierRoot2" presStyleCnt="0"/>
      <dgm:spPr/>
    </dgm:pt>
    <dgm:pt modelId="{717D1187-2296-4208-836E-5414C5352080}" type="pres">
      <dgm:prSet presAssocID="{4CFD3D92-6CD7-4B44-8103-597DBE2D900C}" presName="composite2" presStyleCnt="0"/>
      <dgm:spPr/>
    </dgm:pt>
    <dgm:pt modelId="{E5F23780-EBE3-4CE9-AF8F-BE1C4F42148E}" type="pres">
      <dgm:prSet presAssocID="{4CFD3D92-6CD7-4B44-8103-597DBE2D900C}" presName="background2" presStyleLbl="node2" presStyleIdx="2" presStyleCnt="4"/>
      <dgm:spPr/>
    </dgm:pt>
    <dgm:pt modelId="{131C669E-112D-43E1-9A5A-2D30748C00D7}" type="pres">
      <dgm:prSet presAssocID="{4CFD3D92-6CD7-4B44-8103-597DBE2D900C}" presName="text2" presStyleLbl="fgAcc2" presStyleIdx="2" presStyleCnt="4">
        <dgm:presLayoutVars>
          <dgm:chPref val="3"/>
        </dgm:presLayoutVars>
      </dgm:prSet>
      <dgm:spPr/>
    </dgm:pt>
    <dgm:pt modelId="{40743DEB-188B-4122-BDF0-D58F2F975F32}" type="pres">
      <dgm:prSet presAssocID="{4CFD3D92-6CD7-4B44-8103-597DBE2D900C}" presName="hierChild3" presStyleCnt="0"/>
      <dgm:spPr/>
    </dgm:pt>
    <dgm:pt modelId="{732345D4-6494-4D3F-B9B0-E4990C284652}" type="pres">
      <dgm:prSet presAssocID="{D920B414-891C-4B9E-A359-0EC50F265667}" presName="Name17" presStyleLbl="parChTrans1D3" presStyleIdx="4" presStyleCnt="8"/>
      <dgm:spPr/>
    </dgm:pt>
    <dgm:pt modelId="{28CE024A-6B82-45F1-94FB-34DC3A226E2B}" type="pres">
      <dgm:prSet presAssocID="{7C21AD0B-C99B-4850-9597-FAA3878A52D0}" presName="hierRoot3" presStyleCnt="0"/>
      <dgm:spPr/>
    </dgm:pt>
    <dgm:pt modelId="{4EFC24BB-8D4A-4D51-9F8A-2418F5A40720}" type="pres">
      <dgm:prSet presAssocID="{7C21AD0B-C99B-4850-9597-FAA3878A52D0}" presName="composite3" presStyleCnt="0"/>
      <dgm:spPr/>
    </dgm:pt>
    <dgm:pt modelId="{0E4196A8-9B99-4F6D-9DC6-9CC49A803151}" type="pres">
      <dgm:prSet presAssocID="{7C21AD0B-C99B-4850-9597-FAA3878A52D0}" presName="background3" presStyleLbl="node3" presStyleIdx="4" presStyleCnt="8"/>
      <dgm:spPr/>
    </dgm:pt>
    <dgm:pt modelId="{801E9A5D-8B3E-4726-A19B-702926C3C3A2}" type="pres">
      <dgm:prSet presAssocID="{7C21AD0B-C99B-4850-9597-FAA3878A52D0}" presName="text3" presStyleLbl="fgAcc3" presStyleIdx="4" presStyleCnt="8">
        <dgm:presLayoutVars>
          <dgm:chPref val="3"/>
        </dgm:presLayoutVars>
      </dgm:prSet>
      <dgm:spPr/>
    </dgm:pt>
    <dgm:pt modelId="{2C28C0BF-5EAA-4298-A15F-2107C1E0141D}" type="pres">
      <dgm:prSet presAssocID="{7C21AD0B-C99B-4850-9597-FAA3878A52D0}" presName="hierChild4" presStyleCnt="0"/>
      <dgm:spPr/>
    </dgm:pt>
    <dgm:pt modelId="{9D636BA4-35CE-44E6-AB94-2BA65D11013C}" type="pres">
      <dgm:prSet presAssocID="{C4415309-2930-4B21-9887-0C156F850393}" presName="Name17" presStyleLbl="parChTrans1D3" presStyleIdx="5" presStyleCnt="8"/>
      <dgm:spPr/>
    </dgm:pt>
    <dgm:pt modelId="{DDB07D40-A1B7-48A0-99D0-D909E5717424}" type="pres">
      <dgm:prSet presAssocID="{85F53FD5-7C18-4701-BB80-A9C502779899}" presName="hierRoot3" presStyleCnt="0"/>
      <dgm:spPr/>
    </dgm:pt>
    <dgm:pt modelId="{CF93AB9E-5707-4EB8-B353-850EE07120D0}" type="pres">
      <dgm:prSet presAssocID="{85F53FD5-7C18-4701-BB80-A9C502779899}" presName="composite3" presStyleCnt="0"/>
      <dgm:spPr/>
    </dgm:pt>
    <dgm:pt modelId="{D4621734-E115-4E4C-B100-B47F50FF392E}" type="pres">
      <dgm:prSet presAssocID="{85F53FD5-7C18-4701-BB80-A9C502779899}" presName="background3" presStyleLbl="node3" presStyleIdx="5" presStyleCnt="8"/>
      <dgm:spPr/>
    </dgm:pt>
    <dgm:pt modelId="{FF61543F-27C3-4BF1-BBC7-C4F132A2824E}" type="pres">
      <dgm:prSet presAssocID="{85F53FD5-7C18-4701-BB80-A9C502779899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0727C-8D6C-403E-B3CD-DE640B07D63A}" type="pres">
      <dgm:prSet presAssocID="{85F53FD5-7C18-4701-BB80-A9C502779899}" presName="hierChild4" presStyleCnt="0"/>
      <dgm:spPr/>
    </dgm:pt>
    <dgm:pt modelId="{B17F0A4D-48BB-46C1-9E99-E997A07291E6}" type="pres">
      <dgm:prSet presAssocID="{35E3EAF7-CC7F-4BEC-B59B-B3CAE77C3D9D}" presName="Name10" presStyleLbl="parChTrans1D2" presStyleIdx="3" presStyleCnt="4"/>
      <dgm:spPr/>
    </dgm:pt>
    <dgm:pt modelId="{8B9AFB65-4D6B-4632-B74E-5717BFA6CC44}" type="pres">
      <dgm:prSet presAssocID="{44C50B20-DF8B-4FFA-9EC4-6FAE991BC98C}" presName="hierRoot2" presStyleCnt="0"/>
      <dgm:spPr/>
    </dgm:pt>
    <dgm:pt modelId="{CB78BC81-5A0D-4E68-9483-8674B98B53D2}" type="pres">
      <dgm:prSet presAssocID="{44C50B20-DF8B-4FFA-9EC4-6FAE991BC98C}" presName="composite2" presStyleCnt="0"/>
      <dgm:spPr/>
    </dgm:pt>
    <dgm:pt modelId="{56BF0168-88C2-4788-B0C1-DA0B0A5112A9}" type="pres">
      <dgm:prSet presAssocID="{44C50B20-DF8B-4FFA-9EC4-6FAE991BC98C}" presName="background2" presStyleLbl="node2" presStyleIdx="3" presStyleCnt="4"/>
      <dgm:spPr/>
    </dgm:pt>
    <dgm:pt modelId="{A674D5F8-B4C8-48D1-A7B8-57C23E34749A}" type="pres">
      <dgm:prSet presAssocID="{44C50B20-DF8B-4FFA-9EC4-6FAE991BC98C}" presName="text2" presStyleLbl="fgAcc2" presStyleIdx="3" presStyleCnt="4">
        <dgm:presLayoutVars>
          <dgm:chPref val="3"/>
        </dgm:presLayoutVars>
      </dgm:prSet>
      <dgm:spPr/>
    </dgm:pt>
    <dgm:pt modelId="{64F913FB-F97B-4654-8F3E-8A9BF044E020}" type="pres">
      <dgm:prSet presAssocID="{44C50B20-DF8B-4FFA-9EC4-6FAE991BC98C}" presName="hierChild3" presStyleCnt="0"/>
      <dgm:spPr/>
    </dgm:pt>
    <dgm:pt modelId="{EAAA174E-921F-4DE1-9323-5D887E045FD3}" type="pres">
      <dgm:prSet presAssocID="{92232E76-7C9A-4ED7-9C54-7F3EF44D74D0}" presName="Name17" presStyleLbl="parChTrans1D3" presStyleIdx="6" presStyleCnt="8"/>
      <dgm:spPr/>
    </dgm:pt>
    <dgm:pt modelId="{9930F7E9-F06B-4E66-86E8-1D02B543B6FC}" type="pres">
      <dgm:prSet presAssocID="{216EBE10-5BAC-4C49-A37A-1C32BD9835AE}" presName="hierRoot3" presStyleCnt="0"/>
      <dgm:spPr/>
    </dgm:pt>
    <dgm:pt modelId="{43C25300-2B1B-4E28-B56B-96944DEAD710}" type="pres">
      <dgm:prSet presAssocID="{216EBE10-5BAC-4C49-A37A-1C32BD9835AE}" presName="composite3" presStyleCnt="0"/>
      <dgm:spPr/>
    </dgm:pt>
    <dgm:pt modelId="{77A0DC56-593E-40F6-BB2F-8FCE7FA59CE5}" type="pres">
      <dgm:prSet presAssocID="{216EBE10-5BAC-4C49-A37A-1C32BD9835AE}" presName="background3" presStyleLbl="node3" presStyleIdx="6" presStyleCnt="8"/>
      <dgm:spPr/>
    </dgm:pt>
    <dgm:pt modelId="{AB216371-B3E5-4DCE-929B-E8DDFC77A996}" type="pres">
      <dgm:prSet presAssocID="{216EBE10-5BAC-4C49-A37A-1C32BD9835AE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FFEDF-BED5-40BD-A6CC-092E703B4C54}" type="pres">
      <dgm:prSet presAssocID="{216EBE10-5BAC-4C49-A37A-1C32BD9835AE}" presName="hierChild4" presStyleCnt="0"/>
      <dgm:spPr/>
    </dgm:pt>
    <dgm:pt modelId="{9F286D8C-8D7D-4A1B-8138-A3FC9FF9991B}" type="pres">
      <dgm:prSet presAssocID="{A01A376B-7055-4D95-9DD1-AADBAD2AA363}" presName="Name17" presStyleLbl="parChTrans1D3" presStyleIdx="7" presStyleCnt="8"/>
      <dgm:spPr/>
    </dgm:pt>
    <dgm:pt modelId="{21FBC293-8DF5-433D-8E20-3D0C9E81DFDA}" type="pres">
      <dgm:prSet presAssocID="{30BB3966-80AB-43F6-860F-C0129A86D24C}" presName="hierRoot3" presStyleCnt="0"/>
      <dgm:spPr/>
    </dgm:pt>
    <dgm:pt modelId="{D024CD32-0532-4E83-BF56-2151C4AA53B7}" type="pres">
      <dgm:prSet presAssocID="{30BB3966-80AB-43F6-860F-C0129A86D24C}" presName="composite3" presStyleCnt="0"/>
      <dgm:spPr/>
    </dgm:pt>
    <dgm:pt modelId="{1C4AF068-EF03-40EC-BE2C-2E7CE8720472}" type="pres">
      <dgm:prSet presAssocID="{30BB3966-80AB-43F6-860F-C0129A86D24C}" presName="background3" presStyleLbl="node3" presStyleIdx="7" presStyleCnt="8"/>
      <dgm:spPr/>
    </dgm:pt>
    <dgm:pt modelId="{CCCD9155-0192-4607-B4BB-300DF4F92BBA}" type="pres">
      <dgm:prSet presAssocID="{30BB3966-80AB-43F6-860F-C0129A86D24C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D84637-99C4-4ED3-B438-48A6BFCC43E4}" type="pres">
      <dgm:prSet presAssocID="{30BB3966-80AB-43F6-860F-C0129A86D24C}" presName="hierChild4" presStyleCnt="0"/>
      <dgm:spPr/>
    </dgm:pt>
  </dgm:ptLst>
  <dgm:cxnLst>
    <dgm:cxn modelId="{2E5F5E0F-EFBE-41B1-AE6A-CD1A9853494E}" srcId="{FBBA9378-CE54-42A8-A81B-3B1370706D74}" destId="{E0660CAC-D042-4EA2-89B5-467890B7A18E}" srcOrd="1" destOrd="0" parTransId="{8638E78C-1B5A-4790-8B74-3C560E9356B1}" sibTransId="{E8092181-9AF3-4623-B890-5C941E0F951A}"/>
    <dgm:cxn modelId="{20439C15-F06F-4A41-AE49-5B80515AE2E1}" type="presOf" srcId="{35E3EAF7-CC7F-4BEC-B59B-B3CAE77C3D9D}" destId="{B17F0A4D-48BB-46C1-9E99-E997A07291E6}" srcOrd="0" destOrd="0" presId="urn:microsoft.com/office/officeart/2005/8/layout/hierarchy1"/>
    <dgm:cxn modelId="{D3B16A10-A6F7-4CA9-A11A-9001B60D9875}" type="presOf" srcId="{1B2FB954-AB30-427A-A0FE-3B85A19B2626}" destId="{F5D3CD4C-7440-4E7C-AFB7-EA9DCCCA40E2}" srcOrd="0" destOrd="0" presId="urn:microsoft.com/office/officeart/2005/8/layout/hierarchy1"/>
    <dgm:cxn modelId="{94D876E9-E576-4AA0-BD40-A8ABB59F6645}" srcId="{04B504B7-4C8E-4F3D-8A23-8B7AB0EF09CC}" destId="{1B311BE0-0949-449D-823C-FBF2F7A9BF3A}" srcOrd="0" destOrd="0" parTransId="{EE52DBBC-A42D-41FB-813F-9C645080432B}" sibTransId="{49EBDAFF-591B-49B2-BD20-CCDF6FB81DA2}"/>
    <dgm:cxn modelId="{F03AE511-5E45-4CB4-AB0A-85F4C58B849E}" type="presOf" srcId="{8702DD43-7310-4555-B552-6C3702F96B2B}" destId="{B611EE08-8564-45D5-8707-29F5B72A4BD0}" srcOrd="0" destOrd="0" presId="urn:microsoft.com/office/officeart/2005/8/layout/hierarchy1"/>
    <dgm:cxn modelId="{6A635EDB-ABAB-4486-A4DA-9678824E0CF4}" srcId="{67B39484-25AE-4947-AC7B-C17DCB23640B}" destId="{44C50B20-DF8B-4FFA-9EC4-6FAE991BC98C}" srcOrd="3" destOrd="0" parTransId="{35E3EAF7-CC7F-4BEC-B59B-B3CAE77C3D9D}" sibTransId="{243CB8EB-BA45-4FA4-BCCC-EA5DEBB7E810}"/>
    <dgm:cxn modelId="{CA55A55C-D850-4D05-B9DC-FEFA92A415B7}" type="presOf" srcId="{EEBE8829-AE8B-4C51-BD98-5159F213CF59}" destId="{D2106E4B-8E1F-4FAC-9EA7-B2FFFEDD2B14}" srcOrd="0" destOrd="0" presId="urn:microsoft.com/office/officeart/2005/8/layout/hierarchy1"/>
    <dgm:cxn modelId="{FD01CAD7-62F1-4349-B0C7-157B5340F20E}" srcId="{4CFD3D92-6CD7-4B44-8103-597DBE2D900C}" destId="{7C21AD0B-C99B-4850-9597-FAA3878A52D0}" srcOrd="0" destOrd="0" parTransId="{D920B414-891C-4B9E-A359-0EC50F265667}" sibTransId="{488328B1-829B-4DB4-8774-BF41BB33FDFC}"/>
    <dgm:cxn modelId="{E54A751F-7549-4EC8-B8AF-DB9BD546C16E}" type="presOf" srcId="{B66E282A-4F2D-429F-BB9D-D65AB9A93126}" destId="{2B43C2E2-5AE4-4F93-AA95-1E4596DA53C8}" srcOrd="0" destOrd="0" presId="urn:microsoft.com/office/officeart/2005/8/layout/hierarchy1"/>
    <dgm:cxn modelId="{75BD6CEA-D19D-47EB-B475-531CA9CC7EB6}" type="presOf" srcId="{4CFD3D92-6CD7-4B44-8103-597DBE2D900C}" destId="{131C669E-112D-43E1-9A5A-2D30748C00D7}" srcOrd="0" destOrd="0" presId="urn:microsoft.com/office/officeart/2005/8/layout/hierarchy1"/>
    <dgm:cxn modelId="{24D17194-8FFB-4177-9C18-F1FD08AE4329}" srcId="{4CFD3D92-6CD7-4B44-8103-597DBE2D900C}" destId="{85F53FD5-7C18-4701-BB80-A9C502779899}" srcOrd="1" destOrd="0" parTransId="{C4415309-2930-4B21-9887-0C156F850393}" sibTransId="{334B6AB1-F892-479C-B290-B312A909E834}"/>
    <dgm:cxn modelId="{D72FE296-1D67-4FCF-9090-F6FE3F5C197D}" type="presOf" srcId="{C760321A-11CA-4436-BA28-47FDD382810D}" destId="{69891F75-4192-45E5-AFF4-9B9CAC7EB6B8}" srcOrd="0" destOrd="0" presId="urn:microsoft.com/office/officeart/2005/8/layout/hierarchy1"/>
    <dgm:cxn modelId="{98E4C72F-0E18-492F-89B4-4EFAFC7A627E}" type="presOf" srcId="{EE52DBBC-A42D-41FB-813F-9C645080432B}" destId="{87F9ABEE-DF5F-4D6A-B6AC-F8818E6AC35E}" srcOrd="0" destOrd="0" presId="urn:microsoft.com/office/officeart/2005/8/layout/hierarchy1"/>
    <dgm:cxn modelId="{C0749267-24A9-4AB6-A122-7A5274639241}" type="presOf" srcId="{A01A376B-7055-4D95-9DD1-AADBAD2AA363}" destId="{9F286D8C-8D7D-4A1B-8138-A3FC9FF9991B}" srcOrd="0" destOrd="0" presId="urn:microsoft.com/office/officeart/2005/8/layout/hierarchy1"/>
    <dgm:cxn modelId="{0322C8B8-C3AC-49AB-84EF-34ECD03B430D}" srcId="{04B504B7-4C8E-4F3D-8A23-8B7AB0EF09CC}" destId="{8702DD43-7310-4555-B552-6C3702F96B2B}" srcOrd="1" destOrd="0" parTransId="{DAE30AE9-0A9D-4523-9B20-5E2B27785766}" sibTransId="{0C4F1319-DE27-49C1-A9DE-14F1D7150AAC}"/>
    <dgm:cxn modelId="{64FCB44D-A770-4E63-8C30-445595A7B960}" type="presOf" srcId="{216EBE10-5BAC-4C49-A37A-1C32BD9835AE}" destId="{AB216371-B3E5-4DCE-929B-E8DDFC77A996}" srcOrd="0" destOrd="0" presId="urn:microsoft.com/office/officeart/2005/8/layout/hierarchy1"/>
    <dgm:cxn modelId="{AC8A0FB7-0683-4ACF-AE0A-653564B9AB05}" type="presOf" srcId="{85F53FD5-7C18-4701-BB80-A9C502779899}" destId="{FF61543F-27C3-4BF1-BBC7-C4F132A2824E}" srcOrd="0" destOrd="0" presId="urn:microsoft.com/office/officeart/2005/8/layout/hierarchy1"/>
    <dgm:cxn modelId="{B9171907-F8BE-45BE-8285-0C0299A3EF25}" type="presOf" srcId="{DAE30AE9-0A9D-4523-9B20-5E2B27785766}" destId="{6B29D99E-A6B9-4674-8619-C61959285162}" srcOrd="0" destOrd="0" presId="urn:microsoft.com/office/officeart/2005/8/layout/hierarchy1"/>
    <dgm:cxn modelId="{DDD5FF1F-4828-4FA8-B25E-5B20A27F5C52}" type="presOf" srcId="{8638E78C-1B5A-4790-8B74-3C560E9356B1}" destId="{6CEF9548-2655-4826-B5E9-978A81C42942}" srcOrd="0" destOrd="0" presId="urn:microsoft.com/office/officeart/2005/8/layout/hierarchy1"/>
    <dgm:cxn modelId="{AA7DDD2F-1706-4BFF-AE5A-0D92553230C3}" srcId="{44C50B20-DF8B-4FFA-9EC4-6FAE991BC98C}" destId="{30BB3966-80AB-43F6-860F-C0129A86D24C}" srcOrd="1" destOrd="0" parTransId="{A01A376B-7055-4D95-9DD1-AADBAD2AA363}" sibTransId="{15A588E3-E3D7-4A07-836C-E89B77F2B7DD}"/>
    <dgm:cxn modelId="{99CA43C3-0251-4828-BE85-C85557B73302}" type="presOf" srcId="{92232E76-7C9A-4ED7-9C54-7F3EF44D74D0}" destId="{EAAA174E-921F-4DE1-9323-5D887E045FD3}" srcOrd="0" destOrd="0" presId="urn:microsoft.com/office/officeart/2005/8/layout/hierarchy1"/>
    <dgm:cxn modelId="{FDB2ECB4-2726-407B-BAE0-BB2F8EC087B0}" srcId="{F1FA7A90-1AF3-449C-B186-D1CB46684E32}" destId="{67B39484-25AE-4947-AC7B-C17DCB23640B}" srcOrd="0" destOrd="0" parTransId="{AE03037B-5893-4163-9172-ADBA89972D03}" sibTransId="{A109C830-9621-409F-B9DB-1CA798442315}"/>
    <dgm:cxn modelId="{46713EC7-FF73-4019-AFF4-E75C77C7C9CE}" type="presOf" srcId="{44C50B20-DF8B-4FFA-9EC4-6FAE991BC98C}" destId="{A674D5F8-B4C8-48D1-A7B8-57C23E34749A}" srcOrd="0" destOrd="0" presId="urn:microsoft.com/office/officeart/2005/8/layout/hierarchy1"/>
    <dgm:cxn modelId="{523AC1A2-F996-410C-9288-E45223292B97}" type="presOf" srcId="{E0660CAC-D042-4EA2-89B5-467890B7A18E}" destId="{02E3D560-645D-435C-BA35-6187989CC5DC}" srcOrd="0" destOrd="0" presId="urn:microsoft.com/office/officeart/2005/8/layout/hierarchy1"/>
    <dgm:cxn modelId="{1349E496-2D2A-4211-9393-E08C294F7D49}" type="presOf" srcId="{04B504B7-4C8E-4F3D-8A23-8B7AB0EF09CC}" destId="{F2172D97-125F-4AD9-B9B2-75CDC8268CDE}" srcOrd="0" destOrd="0" presId="urn:microsoft.com/office/officeart/2005/8/layout/hierarchy1"/>
    <dgm:cxn modelId="{DE4AB4DA-C3A7-4A01-A9EE-F4C174CC6AB0}" type="presOf" srcId="{67B39484-25AE-4947-AC7B-C17DCB23640B}" destId="{34367E9E-AA7D-4959-ACBC-72F4EA1BF409}" srcOrd="0" destOrd="0" presId="urn:microsoft.com/office/officeart/2005/8/layout/hierarchy1"/>
    <dgm:cxn modelId="{34764049-935E-4A58-A496-8FA123C14AE9}" type="presOf" srcId="{F1FA7A90-1AF3-449C-B186-D1CB46684E32}" destId="{168FE1C9-2812-454A-A2A1-426AE9BD99A5}" srcOrd="0" destOrd="0" presId="urn:microsoft.com/office/officeart/2005/8/layout/hierarchy1"/>
    <dgm:cxn modelId="{880B4DED-B854-4E67-A004-8061EA5565B2}" srcId="{67B39484-25AE-4947-AC7B-C17DCB23640B}" destId="{FBBA9378-CE54-42A8-A81B-3B1370706D74}" srcOrd="1" destOrd="0" parTransId="{1B2FB954-AB30-427A-A0FE-3B85A19B2626}" sibTransId="{7E637F49-ECC2-452B-A756-27D7E32F80C4}"/>
    <dgm:cxn modelId="{B744C1AB-3CCF-4119-B124-DCA2D1C4C5D3}" srcId="{FBBA9378-CE54-42A8-A81B-3B1370706D74}" destId="{B66E282A-4F2D-429F-BB9D-D65AB9A93126}" srcOrd="0" destOrd="0" parTransId="{72728C4D-DE06-4728-B1D3-3AC8A5837AA1}" sibTransId="{B678B31C-452D-40B7-967B-4ABFAE5A3354}"/>
    <dgm:cxn modelId="{F92ABC3C-490E-41C3-9012-0FDCE7A9156C}" type="presOf" srcId="{C4415309-2930-4B21-9887-0C156F850393}" destId="{9D636BA4-35CE-44E6-AB94-2BA65D11013C}" srcOrd="0" destOrd="0" presId="urn:microsoft.com/office/officeart/2005/8/layout/hierarchy1"/>
    <dgm:cxn modelId="{AB1DC160-E48C-4744-8428-6AD2447B5A22}" type="presOf" srcId="{D920B414-891C-4B9E-A359-0EC50F265667}" destId="{732345D4-6494-4D3F-B9B0-E4990C284652}" srcOrd="0" destOrd="0" presId="urn:microsoft.com/office/officeart/2005/8/layout/hierarchy1"/>
    <dgm:cxn modelId="{1070B855-9905-445C-AF34-E6DF5E1EDD0C}" type="presOf" srcId="{72728C4D-DE06-4728-B1D3-3AC8A5837AA1}" destId="{CD20D11E-0E6C-47CA-843C-E4B92C22BFB9}" srcOrd="0" destOrd="0" presId="urn:microsoft.com/office/officeart/2005/8/layout/hierarchy1"/>
    <dgm:cxn modelId="{E241E8EE-D0C1-4B71-B250-7E0573DFCD9F}" type="presOf" srcId="{1B311BE0-0949-449D-823C-FBF2F7A9BF3A}" destId="{6079696C-148B-4C61-9568-C9480A7FFCC6}" srcOrd="0" destOrd="0" presId="urn:microsoft.com/office/officeart/2005/8/layout/hierarchy1"/>
    <dgm:cxn modelId="{D5B56576-4D46-4163-9CDF-434E8D9A89A8}" type="presOf" srcId="{7C21AD0B-C99B-4850-9597-FAA3878A52D0}" destId="{801E9A5D-8B3E-4726-A19B-702926C3C3A2}" srcOrd="0" destOrd="0" presId="urn:microsoft.com/office/officeart/2005/8/layout/hierarchy1"/>
    <dgm:cxn modelId="{2003787F-4B3C-43CC-9305-7A28B39E1DDF}" srcId="{67B39484-25AE-4947-AC7B-C17DCB23640B}" destId="{04B504B7-4C8E-4F3D-8A23-8B7AB0EF09CC}" srcOrd="0" destOrd="0" parTransId="{C760321A-11CA-4436-BA28-47FDD382810D}" sibTransId="{B3B14FD9-2601-44F2-A624-62A0C8CC6698}"/>
    <dgm:cxn modelId="{7F8E38DD-7B69-441D-A683-C7917837C8C5}" type="presOf" srcId="{30BB3966-80AB-43F6-860F-C0129A86D24C}" destId="{CCCD9155-0192-4607-B4BB-300DF4F92BBA}" srcOrd="0" destOrd="0" presId="urn:microsoft.com/office/officeart/2005/8/layout/hierarchy1"/>
    <dgm:cxn modelId="{2C8BD710-819B-40DB-9F6C-EFF9907E5244}" srcId="{44C50B20-DF8B-4FFA-9EC4-6FAE991BC98C}" destId="{216EBE10-5BAC-4C49-A37A-1C32BD9835AE}" srcOrd="0" destOrd="0" parTransId="{92232E76-7C9A-4ED7-9C54-7F3EF44D74D0}" sibTransId="{CC90D9DA-718F-491B-A0C7-DFCCD462B7BB}"/>
    <dgm:cxn modelId="{5339DCBB-93DE-48C7-9185-ECC3485B814A}" srcId="{67B39484-25AE-4947-AC7B-C17DCB23640B}" destId="{4CFD3D92-6CD7-4B44-8103-597DBE2D900C}" srcOrd="2" destOrd="0" parTransId="{EEBE8829-AE8B-4C51-BD98-5159F213CF59}" sibTransId="{26EEF111-CC67-44B2-BE6D-9946895BF108}"/>
    <dgm:cxn modelId="{DFF91C8B-A087-4E02-BEE7-5DF2A0507603}" type="presOf" srcId="{FBBA9378-CE54-42A8-A81B-3B1370706D74}" destId="{D9F3B457-D051-4BFF-9B17-38979B092543}" srcOrd="0" destOrd="0" presId="urn:microsoft.com/office/officeart/2005/8/layout/hierarchy1"/>
    <dgm:cxn modelId="{620B233E-89C2-4BBF-B741-E3C051AD5097}" type="presParOf" srcId="{168FE1C9-2812-454A-A2A1-426AE9BD99A5}" destId="{798EB170-9AE6-4C07-A37E-FF6B4D3C8C28}" srcOrd="0" destOrd="0" presId="urn:microsoft.com/office/officeart/2005/8/layout/hierarchy1"/>
    <dgm:cxn modelId="{9F80381C-1D4F-40F2-B0E1-191BC5E2DC73}" type="presParOf" srcId="{798EB170-9AE6-4C07-A37E-FF6B4D3C8C28}" destId="{F083AED3-1D15-4EDC-AD48-69E5EBA6A9D9}" srcOrd="0" destOrd="0" presId="urn:microsoft.com/office/officeart/2005/8/layout/hierarchy1"/>
    <dgm:cxn modelId="{582E419C-EC0C-4D91-8A2E-67BE75E7AB4A}" type="presParOf" srcId="{F083AED3-1D15-4EDC-AD48-69E5EBA6A9D9}" destId="{CAD98392-4D72-4775-A0B1-F0051CC2F707}" srcOrd="0" destOrd="0" presId="urn:microsoft.com/office/officeart/2005/8/layout/hierarchy1"/>
    <dgm:cxn modelId="{710B1D48-F0CC-47C1-80B5-96E8AF6FADEC}" type="presParOf" srcId="{F083AED3-1D15-4EDC-AD48-69E5EBA6A9D9}" destId="{34367E9E-AA7D-4959-ACBC-72F4EA1BF409}" srcOrd="1" destOrd="0" presId="urn:microsoft.com/office/officeart/2005/8/layout/hierarchy1"/>
    <dgm:cxn modelId="{BCDFBEFD-E33B-4B80-AAA0-069AB6C2219C}" type="presParOf" srcId="{798EB170-9AE6-4C07-A37E-FF6B4D3C8C28}" destId="{CFBA26B2-911B-4C03-8CCE-6BE5F2C2595D}" srcOrd="1" destOrd="0" presId="urn:microsoft.com/office/officeart/2005/8/layout/hierarchy1"/>
    <dgm:cxn modelId="{B64835CD-0375-409F-8926-03B395E197DA}" type="presParOf" srcId="{CFBA26B2-911B-4C03-8CCE-6BE5F2C2595D}" destId="{69891F75-4192-45E5-AFF4-9B9CAC7EB6B8}" srcOrd="0" destOrd="0" presId="urn:microsoft.com/office/officeart/2005/8/layout/hierarchy1"/>
    <dgm:cxn modelId="{C1F18A41-7B65-4AA5-8676-136340783369}" type="presParOf" srcId="{CFBA26B2-911B-4C03-8CCE-6BE5F2C2595D}" destId="{E172D39E-03DA-4BB6-8CE4-5ADF761977A8}" srcOrd="1" destOrd="0" presId="urn:microsoft.com/office/officeart/2005/8/layout/hierarchy1"/>
    <dgm:cxn modelId="{AA440D35-9020-4D84-9B72-9BB4781A476F}" type="presParOf" srcId="{E172D39E-03DA-4BB6-8CE4-5ADF761977A8}" destId="{468C0852-E0E0-432D-AA2B-6FCA30F96F68}" srcOrd="0" destOrd="0" presId="urn:microsoft.com/office/officeart/2005/8/layout/hierarchy1"/>
    <dgm:cxn modelId="{05A7A7C8-C0F7-413E-ACA8-4633D75C77A5}" type="presParOf" srcId="{468C0852-E0E0-432D-AA2B-6FCA30F96F68}" destId="{2FBBD7C3-FAFF-48C5-B9F6-009B8E58890B}" srcOrd="0" destOrd="0" presId="urn:microsoft.com/office/officeart/2005/8/layout/hierarchy1"/>
    <dgm:cxn modelId="{8738EC60-BB62-4F9E-B866-F6A852810658}" type="presParOf" srcId="{468C0852-E0E0-432D-AA2B-6FCA30F96F68}" destId="{F2172D97-125F-4AD9-B9B2-75CDC8268CDE}" srcOrd="1" destOrd="0" presId="urn:microsoft.com/office/officeart/2005/8/layout/hierarchy1"/>
    <dgm:cxn modelId="{77B3F650-D666-413E-9F85-9F584B88CFEA}" type="presParOf" srcId="{E172D39E-03DA-4BB6-8CE4-5ADF761977A8}" destId="{83449866-6569-4D6B-86F1-4F97BA6C6B81}" srcOrd="1" destOrd="0" presId="urn:microsoft.com/office/officeart/2005/8/layout/hierarchy1"/>
    <dgm:cxn modelId="{98A67404-2C70-48D2-9685-59662EFEE383}" type="presParOf" srcId="{83449866-6569-4D6B-86F1-4F97BA6C6B81}" destId="{87F9ABEE-DF5F-4D6A-B6AC-F8818E6AC35E}" srcOrd="0" destOrd="0" presId="urn:microsoft.com/office/officeart/2005/8/layout/hierarchy1"/>
    <dgm:cxn modelId="{135D9BAE-CDB1-44D9-941A-6015F2FFEB50}" type="presParOf" srcId="{83449866-6569-4D6B-86F1-4F97BA6C6B81}" destId="{DF1B5E12-8F3A-4CCE-BF6D-A71328315A52}" srcOrd="1" destOrd="0" presId="urn:microsoft.com/office/officeart/2005/8/layout/hierarchy1"/>
    <dgm:cxn modelId="{DD166541-CE49-4315-8C7F-1BD06A109326}" type="presParOf" srcId="{DF1B5E12-8F3A-4CCE-BF6D-A71328315A52}" destId="{78242E17-153C-4586-B1A0-032A1B39386C}" srcOrd="0" destOrd="0" presId="urn:microsoft.com/office/officeart/2005/8/layout/hierarchy1"/>
    <dgm:cxn modelId="{410F3073-74CE-475E-852C-4A8A95A840CE}" type="presParOf" srcId="{78242E17-153C-4586-B1A0-032A1B39386C}" destId="{48499970-E43F-4726-B1E1-05615F805FA7}" srcOrd="0" destOrd="0" presId="urn:microsoft.com/office/officeart/2005/8/layout/hierarchy1"/>
    <dgm:cxn modelId="{7720F2B1-AE8E-4D92-ABB0-BCDEB122C634}" type="presParOf" srcId="{78242E17-153C-4586-B1A0-032A1B39386C}" destId="{6079696C-148B-4C61-9568-C9480A7FFCC6}" srcOrd="1" destOrd="0" presId="urn:microsoft.com/office/officeart/2005/8/layout/hierarchy1"/>
    <dgm:cxn modelId="{AD571707-42CB-4F90-97F1-584FD67260E7}" type="presParOf" srcId="{DF1B5E12-8F3A-4CCE-BF6D-A71328315A52}" destId="{92E1E3B4-C4DE-4743-9538-C681597295C9}" srcOrd="1" destOrd="0" presId="urn:microsoft.com/office/officeart/2005/8/layout/hierarchy1"/>
    <dgm:cxn modelId="{C8AA39F9-2C58-4BE0-A138-29569759E161}" type="presParOf" srcId="{83449866-6569-4D6B-86F1-4F97BA6C6B81}" destId="{6B29D99E-A6B9-4674-8619-C61959285162}" srcOrd="2" destOrd="0" presId="urn:microsoft.com/office/officeart/2005/8/layout/hierarchy1"/>
    <dgm:cxn modelId="{DB19DCBE-7A91-4454-B4CC-B34C15916B30}" type="presParOf" srcId="{83449866-6569-4D6B-86F1-4F97BA6C6B81}" destId="{1C04D41B-489B-4BC3-910C-C8C5EE6198B5}" srcOrd="3" destOrd="0" presId="urn:microsoft.com/office/officeart/2005/8/layout/hierarchy1"/>
    <dgm:cxn modelId="{C9847427-ABB4-4A7E-A957-3699986E0BE2}" type="presParOf" srcId="{1C04D41B-489B-4BC3-910C-C8C5EE6198B5}" destId="{E261E1A4-B8CB-4AFE-BF6F-063E4BDAA713}" srcOrd="0" destOrd="0" presId="urn:microsoft.com/office/officeart/2005/8/layout/hierarchy1"/>
    <dgm:cxn modelId="{F94AEB23-FA22-4398-906B-D72C584D4A9B}" type="presParOf" srcId="{E261E1A4-B8CB-4AFE-BF6F-063E4BDAA713}" destId="{F89959FF-026D-4E69-92EB-820A220D161B}" srcOrd="0" destOrd="0" presId="urn:microsoft.com/office/officeart/2005/8/layout/hierarchy1"/>
    <dgm:cxn modelId="{099D4BC4-0CF3-4310-BCF8-1C4A0D0B3CB8}" type="presParOf" srcId="{E261E1A4-B8CB-4AFE-BF6F-063E4BDAA713}" destId="{B611EE08-8564-45D5-8707-29F5B72A4BD0}" srcOrd="1" destOrd="0" presId="urn:microsoft.com/office/officeart/2005/8/layout/hierarchy1"/>
    <dgm:cxn modelId="{AD08ACB1-86D3-4E00-88C9-A2696F745295}" type="presParOf" srcId="{1C04D41B-489B-4BC3-910C-C8C5EE6198B5}" destId="{1A281B20-512B-4D8C-BFBE-0DEE9BD2C980}" srcOrd="1" destOrd="0" presId="urn:microsoft.com/office/officeart/2005/8/layout/hierarchy1"/>
    <dgm:cxn modelId="{59720DF8-5468-4365-B0EA-F82801625E48}" type="presParOf" srcId="{CFBA26B2-911B-4C03-8CCE-6BE5F2C2595D}" destId="{F5D3CD4C-7440-4E7C-AFB7-EA9DCCCA40E2}" srcOrd="2" destOrd="0" presId="urn:microsoft.com/office/officeart/2005/8/layout/hierarchy1"/>
    <dgm:cxn modelId="{C754A62E-4354-4677-A3A3-D1E71774F040}" type="presParOf" srcId="{CFBA26B2-911B-4C03-8CCE-6BE5F2C2595D}" destId="{50D684E2-F426-48FE-A801-5EDAA58BA668}" srcOrd="3" destOrd="0" presId="urn:microsoft.com/office/officeart/2005/8/layout/hierarchy1"/>
    <dgm:cxn modelId="{F56E9C67-8CBE-4F90-AC80-19575B54F438}" type="presParOf" srcId="{50D684E2-F426-48FE-A801-5EDAA58BA668}" destId="{9793982B-35CB-47BE-83A6-6BB8B094780C}" srcOrd="0" destOrd="0" presId="urn:microsoft.com/office/officeart/2005/8/layout/hierarchy1"/>
    <dgm:cxn modelId="{D53408CC-CCD5-47F5-A235-DF187552C096}" type="presParOf" srcId="{9793982B-35CB-47BE-83A6-6BB8B094780C}" destId="{8C870E19-74CA-41E8-A616-FF99F6FE1090}" srcOrd="0" destOrd="0" presId="urn:microsoft.com/office/officeart/2005/8/layout/hierarchy1"/>
    <dgm:cxn modelId="{EC044E00-AD0F-40FF-9381-406B16CEC5F5}" type="presParOf" srcId="{9793982B-35CB-47BE-83A6-6BB8B094780C}" destId="{D9F3B457-D051-4BFF-9B17-38979B092543}" srcOrd="1" destOrd="0" presId="urn:microsoft.com/office/officeart/2005/8/layout/hierarchy1"/>
    <dgm:cxn modelId="{08FA8B83-EE65-4515-AA40-0AEC7C0088C1}" type="presParOf" srcId="{50D684E2-F426-48FE-A801-5EDAA58BA668}" destId="{78488094-90E2-4111-B6F0-99F2BEBD0AF8}" srcOrd="1" destOrd="0" presId="urn:microsoft.com/office/officeart/2005/8/layout/hierarchy1"/>
    <dgm:cxn modelId="{CFF0A2E9-BD07-40C2-9E20-1E42B254429A}" type="presParOf" srcId="{78488094-90E2-4111-B6F0-99F2BEBD0AF8}" destId="{CD20D11E-0E6C-47CA-843C-E4B92C22BFB9}" srcOrd="0" destOrd="0" presId="urn:microsoft.com/office/officeart/2005/8/layout/hierarchy1"/>
    <dgm:cxn modelId="{D6497547-5EF7-47FE-A39B-195F45EBF8B0}" type="presParOf" srcId="{78488094-90E2-4111-B6F0-99F2BEBD0AF8}" destId="{49FE5007-3284-4001-9E87-87FF9E79B1DA}" srcOrd="1" destOrd="0" presId="urn:microsoft.com/office/officeart/2005/8/layout/hierarchy1"/>
    <dgm:cxn modelId="{6AB70A79-619D-4C05-AFBF-3E308C003845}" type="presParOf" srcId="{49FE5007-3284-4001-9E87-87FF9E79B1DA}" destId="{50277251-077E-40B2-B9A6-D7BC405F746D}" srcOrd="0" destOrd="0" presId="urn:microsoft.com/office/officeart/2005/8/layout/hierarchy1"/>
    <dgm:cxn modelId="{F52956C9-7B24-4B94-9D88-8D8B31C6BD84}" type="presParOf" srcId="{50277251-077E-40B2-B9A6-D7BC405F746D}" destId="{8DBFBAF7-4FFC-484E-8171-3AE28C6693B3}" srcOrd="0" destOrd="0" presId="urn:microsoft.com/office/officeart/2005/8/layout/hierarchy1"/>
    <dgm:cxn modelId="{B98E0712-67E8-4C72-B811-E696ABC9F5C7}" type="presParOf" srcId="{50277251-077E-40B2-B9A6-D7BC405F746D}" destId="{2B43C2E2-5AE4-4F93-AA95-1E4596DA53C8}" srcOrd="1" destOrd="0" presId="urn:microsoft.com/office/officeart/2005/8/layout/hierarchy1"/>
    <dgm:cxn modelId="{432BFA87-EE98-419A-ABDD-03357641A8E8}" type="presParOf" srcId="{49FE5007-3284-4001-9E87-87FF9E79B1DA}" destId="{3B8BA6B8-BFDD-4D0E-B9B6-75CA7E431BD2}" srcOrd="1" destOrd="0" presId="urn:microsoft.com/office/officeart/2005/8/layout/hierarchy1"/>
    <dgm:cxn modelId="{EED81B4B-2604-4EDB-BB10-D24A08DEFA2E}" type="presParOf" srcId="{78488094-90E2-4111-B6F0-99F2BEBD0AF8}" destId="{6CEF9548-2655-4826-B5E9-978A81C42942}" srcOrd="2" destOrd="0" presId="urn:microsoft.com/office/officeart/2005/8/layout/hierarchy1"/>
    <dgm:cxn modelId="{46DF0EAE-6D67-486D-905E-CD86834D4089}" type="presParOf" srcId="{78488094-90E2-4111-B6F0-99F2BEBD0AF8}" destId="{1FE23102-0C0E-4E78-BBEB-91FC76091513}" srcOrd="3" destOrd="0" presId="urn:microsoft.com/office/officeart/2005/8/layout/hierarchy1"/>
    <dgm:cxn modelId="{14889804-8411-4957-A619-44C471A5816E}" type="presParOf" srcId="{1FE23102-0C0E-4E78-BBEB-91FC76091513}" destId="{E64C0F29-399C-4746-AB3A-F56F8DB0099B}" srcOrd="0" destOrd="0" presId="urn:microsoft.com/office/officeart/2005/8/layout/hierarchy1"/>
    <dgm:cxn modelId="{FE09F35A-97B4-46C8-8312-945441CCD567}" type="presParOf" srcId="{E64C0F29-399C-4746-AB3A-F56F8DB0099B}" destId="{86DCC72D-9E04-47F3-8EBB-9E9382EEF672}" srcOrd="0" destOrd="0" presId="urn:microsoft.com/office/officeart/2005/8/layout/hierarchy1"/>
    <dgm:cxn modelId="{4999897F-55F4-40F8-ABA4-A5F0C157E045}" type="presParOf" srcId="{E64C0F29-399C-4746-AB3A-F56F8DB0099B}" destId="{02E3D560-645D-435C-BA35-6187989CC5DC}" srcOrd="1" destOrd="0" presId="urn:microsoft.com/office/officeart/2005/8/layout/hierarchy1"/>
    <dgm:cxn modelId="{9A747A78-22A3-4EFF-81E1-CF8B23497966}" type="presParOf" srcId="{1FE23102-0C0E-4E78-BBEB-91FC76091513}" destId="{CD2D4BCF-BC80-4EF4-82B2-0A144C07CA5F}" srcOrd="1" destOrd="0" presId="urn:microsoft.com/office/officeart/2005/8/layout/hierarchy1"/>
    <dgm:cxn modelId="{CBFD0D20-81EC-4078-A5D5-7B244B56C05E}" type="presParOf" srcId="{CFBA26B2-911B-4C03-8CCE-6BE5F2C2595D}" destId="{D2106E4B-8E1F-4FAC-9EA7-B2FFFEDD2B14}" srcOrd="4" destOrd="0" presId="urn:microsoft.com/office/officeart/2005/8/layout/hierarchy1"/>
    <dgm:cxn modelId="{6176E39F-EFB8-43CF-A264-6369550A657D}" type="presParOf" srcId="{CFBA26B2-911B-4C03-8CCE-6BE5F2C2595D}" destId="{6E70E643-F065-442F-952D-993900D07BD9}" srcOrd="5" destOrd="0" presId="urn:microsoft.com/office/officeart/2005/8/layout/hierarchy1"/>
    <dgm:cxn modelId="{86D1635C-8427-4D2D-9EBF-3A189BA2F22A}" type="presParOf" srcId="{6E70E643-F065-442F-952D-993900D07BD9}" destId="{717D1187-2296-4208-836E-5414C5352080}" srcOrd="0" destOrd="0" presId="urn:microsoft.com/office/officeart/2005/8/layout/hierarchy1"/>
    <dgm:cxn modelId="{A51CCACD-D4A5-458C-9F8C-8B1E0102733F}" type="presParOf" srcId="{717D1187-2296-4208-836E-5414C5352080}" destId="{E5F23780-EBE3-4CE9-AF8F-BE1C4F42148E}" srcOrd="0" destOrd="0" presId="urn:microsoft.com/office/officeart/2005/8/layout/hierarchy1"/>
    <dgm:cxn modelId="{2E47798D-8059-48B5-A31D-778ECEAAA5EE}" type="presParOf" srcId="{717D1187-2296-4208-836E-5414C5352080}" destId="{131C669E-112D-43E1-9A5A-2D30748C00D7}" srcOrd="1" destOrd="0" presId="urn:microsoft.com/office/officeart/2005/8/layout/hierarchy1"/>
    <dgm:cxn modelId="{7A8F9FEF-D274-41E0-815F-93E1A38E840E}" type="presParOf" srcId="{6E70E643-F065-442F-952D-993900D07BD9}" destId="{40743DEB-188B-4122-BDF0-D58F2F975F32}" srcOrd="1" destOrd="0" presId="urn:microsoft.com/office/officeart/2005/8/layout/hierarchy1"/>
    <dgm:cxn modelId="{37794240-601A-498F-91FB-A25BA848C456}" type="presParOf" srcId="{40743DEB-188B-4122-BDF0-D58F2F975F32}" destId="{732345D4-6494-4D3F-B9B0-E4990C284652}" srcOrd="0" destOrd="0" presId="urn:microsoft.com/office/officeart/2005/8/layout/hierarchy1"/>
    <dgm:cxn modelId="{CED51FF1-6AA0-4BE3-84E8-C49958CE9D72}" type="presParOf" srcId="{40743DEB-188B-4122-BDF0-D58F2F975F32}" destId="{28CE024A-6B82-45F1-94FB-34DC3A226E2B}" srcOrd="1" destOrd="0" presId="urn:microsoft.com/office/officeart/2005/8/layout/hierarchy1"/>
    <dgm:cxn modelId="{8072EAA5-3612-4656-81A7-7307EBB0C4D0}" type="presParOf" srcId="{28CE024A-6B82-45F1-94FB-34DC3A226E2B}" destId="{4EFC24BB-8D4A-4D51-9F8A-2418F5A40720}" srcOrd="0" destOrd="0" presId="urn:microsoft.com/office/officeart/2005/8/layout/hierarchy1"/>
    <dgm:cxn modelId="{FE204732-B67A-48A5-86CB-3BA7F08FBD96}" type="presParOf" srcId="{4EFC24BB-8D4A-4D51-9F8A-2418F5A40720}" destId="{0E4196A8-9B99-4F6D-9DC6-9CC49A803151}" srcOrd="0" destOrd="0" presId="urn:microsoft.com/office/officeart/2005/8/layout/hierarchy1"/>
    <dgm:cxn modelId="{2FB5F29A-2F2B-492D-AA3F-419EE8F23F5B}" type="presParOf" srcId="{4EFC24BB-8D4A-4D51-9F8A-2418F5A40720}" destId="{801E9A5D-8B3E-4726-A19B-702926C3C3A2}" srcOrd="1" destOrd="0" presId="urn:microsoft.com/office/officeart/2005/8/layout/hierarchy1"/>
    <dgm:cxn modelId="{D7148DA6-EDF8-4EE6-87E2-689D024D9096}" type="presParOf" srcId="{28CE024A-6B82-45F1-94FB-34DC3A226E2B}" destId="{2C28C0BF-5EAA-4298-A15F-2107C1E0141D}" srcOrd="1" destOrd="0" presId="urn:microsoft.com/office/officeart/2005/8/layout/hierarchy1"/>
    <dgm:cxn modelId="{DBB013A6-D93E-418D-944F-042B12617F25}" type="presParOf" srcId="{40743DEB-188B-4122-BDF0-D58F2F975F32}" destId="{9D636BA4-35CE-44E6-AB94-2BA65D11013C}" srcOrd="2" destOrd="0" presId="urn:microsoft.com/office/officeart/2005/8/layout/hierarchy1"/>
    <dgm:cxn modelId="{F24D4CC2-508A-4611-BAFB-1DAD0E341C3D}" type="presParOf" srcId="{40743DEB-188B-4122-BDF0-D58F2F975F32}" destId="{DDB07D40-A1B7-48A0-99D0-D909E5717424}" srcOrd="3" destOrd="0" presId="urn:microsoft.com/office/officeart/2005/8/layout/hierarchy1"/>
    <dgm:cxn modelId="{2CCBDDC6-BC51-4C83-978B-96CFE2BB7E67}" type="presParOf" srcId="{DDB07D40-A1B7-48A0-99D0-D909E5717424}" destId="{CF93AB9E-5707-4EB8-B353-850EE07120D0}" srcOrd="0" destOrd="0" presId="urn:microsoft.com/office/officeart/2005/8/layout/hierarchy1"/>
    <dgm:cxn modelId="{C581BAF9-63AF-4D11-BEA2-AA75A14C7DE0}" type="presParOf" srcId="{CF93AB9E-5707-4EB8-B353-850EE07120D0}" destId="{D4621734-E115-4E4C-B100-B47F50FF392E}" srcOrd="0" destOrd="0" presId="urn:microsoft.com/office/officeart/2005/8/layout/hierarchy1"/>
    <dgm:cxn modelId="{324B6641-F176-484C-B977-DD04A6E47E7C}" type="presParOf" srcId="{CF93AB9E-5707-4EB8-B353-850EE07120D0}" destId="{FF61543F-27C3-4BF1-BBC7-C4F132A2824E}" srcOrd="1" destOrd="0" presId="urn:microsoft.com/office/officeart/2005/8/layout/hierarchy1"/>
    <dgm:cxn modelId="{9AC75FEC-58E8-4AAA-B880-4F8D83234E6F}" type="presParOf" srcId="{DDB07D40-A1B7-48A0-99D0-D909E5717424}" destId="{2650727C-8D6C-403E-B3CD-DE640B07D63A}" srcOrd="1" destOrd="0" presId="urn:microsoft.com/office/officeart/2005/8/layout/hierarchy1"/>
    <dgm:cxn modelId="{BAFF8780-E89E-46E6-8438-2BB25F6A2B4A}" type="presParOf" srcId="{CFBA26B2-911B-4C03-8CCE-6BE5F2C2595D}" destId="{B17F0A4D-48BB-46C1-9E99-E997A07291E6}" srcOrd="6" destOrd="0" presId="urn:microsoft.com/office/officeart/2005/8/layout/hierarchy1"/>
    <dgm:cxn modelId="{E9AFC5D3-E2AB-4C19-9AAE-8FC66E14D9E1}" type="presParOf" srcId="{CFBA26B2-911B-4C03-8CCE-6BE5F2C2595D}" destId="{8B9AFB65-4D6B-4632-B74E-5717BFA6CC44}" srcOrd="7" destOrd="0" presId="urn:microsoft.com/office/officeart/2005/8/layout/hierarchy1"/>
    <dgm:cxn modelId="{79FAA972-A063-4516-93F4-BC6E6F18422D}" type="presParOf" srcId="{8B9AFB65-4D6B-4632-B74E-5717BFA6CC44}" destId="{CB78BC81-5A0D-4E68-9483-8674B98B53D2}" srcOrd="0" destOrd="0" presId="urn:microsoft.com/office/officeart/2005/8/layout/hierarchy1"/>
    <dgm:cxn modelId="{0FEFDC3D-AF1D-4295-8D8C-AFE3EC7AA929}" type="presParOf" srcId="{CB78BC81-5A0D-4E68-9483-8674B98B53D2}" destId="{56BF0168-88C2-4788-B0C1-DA0B0A5112A9}" srcOrd="0" destOrd="0" presId="urn:microsoft.com/office/officeart/2005/8/layout/hierarchy1"/>
    <dgm:cxn modelId="{CC6E7708-80A9-4D18-951E-FDE9EA883D32}" type="presParOf" srcId="{CB78BC81-5A0D-4E68-9483-8674B98B53D2}" destId="{A674D5F8-B4C8-48D1-A7B8-57C23E34749A}" srcOrd="1" destOrd="0" presId="urn:microsoft.com/office/officeart/2005/8/layout/hierarchy1"/>
    <dgm:cxn modelId="{EFC873C9-40A2-42F3-8541-DC2C32E247F2}" type="presParOf" srcId="{8B9AFB65-4D6B-4632-B74E-5717BFA6CC44}" destId="{64F913FB-F97B-4654-8F3E-8A9BF044E020}" srcOrd="1" destOrd="0" presId="urn:microsoft.com/office/officeart/2005/8/layout/hierarchy1"/>
    <dgm:cxn modelId="{13625514-C39E-412E-BABB-4B50DB088B99}" type="presParOf" srcId="{64F913FB-F97B-4654-8F3E-8A9BF044E020}" destId="{EAAA174E-921F-4DE1-9323-5D887E045FD3}" srcOrd="0" destOrd="0" presId="urn:microsoft.com/office/officeart/2005/8/layout/hierarchy1"/>
    <dgm:cxn modelId="{C3BBFE3D-AEBD-4B72-B171-A22F37458C56}" type="presParOf" srcId="{64F913FB-F97B-4654-8F3E-8A9BF044E020}" destId="{9930F7E9-F06B-4E66-86E8-1D02B543B6FC}" srcOrd="1" destOrd="0" presId="urn:microsoft.com/office/officeart/2005/8/layout/hierarchy1"/>
    <dgm:cxn modelId="{51DB910F-E785-4F04-8FEE-B363EA160959}" type="presParOf" srcId="{9930F7E9-F06B-4E66-86E8-1D02B543B6FC}" destId="{43C25300-2B1B-4E28-B56B-96944DEAD710}" srcOrd="0" destOrd="0" presId="urn:microsoft.com/office/officeart/2005/8/layout/hierarchy1"/>
    <dgm:cxn modelId="{AD3D688F-74DD-4A94-9398-0A03B4B7C007}" type="presParOf" srcId="{43C25300-2B1B-4E28-B56B-96944DEAD710}" destId="{77A0DC56-593E-40F6-BB2F-8FCE7FA59CE5}" srcOrd="0" destOrd="0" presId="urn:microsoft.com/office/officeart/2005/8/layout/hierarchy1"/>
    <dgm:cxn modelId="{F86E329B-C80F-4AF9-B3AC-256225D7A8C9}" type="presParOf" srcId="{43C25300-2B1B-4E28-B56B-96944DEAD710}" destId="{AB216371-B3E5-4DCE-929B-E8DDFC77A996}" srcOrd="1" destOrd="0" presId="urn:microsoft.com/office/officeart/2005/8/layout/hierarchy1"/>
    <dgm:cxn modelId="{93E97633-D013-493E-B13A-57643B220B98}" type="presParOf" srcId="{9930F7E9-F06B-4E66-86E8-1D02B543B6FC}" destId="{B25FFEDF-BED5-40BD-A6CC-092E703B4C54}" srcOrd="1" destOrd="0" presId="urn:microsoft.com/office/officeart/2005/8/layout/hierarchy1"/>
    <dgm:cxn modelId="{87E43F1D-BCF6-4593-A748-3CCB49E2EAB6}" type="presParOf" srcId="{64F913FB-F97B-4654-8F3E-8A9BF044E020}" destId="{9F286D8C-8D7D-4A1B-8138-A3FC9FF9991B}" srcOrd="2" destOrd="0" presId="urn:microsoft.com/office/officeart/2005/8/layout/hierarchy1"/>
    <dgm:cxn modelId="{3FC319E8-891B-4AF8-A28D-76660928BB02}" type="presParOf" srcId="{64F913FB-F97B-4654-8F3E-8A9BF044E020}" destId="{21FBC293-8DF5-433D-8E20-3D0C9E81DFDA}" srcOrd="3" destOrd="0" presId="urn:microsoft.com/office/officeart/2005/8/layout/hierarchy1"/>
    <dgm:cxn modelId="{D2372F2B-A059-47E3-9871-0DA6EA6F3757}" type="presParOf" srcId="{21FBC293-8DF5-433D-8E20-3D0C9E81DFDA}" destId="{D024CD32-0532-4E83-BF56-2151C4AA53B7}" srcOrd="0" destOrd="0" presId="urn:microsoft.com/office/officeart/2005/8/layout/hierarchy1"/>
    <dgm:cxn modelId="{1235B320-A759-4D1A-81F8-D802327D4685}" type="presParOf" srcId="{D024CD32-0532-4E83-BF56-2151C4AA53B7}" destId="{1C4AF068-EF03-40EC-BE2C-2E7CE8720472}" srcOrd="0" destOrd="0" presId="urn:microsoft.com/office/officeart/2005/8/layout/hierarchy1"/>
    <dgm:cxn modelId="{EBA05385-32BD-445B-A518-696CA06D430F}" type="presParOf" srcId="{D024CD32-0532-4E83-BF56-2151C4AA53B7}" destId="{CCCD9155-0192-4607-B4BB-300DF4F92BBA}" srcOrd="1" destOrd="0" presId="urn:microsoft.com/office/officeart/2005/8/layout/hierarchy1"/>
    <dgm:cxn modelId="{0B0C7C70-E496-4AA7-B9F9-CBEBF6F4ADE2}" type="presParOf" srcId="{21FBC293-8DF5-433D-8E20-3D0C9E81DFDA}" destId="{1CD84637-99C4-4ED3-B438-48A6BFCC43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86D8C-8D7D-4A1B-8138-A3FC9FF9991B}">
      <dsp:nvSpPr>
        <dsp:cNvPr id="0" name=""/>
        <dsp:cNvSpPr/>
      </dsp:nvSpPr>
      <dsp:spPr>
        <a:xfrm>
          <a:off x="9920637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717674" y="232755"/>
              </a:lnTo>
              <a:lnTo>
                <a:pt x="717674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A174E-921F-4DE1-9323-5D887E045FD3}">
      <dsp:nvSpPr>
        <dsp:cNvPr id="0" name=""/>
        <dsp:cNvSpPr/>
      </dsp:nvSpPr>
      <dsp:spPr>
        <a:xfrm>
          <a:off x="9202962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717674" y="0"/>
              </a:moveTo>
              <a:lnTo>
                <a:pt x="717674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F0A4D-48BB-46C1-9E99-E997A07291E6}">
      <dsp:nvSpPr>
        <dsp:cNvPr id="0" name=""/>
        <dsp:cNvSpPr/>
      </dsp:nvSpPr>
      <dsp:spPr>
        <a:xfrm>
          <a:off x="5614587" y="1732345"/>
          <a:ext cx="4306049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4306049" y="232755"/>
              </a:lnTo>
              <a:lnTo>
                <a:pt x="4306049" y="3415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36BA4-35CE-44E6-AB94-2BA65D11013C}">
      <dsp:nvSpPr>
        <dsp:cNvPr id="0" name=""/>
        <dsp:cNvSpPr/>
      </dsp:nvSpPr>
      <dsp:spPr>
        <a:xfrm>
          <a:off x="7049937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717674" y="232755"/>
              </a:lnTo>
              <a:lnTo>
                <a:pt x="717674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345D4-6494-4D3F-B9B0-E4990C284652}">
      <dsp:nvSpPr>
        <dsp:cNvPr id="0" name=""/>
        <dsp:cNvSpPr/>
      </dsp:nvSpPr>
      <dsp:spPr>
        <a:xfrm>
          <a:off x="6332262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717674" y="0"/>
              </a:moveTo>
              <a:lnTo>
                <a:pt x="717674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06E4B-8E1F-4FAC-9EA7-B2FFFEDD2B14}">
      <dsp:nvSpPr>
        <dsp:cNvPr id="0" name=""/>
        <dsp:cNvSpPr/>
      </dsp:nvSpPr>
      <dsp:spPr>
        <a:xfrm>
          <a:off x="5614587" y="1732345"/>
          <a:ext cx="1435349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1435349" y="232755"/>
              </a:lnTo>
              <a:lnTo>
                <a:pt x="1435349" y="3415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F9548-2655-4826-B5E9-978A81C42942}">
      <dsp:nvSpPr>
        <dsp:cNvPr id="0" name=""/>
        <dsp:cNvSpPr/>
      </dsp:nvSpPr>
      <dsp:spPr>
        <a:xfrm>
          <a:off x="4179237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717674" y="232755"/>
              </a:lnTo>
              <a:lnTo>
                <a:pt x="717674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0D11E-0E6C-47CA-843C-E4B92C22BFB9}">
      <dsp:nvSpPr>
        <dsp:cNvPr id="0" name=""/>
        <dsp:cNvSpPr/>
      </dsp:nvSpPr>
      <dsp:spPr>
        <a:xfrm>
          <a:off x="3461563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717674" y="0"/>
              </a:moveTo>
              <a:lnTo>
                <a:pt x="717674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3CD4C-7440-4E7C-AFB7-EA9DCCCA40E2}">
      <dsp:nvSpPr>
        <dsp:cNvPr id="0" name=""/>
        <dsp:cNvSpPr/>
      </dsp:nvSpPr>
      <dsp:spPr>
        <a:xfrm>
          <a:off x="4179237" y="1732345"/>
          <a:ext cx="1435349" cy="341548"/>
        </a:xfrm>
        <a:custGeom>
          <a:avLst/>
          <a:gdLst/>
          <a:ahLst/>
          <a:cxnLst/>
          <a:rect l="0" t="0" r="0" b="0"/>
          <a:pathLst>
            <a:path>
              <a:moveTo>
                <a:pt x="1435349" y="0"/>
              </a:moveTo>
              <a:lnTo>
                <a:pt x="1435349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D99E-A6B9-4674-8619-C61959285162}">
      <dsp:nvSpPr>
        <dsp:cNvPr id="0" name=""/>
        <dsp:cNvSpPr/>
      </dsp:nvSpPr>
      <dsp:spPr>
        <a:xfrm>
          <a:off x="1308538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5"/>
              </a:lnTo>
              <a:lnTo>
                <a:pt x="717674" y="232755"/>
              </a:lnTo>
              <a:lnTo>
                <a:pt x="717674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9ABEE-DF5F-4D6A-B6AC-F8818E6AC35E}">
      <dsp:nvSpPr>
        <dsp:cNvPr id="0" name=""/>
        <dsp:cNvSpPr/>
      </dsp:nvSpPr>
      <dsp:spPr>
        <a:xfrm>
          <a:off x="590863" y="2819622"/>
          <a:ext cx="717674" cy="341548"/>
        </a:xfrm>
        <a:custGeom>
          <a:avLst/>
          <a:gdLst/>
          <a:ahLst/>
          <a:cxnLst/>
          <a:rect l="0" t="0" r="0" b="0"/>
          <a:pathLst>
            <a:path>
              <a:moveTo>
                <a:pt x="717674" y="0"/>
              </a:moveTo>
              <a:lnTo>
                <a:pt x="717674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91F75-4192-45E5-AFF4-9B9CAC7EB6B8}">
      <dsp:nvSpPr>
        <dsp:cNvPr id="0" name=""/>
        <dsp:cNvSpPr/>
      </dsp:nvSpPr>
      <dsp:spPr>
        <a:xfrm>
          <a:off x="1308538" y="1732345"/>
          <a:ext cx="4306049" cy="341548"/>
        </a:xfrm>
        <a:custGeom>
          <a:avLst/>
          <a:gdLst/>
          <a:ahLst/>
          <a:cxnLst/>
          <a:rect l="0" t="0" r="0" b="0"/>
          <a:pathLst>
            <a:path>
              <a:moveTo>
                <a:pt x="4306049" y="0"/>
              </a:moveTo>
              <a:lnTo>
                <a:pt x="4306049" y="232755"/>
              </a:lnTo>
              <a:lnTo>
                <a:pt x="0" y="232755"/>
              </a:lnTo>
              <a:lnTo>
                <a:pt x="0" y="34154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98392-4D72-4775-A0B1-F0051CC2F707}">
      <dsp:nvSpPr>
        <dsp:cNvPr id="0" name=""/>
        <dsp:cNvSpPr/>
      </dsp:nvSpPr>
      <dsp:spPr>
        <a:xfrm>
          <a:off x="5027399" y="986615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67E9E-AA7D-4959-ACBC-72F4EA1BF409}">
      <dsp:nvSpPr>
        <dsp:cNvPr id="0" name=""/>
        <dsp:cNvSpPr/>
      </dsp:nvSpPr>
      <dsp:spPr>
        <a:xfrm>
          <a:off x="5157885" y="1110577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হিসাব</a:t>
          </a:r>
          <a:endParaRPr lang="en-US" sz="1500" kern="1200" dirty="0"/>
        </a:p>
      </dsp:txBody>
      <dsp:txXfrm>
        <a:off x="5179727" y="1132419"/>
        <a:ext cx="1130693" cy="702045"/>
      </dsp:txXfrm>
    </dsp:sp>
    <dsp:sp modelId="{2FBBD7C3-FAFF-48C5-B9F6-009B8E58890B}">
      <dsp:nvSpPr>
        <dsp:cNvPr id="0" name=""/>
        <dsp:cNvSpPr/>
      </dsp:nvSpPr>
      <dsp:spPr>
        <a:xfrm>
          <a:off x="721349" y="2073893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72D97-125F-4AD9-B9B2-75CDC8268CDE}">
      <dsp:nvSpPr>
        <dsp:cNvPr id="0" name=""/>
        <dsp:cNvSpPr/>
      </dsp:nvSpPr>
      <dsp:spPr>
        <a:xfrm>
          <a:off x="851835" y="2197855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সম্পদ</a:t>
          </a:r>
          <a:endParaRPr lang="en-US" sz="1500" kern="1200" dirty="0"/>
        </a:p>
      </dsp:txBody>
      <dsp:txXfrm>
        <a:off x="873677" y="2219697"/>
        <a:ext cx="1130693" cy="702045"/>
      </dsp:txXfrm>
    </dsp:sp>
    <dsp:sp modelId="{48499970-E43F-4726-B1E1-05615F805FA7}">
      <dsp:nvSpPr>
        <dsp:cNvPr id="0" name=""/>
        <dsp:cNvSpPr/>
      </dsp:nvSpPr>
      <dsp:spPr>
        <a:xfrm>
          <a:off x="367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9696C-148B-4C61-9568-C9480A7FFCC6}">
      <dsp:nvSpPr>
        <dsp:cNvPr id="0" name=""/>
        <dsp:cNvSpPr/>
      </dsp:nvSpPr>
      <dsp:spPr>
        <a:xfrm>
          <a:off x="134161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বৃদ্ধি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ডেবিট</a:t>
          </a:r>
          <a:endParaRPr lang="en-US" sz="1500" kern="1200" dirty="0"/>
        </a:p>
      </dsp:txBody>
      <dsp:txXfrm>
        <a:off x="156003" y="3306974"/>
        <a:ext cx="1130693" cy="702045"/>
      </dsp:txXfrm>
    </dsp:sp>
    <dsp:sp modelId="{F89959FF-026D-4E69-92EB-820A220D161B}">
      <dsp:nvSpPr>
        <dsp:cNvPr id="0" name=""/>
        <dsp:cNvSpPr/>
      </dsp:nvSpPr>
      <dsp:spPr>
        <a:xfrm>
          <a:off x="143902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1EE08-8564-45D5-8707-29F5B72A4BD0}">
      <dsp:nvSpPr>
        <dsp:cNvPr id="0" name=""/>
        <dsp:cNvSpPr/>
      </dsp:nvSpPr>
      <dsp:spPr>
        <a:xfrm>
          <a:off x="156951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হ্রাস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ক্রেডিট</a:t>
          </a:r>
          <a:endParaRPr lang="en-US" sz="1500" kern="1200" dirty="0"/>
        </a:p>
      </dsp:txBody>
      <dsp:txXfrm>
        <a:off x="1591352" y="3306974"/>
        <a:ext cx="1130693" cy="702045"/>
      </dsp:txXfrm>
    </dsp:sp>
    <dsp:sp modelId="{8C870E19-74CA-41E8-A616-FF99F6FE1090}">
      <dsp:nvSpPr>
        <dsp:cNvPr id="0" name=""/>
        <dsp:cNvSpPr/>
      </dsp:nvSpPr>
      <dsp:spPr>
        <a:xfrm>
          <a:off x="3592049" y="2073893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3B457-D051-4BFF-9B17-38979B092543}">
      <dsp:nvSpPr>
        <dsp:cNvPr id="0" name=""/>
        <dsp:cNvSpPr/>
      </dsp:nvSpPr>
      <dsp:spPr>
        <a:xfrm>
          <a:off x="3722535" y="2197855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দায়</a:t>
          </a:r>
          <a:endParaRPr lang="en-US" sz="1500" kern="1200" dirty="0"/>
        </a:p>
      </dsp:txBody>
      <dsp:txXfrm>
        <a:off x="3744377" y="2219697"/>
        <a:ext cx="1130693" cy="702045"/>
      </dsp:txXfrm>
    </dsp:sp>
    <dsp:sp modelId="{8DBFBAF7-4FFC-484E-8171-3AE28C6693B3}">
      <dsp:nvSpPr>
        <dsp:cNvPr id="0" name=""/>
        <dsp:cNvSpPr/>
      </dsp:nvSpPr>
      <dsp:spPr>
        <a:xfrm>
          <a:off x="287437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3C2E2-5AE4-4F93-AA95-1E4596DA53C8}">
      <dsp:nvSpPr>
        <dsp:cNvPr id="0" name=""/>
        <dsp:cNvSpPr/>
      </dsp:nvSpPr>
      <dsp:spPr>
        <a:xfrm>
          <a:off x="300486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হ্রাস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ডেবিট</a:t>
          </a:r>
          <a:endParaRPr lang="en-US" sz="1500" kern="1200" dirty="0"/>
        </a:p>
      </dsp:txBody>
      <dsp:txXfrm>
        <a:off x="3026702" y="3306974"/>
        <a:ext cx="1130693" cy="702045"/>
      </dsp:txXfrm>
    </dsp:sp>
    <dsp:sp modelId="{86DCC72D-9E04-47F3-8EBB-9E9382EEF672}">
      <dsp:nvSpPr>
        <dsp:cNvPr id="0" name=""/>
        <dsp:cNvSpPr/>
      </dsp:nvSpPr>
      <dsp:spPr>
        <a:xfrm>
          <a:off x="430972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3D560-645D-435C-BA35-6187989CC5DC}">
      <dsp:nvSpPr>
        <dsp:cNvPr id="0" name=""/>
        <dsp:cNvSpPr/>
      </dsp:nvSpPr>
      <dsp:spPr>
        <a:xfrm>
          <a:off x="444021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বৃদ্ধি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ক্রেডিট</a:t>
          </a:r>
          <a:endParaRPr lang="en-US" sz="1500" kern="1200" dirty="0"/>
        </a:p>
      </dsp:txBody>
      <dsp:txXfrm>
        <a:off x="4462052" y="3306974"/>
        <a:ext cx="1130693" cy="702045"/>
      </dsp:txXfrm>
    </dsp:sp>
    <dsp:sp modelId="{E5F23780-EBE3-4CE9-AF8F-BE1C4F42148E}">
      <dsp:nvSpPr>
        <dsp:cNvPr id="0" name=""/>
        <dsp:cNvSpPr/>
      </dsp:nvSpPr>
      <dsp:spPr>
        <a:xfrm>
          <a:off x="6462749" y="2073893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C669E-112D-43E1-9A5A-2D30748C00D7}">
      <dsp:nvSpPr>
        <dsp:cNvPr id="0" name=""/>
        <dsp:cNvSpPr/>
      </dsp:nvSpPr>
      <dsp:spPr>
        <a:xfrm>
          <a:off x="6593235" y="2197855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আয়</a:t>
          </a:r>
          <a:endParaRPr lang="en-US" sz="1500" kern="1200" dirty="0"/>
        </a:p>
      </dsp:txBody>
      <dsp:txXfrm>
        <a:off x="6615077" y="2219697"/>
        <a:ext cx="1130693" cy="702045"/>
      </dsp:txXfrm>
    </dsp:sp>
    <dsp:sp modelId="{0E4196A8-9B99-4F6D-9DC6-9CC49A803151}">
      <dsp:nvSpPr>
        <dsp:cNvPr id="0" name=""/>
        <dsp:cNvSpPr/>
      </dsp:nvSpPr>
      <dsp:spPr>
        <a:xfrm>
          <a:off x="574507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E9A5D-8B3E-4726-A19B-702926C3C3A2}">
      <dsp:nvSpPr>
        <dsp:cNvPr id="0" name=""/>
        <dsp:cNvSpPr/>
      </dsp:nvSpPr>
      <dsp:spPr>
        <a:xfrm>
          <a:off x="587556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হ্রাস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ডেবিট</a:t>
          </a:r>
          <a:endParaRPr lang="en-US" sz="1500" kern="1200" dirty="0"/>
        </a:p>
      </dsp:txBody>
      <dsp:txXfrm>
        <a:off x="5897402" y="3306974"/>
        <a:ext cx="1130693" cy="702045"/>
      </dsp:txXfrm>
    </dsp:sp>
    <dsp:sp modelId="{D4621734-E115-4E4C-B100-B47F50FF392E}">
      <dsp:nvSpPr>
        <dsp:cNvPr id="0" name=""/>
        <dsp:cNvSpPr/>
      </dsp:nvSpPr>
      <dsp:spPr>
        <a:xfrm>
          <a:off x="7180424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1543F-27C3-4BF1-BBC7-C4F132A2824E}">
      <dsp:nvSpPr>
        <dsp:cNvPr id="0" name=""/>
        <dsp:cNvSpPr/>
      </dsp:nvSpPr>
      <dsp:spPr>
        <a:xfrm>
          <a:off x="731091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বৃদ্ধি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ক্রেডিট</a:t>
          </a:r>
          <a:endParaRPr lang="en-US" sz="1500" kern="1200" dirty="0"/>
        </a:p>
      </dsp:txBody>
      <dsp:txXfrm>
        <a:off x="7332752" y="3306974"/>
        <a:ext cx="1130693" cy="702045"/>
      </dsp:txXfrm>
    </dsp:sp>
    <dsp:sp modelId="{56BF0168-88C2-4788-B0C1-DA0B0A5112A9}">
      <dsp:nvSpPr>
        <dsp:cNvPr id="0" name=""/>
        <dsp:cNvSpPr/>
      </dsp:nvSpPr>
      <dsp:spPr>
        <a:xfrm>
          <a:off x="9333448" y="2073893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4D5F8-B4C8-48D1-A7B8-57C23E34749A}">
      <dsp:nvSpPr>
        <dsp:cNvPr id="0" name=""/>
        <dsp:cNvSpPr/>
      </dsp:nvSpPr>
      <dsp:spPr>
        <a:xfrm>
          <a:off x="9463935" y="2197855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ব্যয়</a:t>
          </a:r>
          <a:endParaRPr lang="en-US" sz="1500" kern="1200" dirty="0"/>
        </a:p>
      </dsp:txBody>
      <dsp:txXfrm>
        <a:off x="9485777" y="2219697"/>
        <a:ext cx="1130693" cy="702045"/>
      </dsp:txXfrm>
    </dsp:sp>
    <dsp:sp modelId="{77A0DC56-593E-40F6-BB2F-8FCE7FA59CE5}">
      <dsp:nvSpPr>
        <dsp:cNvPr id="0" name=""/>
        <dsp:cNvSpPr/>
      </dsp:nvSpPr>
      <dsp:spPr>
        <a:xfrm>
          <a:off x="8615773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16371-B3E5-4DCE-929B-E8DDFC77A996}">
      <dsp:nvSpPr>
        <dsp:cNvPr id="0" name=""/>
        <dsp:cNvSpPr/>
      </dsp:nvSpPr>
      <dsp:spPr>
        <a:xfrm>
          <a:off x="874626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বৃদ্ধি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ডেবিট</a:t>
          </a:r>
          <a:endParaRPr lang="en-US" sz="1500" kern="1200" dirty="0"/>
        </a:p>
      </dsp:txBody>
      <dsp:txXfrm>
        <a:off x="8768102" y="3306974"/>
        <a:ext cx="1130693" cy="702045"/>
      </dsp:txXfrm>
    </dsp:sp>
    <dsp:sp modelId="{1C4AF068-EF03-40EC-BE2C-2E7CE8720472}">
      <dsp:nvSpPr>
        <dsp:cNvPr id="0" name=""/>
        <dsp:cNvSpPr/>
      </dsp:nvSpPr>
      <dsp:spPr>
        <a:xfrm>
          <a:off x="10051123" y="3161170"/>
          <a:ext cx="1174377" cy="745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CD9155-0192-4607-B4BB-300DF4F92BBA}">
      <dsp:nvSpPr>
        <dsp:cNvPr id="0" name=""/>
        <dsp:cNvSpPr/>
      </dsp:nvSpPr>
      <dsp:spPr>
        <a:xfrm>
          <a:off x="10181610" y="3285132"/>
          <a:ext cx="1174377" cy="745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হ্রাস</a:t>
          </a: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ক্রেডিট</a:t>
          </a:r>
          <a:endParaRPr lang="en-US" sz="1500" kern="1200" dirty="0"/>
        </a:p>
      </dsp:txBody>
      <dsp:txXfrm>
        <a:off x="10203452" y="3306974"/>
        <a:ext cx="1130693" cy="70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9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463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4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100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1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8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3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9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1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2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18436-CBD5-45FF-A092-521131347B0A}" type="datetimeFigureOut">
              <a:rPr lang="en-US" smtClean="0"/>
              <a:t>08-Jul-21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A0328A-C648-4C14-A7D9-47B0087E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9859" y="824248"/>
            <a:ext cx="74955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/>
              <a:t>স্বাগতম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71" y="1781906"/>
            <a:ext cx="6127700" cy="393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3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6676" y="2781837"/>
            <a:ext cx="9994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ডেবিট-ক্রেডিট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নির্ণয়ের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নিয়মগুলো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আলোচনা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endParaRPr lang="en-US" sz="32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2305318" y="515156"/>
            <a:ext cx="7070501" cy="14810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800" dirty="0">
                <a:solidFill>
                  <a:prstClr val="black"/>
                </a:solidFill>
              </a:rPr>
              <a:t>বাড়ীর কাজ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000" dirty="0" smtClean="0"/>
              <a:t>ধন্যবাদ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2021982"/>
            <a:ext cx="7777808" cy="3876541"/>
          </a:xfrm>
        </p:spPr>
      </p:pic>
    </p:spTree>
    <p:extLst>
      <p:ext uri="{BB962C8B-B14F-4D97-AF65-F5344CB8AC3E}">
        <p14:creationId xmlns:p14="http://schemas.microsoft.com/office/powerpoint/2010/main" val="347651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n-BD" sz="2400" dirty="0" smtClean="0"/>
              <a:t>আব্দুল কুদ্দুস</a:t>
            </a:r>
          </a:p>
          <a:p>
            <a:r>
              <a:rPr lang="bn-BD" dirty="0" smtClean="0"/>
              <a:t>সহকারি শিক্ষক</a:t>
            </a:r>
          </a:p>
          <a:p>
            <a:r>
              <a:rPr lang="en-US" dirty="0" err="1" smtClean="0"/>
              <a:t>পি.কে.বি</a:t>
            </a:r>
            <a:r>
              <a:rPr lang="en-US" dirty="0" smtClean="0"/>
              <a:t>. </a:t>
            </a:r>
            <a:r>
              <a:rPr lang="en-US" dirty="0" err="1" smtClean="0"/>
              <a:t>স্কুল</a:t>
            </a:r>
            <a:r>
              <a:rPr lang="en-US" dirty="0" smtClean="0"/>
              <a:t> </a:t>
            </a:r>
            <a:r>
              <a:rPr lang="en-US" dirty="0" err="1" smtClean="0"/>
              <a:t>এন্ড</a:t>
            </a:r>
            <a:r>
              <a:rPr lang="en-US" dirty="0" smtClean="0"/>
              <a:t> </a:t>
            </a:r>
            <a:r>
              <a:rPr lang="en-US" dirty="0" err="1" smtClean="0"/>
              <a:t>কলেজ</a:t>
            </a:r>
            <a:endParaRPr lang="bn-BD" dirty="0" smtClean="0"/>
          </a:p>
          <a:p>
            <a:r>
              <a:rPr lang="en-US" dirty="0" err="1" smtClean="0"/>
              <a:t>বর্দ্ধনপাড়া</a:t>
            </a:r>
            <a:r>
              <a:rPr lang="bn-BD" dirty="0" smtClean="0"/>
              <a:t>,নাবাবগঞ্জ,ঢাকা।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/>
              <a:t>শেণিঃ দশম</a:t>
            </a:r>
          </a:p>
          <a:p>
            <a:r>
              <a:rPr lang="bn-BD" dirty="0" smtClean="0"/>
              <a:t>বিষয়ঃ হিসাব বিজ্ঞান</a:t>
            </a:r>
          </a:p>
          <a:p>
            <a:r>
              <a:rPr lang="bn-BD" dirty="0" smtClean="0"/>
              <a:t>অধ্যায়ঃ </a:t>
            </a:r>
            <a:r>
              <a:rPr lang="en-US" dirty="0" err="1" smtClean="0"/>
              <a:t>তৃতীয়</a:t>
            </a:r>
            <a:r>
              <a:rPr lang="en-US" dirty="0" smtClean="0"/>
              <a:t> </a:t>
            </a:r>
            <a:endParaRPr lang="bn-BD" dirty="0" smtClean="0"/>
          </a:p>
          <a:p>
            <a:r>
              <a:rPr lang="bn-BD" dirty="0" smtClean="0"/>
              <a:t>সময়ঃ ৪০ মিনিট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17406"/>
            <a:ext cx="1406769" cy="14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5471" y="4686077"/>
            <a:ext cx="7340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দুতরফা</a:t>
            </a:r>
            <a:r>
              <a:rPr lang="en-US" sz="5400" dirty="0" smtClean="0"/>
              <a:t> </a:t>
            </a:r>
            <a:r>
              <a:rPr lang="en-US" sz="5400" dirty="0" err="1" smtClean="0"/>
              <a:t>দাখিলা</a:t>
            </a:r>
            <a:r>
              <a:rPr lang="en-US" sz="5400" dirty="0" smtClean="0"/>
              <a:t> </a:t>
            </a:r>
            <a:r>
              <a:rPr lang="en-US" sz="5400" dirty="0" err="1" smtClean="0"/>
              <a:t>পদ্ধতি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53049" y="137410"/>
            <a:ext cx="70833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 শিরোনাম </a:t>
            </a:r>
            <a:r>
              <a:rPr lang="bn-BD" sz="6600" dirty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4807" y="2382346"/>
            <a:ext cx="3459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সুবিধা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প্রদানকারী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210708" y="2443902"/>
            <a:ext cx="3263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সুবিধা</a:t>
            </a:r>
            <a:r>
              <a:rPr lang="en-US" sz="3200" dirty="0" smtClean="0"/>
              <a:t> </a:t>
            </a:r>
            <a:r>
              <a:rPr lang="en-US" sz="3200" dirty="0" err="1" smtClean="0"/>
              <a:t>গ্রহণকারী</a:t>
            </a:r>
            <a:endParaRPr lang="en-US" sz="4000" dirty="0"/>
          </a:p>
        </p:txBody>
      </p:sp>
      <p:sp>
        <p:nvSpPr>
          <p:cNvPr id="4" name="Left-Right Arrow 3"/>
          <p:cNvSpPr/>
          <p:nvPr/>
        </p:nvSpPr>
        <p:spPr>
          <a:xfrm>
            <a:off x="5263662" y="2450124"/>
            <a:ext cx="1957754" cy="5744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923" y="3702477"/>
            <a:ext cx="11301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দুতরফা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দাখিলা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পদ্ধতিতে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প্রতিটি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লেনদেন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লিপিবদ্ধ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দ্বৈত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সত্তায়</a:t>
            </a:r>
            <a:endParaRPr lang="en-US" sz="2800" b="1" dirty="0"/>
          </a:p>
        </p:txBody>
      </p:sp>
      <p:pic>
        <p:nvPicPr>
          <p:cNvPr id="3" name="Picture 2" descr="mark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20" y="1133258"/>
            <a:ext cx="6012824" cy="213360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8609526" y="1461505"/>
            <a:ext cx="2485623" cy="1066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দাতা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ক্রেডিট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128954" y="1715073"/>
            <a:ext cx="2696308" cy="969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গ্রহিতা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ডেবিট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95" y="679938"/>
            <a:ext cx="8596668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5400" dirty="0" smtClean="0"/>
              <a:t>শিখনফল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365" y="2828806"/>
            <a:ext cx="8596668" cy="2809996"/>
          </a:xfrm>
        </p:spPr>
        <p:txBody>
          <a:bodyPr/>
          <a:lstStyle/>
          <a:p>
            <a:r>
              <a:rPr lang="bn-BD" dirty="0" smtClean="0"/>
              <a:t>এই পাঠ শেষে শিক্ষার্থীরা যা যা বলতে পারবে.............</a:t>
            </a:r>
          </a:p>
          <a:p>
            <a:r>
              <a:rPr lang="bn-BD" dirty="0" smtClean="0"/>
              <a:t>১। </a:t>
            </a:r>
            <a:r>
              <a:rPr lang="en-US" dirty="0" err="1" smtClean="0"/>
              <a:t>লেনদেনের</a:t>
            </a:r>
            <a:r>
              <a:rPr lang="en-US" dirty="0" smtClean="0"/>
              <a:t> </a:t>
            </a:r>
            <a:r>
              <a:rPr lang="en-US" dirty="0" err="1" smtClean="0"/>
              <a:t>দ্বৈত</a:t>
            </a:r>
            <a:r>
              <a:rPr lang="en-US" dirty="0" smtClean="0"/>
              <a:t> </a:t>
            </a:r>
            <a:r>
              <a:rPr lang="en-US" dirty="0" err="1" smtClean="0"/>
              <a:t>সত্তার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bn-BD" dirty="0" smtClean="0"/>
          </a:p>
          <a:p>
            <a:r>
              <a:rPr lang="bn-BD" dirty="0" smtClean="0"/>
              <a:t>২। </a:t>
            </a: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bn-BD" dirty="0" smtClean="0"/>
              <a:t>।</a:t>
            </a:r>
            <a:endParaRPr lang="bn-BD" dirty="0" smtClean="0"/>
          </a:p>
          <a:p>
            <a:r>
              <a:rPr lang="bn-BD" dirty="0" smtClean="0"/>
              <a:t>৩। </a:t>
            </a: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পক্ষসমূহ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bn-BD" dirty="0" smtClean="0"/>
              <a:t>।</a:t>
            </a:r>
            <a:endParaRPr lang="bn-BD" dirty="0" smtClean="0"/>
          </a:p>
          <a:p>
            <a:r>
              <a:rPr lang="bn-BD" dirty="0" smtClean="0"/>
              <a:t>৪। </a:t>
            </a:r>
            <a:r>
              <a:rPr lang="en-US" dirty="0" err="1" smtClean="0"/>
              <a:t>দুতরফা</a:t>
            </a:r>
            <a:r>
              <a:rPr lang="en-US" dirty="0" smtClean="0"/>
              <a:t> </a:t>
            </a:r>
            <a:r>
              <a:rPr lang="en-US" dirty="0" err="1" smtClean="0"/>
              <a:t>দাখিলা</a:t>
            </a:r>
            <a:r>
              <a:rPr lang="en-US" dirty="0" smtClean="0"/>
              <a:t> </a:t>
            </a:r>
            <a:r>
              <a:rPr lang="en-US" dirty="0" err="1" smtClean="0"/>
              <a:t>ডেবিট</a:t>
            </a:r>
            <a:r>
              <a:rPr lang="en-US" dirty="0" smtClean="0"/>
              <a:t> </a:t>
            </a:r>
            <a:r>
              <a:rPr lang="en-US" dirty="0" err="1" smtClean="0"/>
              <a:t>ক্রেডিট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1983" y="270456"/>
            <a:ext cx="73667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দুতরফা</a:t>
            </a:r>
            <a:r>
              <a:rPr lang="en-US" sz="6000" dirty="0" smtClean="0"/>
              <a:t> </a:t>
            </a:r>
            <a:r>
              <a:rPr lang="en-US" sz="6000" dirty="0" err="1" smtClean="0"/>
              <a:t>দাখিলা</a:t>
            </a:r>
            <a:r>
              <a:rPr lang="en-US" sz="6000" dirty="0" smtClean="0"/>
              <a:t> </a:t>
            </a:r>
            <a:r>
              <a:rPr lang="en-US" sz="6000" dirty="0" err="1" smtClean="0"/>
              <a:t>পদ্ধতি</a:t>
            </a:r>
            <a:endParaRPr lang="en-US" sz="6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99872691"/>
              </p:ext>
            </p:extLst>
          </p:nvPr>
        </p:nvGraphicFramePr>
        <p:xfrm>
          <a:off x="480646" y="1125415"/>
          <a:ext cx="11359662" cy="5017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572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9969" y="296214"/>
            <a:ext cx="11617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নিচের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লেনদেনগুলোর</a:t>
            </a:r>
            <a:r>
              <a:rPr lang="en-US" sz="4400" dirty="0" smtClean="0"/>
              <a:t> </a:t>
            </a:r>
            <a:r>
              <a:rPr lang="en-US" sz="4400" dirty="0" err="1" smtClean="0"/>
              <a:t>ডেবিট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ক্রেডিট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নির্ণয়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কর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86483" y="1466870"/>
            <a:ext cx="105504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>
                <a:latin typeface="NikoshBAN" panose="02000000000000000000"/>
              </a:rPr>
              <a:t>১</a:t>
            </a:r>
            <a:r>
              <a:rPr lang="en-US" sz="2800" dirty="0">
                <a:latin typeface="NikoshBAN" panose="02000000000000000000"/>
              </a:rPr>
              <a:t>।</a:t>
            </a:r>
            <a:r>
              <a:rPr lang="en-US" sz="2800" dirty="0" err="1" smtClean="0">
                <a:latin typeface="NikoshBAN" panose="02000000000000000000"/>
              </a:rPr>
              <a:t>জনাবআসাদ</a:t>
            </a:r>
            <a:r>
              <a:rPr lang="en-US" sz="2800" dirty="0" smtClean="0">
                <a:latin typeface="NikoshBAN" panose="02000000000000000000"/>
              </a:rPr>
              <a:t> </a:t>
            </a:r>
            <a:r>
              <a:rPr lang="en-US" sz="2800" dirty="0" err="1" smtClean="0">
                <a:latin typeface="NikoshBAN" panose="02000000000000000000"/>
              </a:rPr>
              <a:t>নগদ</a:t>
            </a:r>
            <a:r>
              <a:rPr lang="en-US" sz="2800" dirty="0" smtClean="0">
                <a:latin typeface="NikoshBAN" panose="02000000000000000000"/>
              </a:rPr>
              <a:t> ৫০০০০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নিয়ে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ব্যবসায়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শুরু</a:t>
            </a:r>
            <a:r>
              <a:rPr lang="en-US" sz="2800" dirty="0">
                <a:latin typeface="NikoshBAN" panose="02000000000000000000"/>
              </a:rPr>
              <a:t> ক</a:t>
            </a:r>
            <a:r>
              <a:rPr lang="as-IN" sz="2800" dirty="0">
                <a:latin typeface="NikoshBAN" panose="02000000000000000000"/>
              </a:rPr>
              <a:t>র</a:t>
            </a:r>
            <a:r>
              <a:rPr lang="en-US" sz="2800" dirty="0" err="1">
                <a:latin typeface="NikoshBAN" panose="02000000000000000000"/>
              </a:rPr>
              <a:t>লেন</a:t>
            </a:r>
            <a:r>
              <a:rPr lang="en-US" sz="2800" dirty="0">
                <a:latin typeface="NikoshBAN" panose="02000000000000000000"/>
              </a:rPr>
              <a:t>।</a:t>
            </a:r>
          </a:p>
          <a:p>
            <a:r>
              <a:rPr lang="en-US" sz="2800" dirty="0">
                <a:latin typeface="NikoshBAN" panose="02000000000000000000"/>
              </a:rPr>
              <a:t>২।অফিসের </a:t>
            </a:r>
            <a:r>
              <a:rPr lang="en-US" sz="2800" dirty="0" err="1">
                <a:latin typeface="NikoshBAN" panose="02000000000000000000"/>
              </a:rPr>
              <a:t>জন্য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আসবাবপত্র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ক্রয়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করা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হল</a:t>
            </a:r>
            <a:r>
              <a:rPr lang="en-US" sz="2800" dirty="0">
                <a:latin typeface="NikoshBAN" panose="02000000000000000000"/>
              </a:rPr>
              <a:t>।</a:t>
            </a:r>
          </a:p>
          <a:p>
            <a:r>
              <a:rPr lang="en-US" sz="2800" dirty="0">
                <a:latin typeface="NikoshBAN" panose="02000000000000000000"/>
              </a:rPr>
              <a:t>৩।কমচারীর </a:t>
            </a:r>
            <a:r>
              <a:rPr lang="en-US" sz="2800" dirty="0" err="1">
                <a:latin typeface="NikoshBAN" panose="02000000000000000000"/>
              </a:rPr>
              <a:t>বেতন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প্রদান</a:t>
            </a:r>
            <a:r>
              <a:rPr lang="en-US" sz="2800" dirty="0">
                <a:latin typeface="NikoshBAN" panose="02000000000000000000"/>
              </a:rPr>
              <a:t> ৬০০০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endParaRPr lang="en-US" sz="2800" dirty="0">
              <a:latin typeface="NikoshBAN" panose="02000000000000000000"/>
            </a:endParaRPr>
          </a:p>
          <a:p>
            <a:r>
              <a:rPr lang="en-US" sz="2800" dirty="0">
                <a:latin typeface="NikoshBAN" panose="02000000000000000000"/>
              </a:rPr>
              <a:t>৪। </a:t>
            </a:r>
            <a:r>
              <a:rPr lang="en-US" sz="2800" dirty="0" err="1">
                <a:latin typeface="NikoshBAN" panose="02000000000000000000"/>
              </a:rPr>
              <a:t>পন্য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ক্রয়</a:t>
            </a:r>
            <a:r>
              <a:rPr lang="en-US" sz="2800" dirty="0">
                <a:latin typeface="NikoshBAN" panose="02000000000000000000"/>
              </a:rPr>
              <a:t> ২০০০০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endParaRPr lang="en-US" sz="2800" dirty="0">
              <a:latin typeface="NikoshBAN" panose="02000000000000000000"/>
            </a:endParaRPr>
          </a:p>
          <a:p>
            <a:r>
              <a:rPr lang="en-US" sz="2800" dirty="0">
                <a:latin typeface="NikoshBAN" panose="02000000000000000000"/>
              </a:rPr>
              <a:t>৫। </a:t>
            </a:r>
            <a:r>
              <a:rPr lang="en-US" sz="2800" dirty="0" err="1">
                <a:latin typeface="NikoshBAN" panose="02000000000000000000"/>
              </a:rPr>
              <a:t>ব্যাংকে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জমা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দেওয়া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হল</a:t>
            </a:r>
            <a:r>
              <a:rPr lang="en-US" sz="2800" dirty="0">
                <a:latin typeface="NikoshBAN" panose="02000000000000000000"/>
              </a:rPr>
              <a:t> ২৫০০০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endParaRPr lang="en-US" sz="2800" dirty="0">
              <a:latin typeface="NikoshBAN" panose="02000000000000000000"/>
            </a:endParaRPr>
          </a:p>
          <a:p>
            <a:r>
              <a:rPr lang="en-US" sz="2800" dirty="0">
                <a:latin typeface="NikoshBAN" panose="02000000000000000000"/>
              </a:rPr>
              <a:t>৬। </a:t>
            </a:r>
            <a:r>
              <a:rPr lang="en-US" sz="2800" dirty="0" err="1">
                <a:latin typeface="NikoshBAN" panose="02000000000000000000"/>
              </a:rPr>
              <a:t>পন্য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বিক্রয়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করা</a:t>
            </a:r>
            <a:r>
              <a:rPr lang="en-US" sz="2800" dirty="0">
                <a:latin typeface="NikoshBAN" panose="02000000000000000000"/>
              </a:rPr>
              <a:t> হ</a:t>
            </a:r>
            <a:r>
              <a:rPr lang="as-IN" sz="2800" dirty="0">
                <a:latin typeface="NikoshBAN" panose="02000000000000000000"/>
              </a:rPr>
              <a:t>ল</a:t>
            </a:r>
            <a:r>
              <a:rPr lang="en-US" sz="2800" dirty="0">
                <a:latin typeface="NikoshBAN" panose="02000000000000000000"/>
              </a:rPr>
              <a:t> ১৮০০০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endParaRPr lang="en-US" sz="2800" dirty="0">
              <a:latin typeface="NikoshBAN" panose="02000000000000000000"/>
            </a:endParaRPr>
          </a:p>
          <a:p>
            <a:r>
              <a:rPr lang="en-US" sz="2800" dirty="0">
                <a:latin typeface="NikoshBAN" panose="02000000000000000000"/>
              </a:rPr>
              <a:t>৭।কমিশ</a:t>
            </a:r>
            <a:r>
              <a:rPr lang="as-IN" sz="2800" dirty="0">
                <a:latin typeface="NikoshBAN" panose="02000000000000000000"/>
              </a:rPr>
              <a:t>ন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পাওয়া</a:t>
            </a:r>
            <a:r>
              <a:rPr lang="en-US" sz="2800" dirty="0">
                <a:latin typeface="NikoshBAN" panose="02000000000000000000"/>
              </a:rPr>
              <a:t> </a:t>
            </a:r>
            <a:r>
              <a:rPr lang="en-US" sz="2800" dirty="0" err="1">
                <a:latin typeface="NikoshBAN" panose="02000000000000000000"/>
              </a:rPr>
              <a:t>গেল</a:t>
            </a:r>
            <a:r>
              <a:rPr lang="en-US" sz="2800" dirty="0">
                <a:latin typeface="NikoshBAN" panose="02000000000000000000"/>
              </a:rPr>
              <a:t> ৩০০০ </a:t>
            </a:r>
            <a:r>
              <a:rPr lang="en-US" sz="2800" dirty="0" err="1">
                <a:latin typeface="NikoshBAN" panose="02000000000000000000"/>
              </a:rPr>
              <a:t>টাকা</a:t>
            </a:r>
            <a:endParaRPr lang="en-US" sz="2800" dirty="0">
              <a:latin typeface="NikoshBAN" panose="0200000000000000000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9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1" y="2936383"/>
            <a:ext cx="113948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প্রতি গ্রুপে ৫ জন করে </a:t>
            </a:r>
            <a:r>
              <a:rPr lang="en-US" sz="4800" dirty="0" err="1" smtClean="0"/>
              <a:t>সম্পদ</a:t>
            </a:r>
            <a:r>
              <a:rPr lang="en-US" sz="4800" dirty="0" smtClean="0"/>
              <a:t>, </a:t>
            </a:r>
            <a:r>
              <a:rPr lang="en-US" sz="4800" dirty="0" err="1" smtClean="0"/>
              <a:t>দায়</a:t>
            </a:r>
            <a:r>
              <a:rPr lang="en-US" sz="4800" dirty="0" smtClean="0"/>
              <a:t> , </a:t>
            </a:r>
            <a:r>
              <a:rPr lang="en-US" sz="4800" dirty="0" err="1" smtClean="0"/>
              <a:t>আয়</a:t>
            </a:r>
            <a:r>
              <a:rPr lang="en-US" sz="4800" dirty="0" smtClean="0"/>
              <a:t>, </a:t>
            </a:r>
            <a:r>
              <a:rPr lang="en-US" sz="4800" dirty="0" err="1" smtClean="0"/>
              <a:t>ব্যয়</a:t>
            </a:r>
            <a:r>
              <a:rPr lang="en-US" sz="4800" dirty="0" smtClean="0"/>
              <a:t>, </a:t>
            </a:r>
            <a:r>
              <a:rPr lang="en-US" sz="4800" dirty="0" err="1" smtClean="0"/>
              <a:t>মালিকানাস্বত্ত্বের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হিসানের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নাম</a:t>
            </a:r>
            <a:r>
              <a:rPr lang="en-US" sz="4800" dirty="0" smtClean="0"/>
              <a:t> </a:t>
            </a:r>
            <a:r>
              <a:rPr lang="en-US" sz="4800" dirty="0" err="1" smtClean="0"/>
              <a:t>লিখ</a:t>
            </a:r>
            <a:r>
              <a:rPr lang="en-US" sz="4800" dirty="0" smtClean="0"/>
              <a:t>।</a:t>
            </a:r>
            <a:endParaRPr lang="en-US" sz="4800" dirty="0"/>
          </a:p>
        </p:txBody>
      </p:sp>
      <p:sp>
        <p:nvSpPr>
          <p:cNvPr id="6" name="Flowchart: Punched Tape 5"/>
          <p:cNvSpPr/>
          <p:nvPr/>
        </p:nvSpPr>
        <p:spPr>
          <a:xfrm>
            <a:off x="1223493" y="221534"/>
            <a:ext cx="7868992" cy="245986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7200" dirty="0">
                <a:solidFill>
                  <a:prstClr val="black"/>
                </a:solidFill>
              </a:rPr>
              <a:t>দলগত</a:t>
            </a:r>
            <a:r>
              <a:rPr lang="bn-BD" sz="4400" dirty="0">
                <a:solidFill>
                  <a:prstClr val="black"/>
                </a:solidFill>
              </a:rPr>
              <a:t> </a:t>
            </a:r>
            <a:r>
              <a:rPr lang="bn-BD" sz="7200" dirty="0">
                <a:solidFill>
                  <a:prstClr val="black"/>
                </a:solidFill>
              </a:rPr>
              <a:t>কাজ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3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65" y="2369713"/>
            <a:ext cx="8596668" cy="2408349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দুতরফা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দাখিলা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পদ্ধতি</a:t>
            </a:r>
            <a:r>
              <a:rPr lang="bn-BD" sz="3200" dirty="0" smtClean="0">
                <a:solidFill>
                  <a:schemeClr val="tx1"/>
                </a:solidFill>
              </a:rPr>
              <a:t> </a:t>
            </a:r>
            <a:r>
              <a:rPr lang="bn-BD" sz="3200" dirty="0" smtClean="0">
                <a:solidFill>
                  <a:schemeClr val="tx1"/>
                </a:solidFill>
              </a:rPr>
              <a:t>কি?</a:t>
            </a:r>
          </a:p>
          <a:p>
            <a:r>
              <a:rPr lang="en-US" sz="3200" dirty="0" err="1" smtClean="0">
                <a:solidFill>
                  <a:schemeClr val="tx1"/>
                </a:solidFill>
              </a:rPr>
              <a:t>দুতরফা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দাখিলা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পদ্ধতির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সুবিধা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লিখ</a:t>
            </a:r>
            <a:r>
              <a:rPr lang="bn-BD" sz="3200" dirty="0" smtClean="0">
                <a:solidFill>
                  <a:schemeClr val="tx1"/>
                </a:solidFill>
              </a:rPr>
              <a:t>?</a:t>
            </a:r>
            <a:endParaRPr lang="bn-BD" sz="3200" dirty="0" smtClean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ডেবিটি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ক্রেডিট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নির্ণয়ের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পদ্ধতি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লিখ</a:t>
            </a:r>
            <a:r>
              <a:rPr lang="bn-BD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3464417" y="346298"/>
            <a:ext cx="4172755" cy="1675685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prstClr val="black"/>
                </a:solidFill>
                <a:ea typeface="+mj-ea"/>
              </a:rPr>
              <a:t>মূল্যায়ন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40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229</Words>
  <Application>Microsoft Office PowerPoint</Application>
  <PresentationFormat>Custom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PowerPoint Presentation</vt:lpstr>
      <vt:lpstr>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Lab-6</dc:creator>
  <cp:lastModifiedBy>User</cp:lastModifiedBy>
  <cp:revision>85</cp:revision>
  <dcterms:created xsi:type="dcterms:W3CDTF">2017-03-27T04:33:45Z</dcterms:created>
  <dcterms:modified xsi:type="dcterms:W3CDTF">2021-07-08T06:19:25Z</dcterms:modified>
</cp:coreProperties>
</file>