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70" r:id="rId8"/>
    <p:sldId id="264" r:id="rId9"/>
    <p:sldId id="266" r:id="rId10"/>
    <p:sldId id="267" r:id="rId11"/>
    <p:sldId id="268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9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3CDF-4ECD-4C9D-AFEC-B3A702A054F4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E0FF2-E5B1-4943-9453-60D7CCECB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10089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3CDF-4ECD-4C9D-AFEC-B3A702A054F4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E0FF2-E5B1-4943-9453-60D7CCECB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4679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3CDF-4ECD-4C9D-AFEC-B3A702A054F4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E0FF2-E5B1-4943-9453-60D7CCECB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55620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3CDF-4ECD-4C9D-AFEC-B3A702A054F4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E0FF2-E5B1-4943-9453-60D7CCECB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4767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3CDF-4ECD-4C9D-AFEC-B3A702A054F4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E0FF2-E5B1-4943-9453-60D7CCECB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9215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3CDF-4ECD-4C9D-AFEC-B3A702A054F4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E0FF2-E5B1-4943-9453-60D7CCECB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453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3CDF-4ECD-4C9D-AFEC-B3A702A054F4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E0FF2-E5B1-4943-9453-60D7CCECB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0293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3CDF-4ECD-4C9D-AFEC-B3A702A054F4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E0FF2-E5B1-4943-9453-60D7CCECB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7171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3CDF-4ECD-4C9D-AFEC-B3A702A054F4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E0FF2-E5B1-4943-9453-60D7CCECB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72479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3CDF-4ECD-4C9D-AFEC-B3A702A054F4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E0FF2-E5B1-4943-9453-60D7CCECB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39118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693CDF-4ECD-4C9D-AFEC-B3A702A054F4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E0FF2-E5B1-4943-9453-60D7CCECB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06907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693CDF-4ECD-4C9D-AFEC-B3A702A054F4}" type="datetimeFigureOut">
              <a:rPr lang="en-US" smtClean="0"/>
              <a:t>7/8/2021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E0FF2-E5B1-4943-9453-60D7CCECBB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5409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7" Type="http://schemas.openxmlformats.org/officeDocument/2006/relationships/image" Target="../media/image6.jfif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jfif"/><Relationship Id="rId5" Type="http://schemas.openxmlformats.org/officeDocument/2006/relationships/image" Target="../media/image3.jfif"/><Relationship Id="rId4" Type="http://schemas.openxmlformats.org/officeDocument/2006/relationships/image" Target="../media/image8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jf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fif"/><Relationship Id="rId7" Type="http://schemas.openxmlformats.org/officeDocument/2006/relationships/image" Target="../media/image8.jpg"/><Relationship Id="rId2" Type="http://schemas.openxmlformats.org/officeDocument/2006/relationships/image" Target="../media/image3.jf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jfif"/><Relationship Id="rId5" Type="http://schemas.openxmlformats.org/officeDocument/2006/relationships/image" Target="../media/image6.jfif"/><Relationship Id="rId4" Type="http://schemas.openxmlformats.org/officeDocument/2006/relationships/image" Target="../media/image5.jfi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fif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jfif"/><Relationship Id="rId4" Type="http://schemas.openxmlformats.org/officeDocument/2006/relationships/image" Target="../media/image3.jf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6">
                  <a:lumMod val="5000"/>
                  <a:lumOff val="95000"/>
                </a:schemeClr>
              </a:gs>
              <a:gs pos="74000">
                <a:schemeClr val="accent6">
                  <a:lumMod val="45000"/>
                  <a:lumOff val="55000"/>
                </a:schemeClr>
              </a:gs>
              <a:gs pos="83000">
                <a:schemeClr val="accent6">
                  <a:lumMod val="45000"/>
                  <a:lumOff val="55000"/>
                </a:schemeClr>
              </a:gs>
              <a:gs pos="100000">
                <a:schemeClr val="accent6">
                  <a:lumMod val="30000"/>
                  <a:lumOff val="70000"/>
                </a:schemeClr>
              </a:gs>
            </a:gsLst>
            <a:lin ang="5400000" scaled="1"/>
            <a:tileRect/>
          </a:gradFill>
          <a:ln w="76200">
            <a:solidFill>
              <a:srgbClr val="92D05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2716899" y="337644"/>
            <a:ext cx="6789200" cy="1200329"/>
          </a:xfrm>
          <a:prstGeom prst="rect">
            <a:avLst/>
          </a:prstGeom>
          <a:effectLst>
            <a:glow rad="101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en-US" sz="7200" dirty="0" smtClean="0">
                <a:gradFill flip="none" rotWithShape="1">
                  <a:gsLst>
                    <a:gs pos="0">
                      <a:srgbClr val="7030A0">
                        <a:shade val="30000"/>
                        <a:satMod val="115000"/>
                      </a:srgbClr>
                    </a:gs>
                    <a:gs pos="50000">
                      <a:srgbClr val="7030A0">
                        <a:shade val="67500"/>
                        <a:satMod val="115000"/>
                      </a:srgbClr>
                    </a:gs>
                    <a:gs pos="100000">
                      <a:srgbClr val="7030A0">
                        <a:shade val="100000"/>
                        <a:satMod val="115000"/>
                      </a:srgbClr>
                    </a:gs>
                  </a:gsLst>
                  <a:lin ang="18900000" scaled="1"/>
                  <a:tileRect/>
                </a:gra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72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r>
              <a:rPr lang="en-US" sz="72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7200" b="1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3395" y="1875617"/>
            <a:ext cx="5195888" cy="3891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940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97357" y="503583"/>
            <a:ext cx="54996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BD" sz="54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 </a:t>
            </a:r>
            <a:r>
              <a:rPr lang="en-US" sz="54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চিনতে</a:t>
            </a:r>
            <a:r>
              <a:rPr lang="en-US" sz="54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পারি</a:t>
            </a:r>
            <a:r>
              <a:rPr lang="en-US" sz="54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কিনা</a:t>
            </a:r>
            <a:r>
              <a:rPr lang="bn-BD" sz="5400" dirty="0" smtClean="0">
                <a:solidFill>
                  <a:schemeClr val="accent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  <a:endParaRPr lang="en-US" sz="5400" dirty="0">
              <a:solidFill>
                <a:schemeClr val="accent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5" name="Content Placeholder 3" descr="6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20302" y="2540628"/>
            <a:ext cx="2663383" cy="12240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37121" y="1792486"/>
            <a:ext cx="1788281" cy="1047422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1553088" y="3152664"/>
            <a:ext cx="6639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মনিটর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8643055" y="3142998"/>
            <a:ext cx="737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স্পীকার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191004" y="3142998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মাউস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553088" y="5510743"/>
            <a:ext cx="779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জয়স্টিক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1215" y="1426977"/>
            <a:ext cx="2143125" cy="2143125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48698" y="2555149"/>
            <a:ext cx="2552700" cy="179070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60919" y="4066583"/>
            <a:ext cx="1943100" cy="2362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9769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4" grpId="0"/>
      <p:bldP spid="16" grpId="0"/>
      <p:bldP spid="1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Oval 2"/>
          <p:cNvSpPr/>
          <p:nvPr/>
        </p:nvSpPr>
        <p:spPr>
          <a:xfrm>
            <a:off x="2769702" y="477078"/>
            <a:ext cx="6334539" cy="1298713"/>
          </a:xfrm>
          <a:prstGeom prst="ellipse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6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endParaRPr lang="en-US" sz="66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378226" y="4876797"/>
            <a:ext cx="9554817" cy="64633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৫টি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ব্যবহৃত ইনপুট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র্ননা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bn-BD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90474" y="1995852"/>
            <a:ext cx="4436991" cy="24847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11283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295521" y="295421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882890" y="1702191"/>
            <a:ext cx="4200939" cy="1294227"/>
          </a:xfrm>
          <a:prstGeom prst="rect">
            <a:avLst/>
          </a:prstGeom>
          <a:noFill/>
        </p:spPr>
        <p:txBody>
          <a:bodyPr wrap="none" rtlCol="0">
            <a:prstTxWarp prst="textTriangle">
              <a:avLst/>
            </a:prstTxWarp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lstStyle/>
          <a:p>
            <a:r>
              <a:rPr lang="bn-BD" sz="5400" b="1" dirty="0" smtClean="0">
                <a:ln/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সবাইকে ধন্যবাদ</a:t>
            </a:r>
            <a:endParaRPr lang="en-US" sz="5400" b="1" dirty="0">
              <a:ln/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60485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3"/>
          </a:solidFill>
          <a:ln w="76200"/>
          <a:effectLst>
            <a:glow rad="635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13841" y="3956344"/>
            <a:ext cx="5738536" cy="178510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মোঃগাউসুল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হক</a:t>
            </a:r>
            <a:r>
              <a:rPr lang="en-US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54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(</a:t>
            </a:r>
            <a:r>
              <a:rPr lang="en-US" sz="2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আইসিটি</a:t>
            </a:r>
            <a:r>
              <a:rPr lang="en-US" sz="2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) </a:t>
            </a:r>
            <a:endParaRPr lang="bn-IN" sz="2800" dirty="0" smtClean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algn="ctr"/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কালিকাপুর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চৌকুনী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মাধ্যমিক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বিদ্যালয়,কয়রা,খুলনা</a:t>
            </a:r>
            <a:r>
              <a:rPr lang="en-US" sz="28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2800" dirty="0" smtClean="0">
              <a:solidFill>
                <a:srgbClr val="00B05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647791" y="1132757"/>
            <a:ext cx="5270385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BD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শ্রেণি   </a:t>
            </a:r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bn-IN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6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ষ্ঠ</a:t>
            </a:r>
            <a:endParaRPr lang="bn-BD" sz="4000" b="1" dirty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বিষয়  </a:t>
            </a:r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000" b="1" dirty="0" err="1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en-US" sz="40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BD" sz="4000" b="1" dirty="0" smtClean="0">
              <a:solidFill>
                <a:srgbClr val="0070C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অধ্যায় </a:t>
            </a:r>
            <a:r>
              <a:rPr lang="en-US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	</a:t>
            </a:r>
            <a:r>
              <a:rPr lang="bn-BD" sz="48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: </a:t>
            </a:r>
            <a:r>
              <a:rPr lang="en-US" sz="4800" b="1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২য়</a:t>
            </a:r>
            <a:r>
              <a:rPr lang="bn-IN" sz="4000" b="1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</a:p>
        </p:txBody>
      </p:sp>
      <p:cxnSp>
        <p:nvCxnSpPr>
          <p:cNvPr id="7" name="Straight Connector 6"/>
          <p:cNvCxnSpPr/>
          <p:nvPr/>
        </p:nvCxnSpPr>
        <p:spPr>
          <a:xfrm flipH="1">
            <a:off x="6366218" y="358909"/>
            <a:ext cx="15498" cy="5948899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3463" y="472929"/>
            <a:ext cx="2739293" cy="301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960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4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77772" y="-121306"/>
            <a:ext cx="12192000" cy="685800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3773978" y="4479339"/>
            <a:ext cx="409278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এইগুলো কোন ধরনের ডিভাইস</a:t>
            </a:r>
            <a:endParaRPr lang="en-US" sz="32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94288" y="5260222"/>
            <a:ext cx="205216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</a:t>
            </a:r>
            <a:r>
              <a:rPr lang="en-US" sz="3200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endParaRPr lang="en-US" sz="3200" u="sng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412625" y="98474"/>
            <a:ext cx="3470884" cy="646331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US" sz="36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36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ছবি</a:t>
            </a:r>
            <a:r>
              <a:rPr lang="en-US" sz="36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36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u="sng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দেখি</a:t>
            </a:r>
            <a:r>
              <a:rPr lang="en-US" sz="3600" u="sng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u="sng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39" y="588058"/>
            <a:ext cx="2143125" cy="21431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30789" y="769423"/>
            <a:ext cx="2552700" cy="1790700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08491" y="1397683"/>
            <a:ext cx="3419475" cy="133350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5439" y="3482797"/>
            <a:ext cx="1943100" cy="2362200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16514" y="3482797"/>
            <a:ext cx="2466975" cy="1847850"/>
          </a:xfrm>
          <a:prstGeom prst="rect">
            <a:avLst/>
          </a:prstGeom>
        </p:spPr>
      </p:pic>
      <p:sp>
        <p:nvSpPr>
          <p:cNvPr id="20" name="TextBox 19"/>
          <p:cNvSpPr txBox="1"/>
          <p:nvPr/>
        </p:nvSpPr>
        <p:spPr>
          <a:xfrm>
            <a:off x="1125415" y="2993195"/>
            <a:ext cx="193314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পেনড্রাইভ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4867422" y="3123028"/>
            <a:ext cx="26728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স্ক্যানার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9664505" y="2731183"/>
            <a:ext cx="20189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ক্যামেরা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10156874" y="5862583"/>
            <a:ext cx="15266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মাউস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915439" y="6231915"/>
            <a:ext cx="1701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 smtClean="0"/>
              <a:t>মডেম</a:t>
            </a:r>
            <a:endParaRPr lang="en-US" dirty="0"/>
          </a:p>
        </p:txBody>
      </p:sp>
      <p:pic>
        <p:nvPicPr>
          <p:cNvPr id="25" name="Picture 2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61512" y="2959086"/>
            <a:ext cx="1788281" cy="1047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817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33459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ounded Rectangle 2"/>
          <p:cNvSpPr/>
          <p:nvPr/>
        </p:nvSpPr>
        <p:spPr>
          <a:xfrm>
            <a:off x="4213580" y="997787"/>
            <a:ext cx="3764840" cy="901148"/>
          </a:xfrm>
          <a:prstGeom prst="round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শিরোনাম</a:t>
            </a:r>
            <a:r>
              <a:rPr lang="en-US" sz="4800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olded Corner 4"/>
          <p:cNvSpPr/>
          <p:nvPr/>
        </p:nvSpPr>
        <p:spPr>
          <a:xfrm>
            <a:off x="2378335" y="1898935"/>
            <a:ext cx="7848878" cy="2793213"/>
          </a:xfrm>
          <a:prstGeom prst="foldedCorner">
            <a:avLst/>
          </a:prstGeom>
          <a:scene3d>
            <a:camera prst="perspectiveRelaxedModerately"/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9600" b="1" dirty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ইনপুট </a:t>
            </a:r>
            <a:r>
              <a:rPr lang="en-US" sz="9600" b="1" dirty="0" smtClean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9600" b="1" dirty="0" smtClean="0">
                <a:ln w="9525">
                  <a:solidFill>
                    <a:srgbClr val="FF0000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rPr>
              <a:t>ডিভাইস</a:t>
            </a:r>
            <a:endParaRPr lang="en-US" sz="9600" b="1" dirty="0">
              <a:ln w="9525">
                <a:solidFill>
                  <a:srgbClr val="FF0000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11016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8857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2671174" y="2474799"/>
            <a:ext cx="7067365" cy="2539157"/>
          </a:xfrm>
          <a:prstGeom prst="rect">
            <a:avLst/>
          </a:prstGeom>
          <a:ln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3600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 </a:t>
            </a:r>
            <a:r>
              <a:rPr lang="en-US" sz="3600" u="sng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3600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শেষে</a:t>
            </a:r>
            <a:r>
              <a:rPr lang="bn-BD" sz="3600" u="sng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শিক্ষার্থীরা </a:t>
            </a:r>
            <a:r>
              <a:rPr lang="en-US" sz="36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যা</a:t>
            </a:r>
            <a:r>
              <a:rPr lang="en-US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u="sng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পারবে্</a:t>
            </a:r>
            <a:r>
              <a:rPr lang="en-US" sz="3600" u="sng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‌--- </a:t>
            </a:r>
            <a:endParaRPr lang="bn-BD" sz="3600" u="sng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1500" u="sng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627063" indent="-627063">
              <a:buFont typeface="+mj-lt"/>
              <a:buAutoNum type="arabicPeriod"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ইনপুট ডিভাইস ও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ক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ী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তা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</a:p>
          <a:p>
            <a:pPr marL="627063" indent="-627063">
              <a:buFont typeface="+mj-lt"/>
              <a:buAutoNum type="arabicPeriod"/>
            </a:pP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ইনপুট ডিভাইস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ব্যবহার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জানতে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en-US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 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627063" indent="-627063">
              <a:buFont typeface="+mj-lt"/>
              <a:buAutoNum type="arabicPeriod"/>
            </a:pP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ইনপুট চিহ্নিত 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করতে পারবে</a:t>
            </a:r>
            <a:r>
              <a:rPr lang="bn-BD" sz="36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24-Point Star 4"/>
          <p:cNvSpPr/>
          <p:nvPr/>
        </p:nvSpPr>
        <p:spPr>
          <a:xfrm>
            <a:off x="3947886" y="435429"/>
            <a:ext cx="4513943" cy="1625600"/>
          </a:xfrm>
          <a:prstGeom prst="star24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6000" dirty="0" smtClean="0">
                <a:solidFill>
                  <a:srgbClr val="FFFF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  <a:endParaRPr lang="en-US" sz="6000" dirty="0">
              <a:solidFill>
                <a:srgbClr val="FFFF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767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-94600" y="-5193"/>
            <a:ext cx="12192000" cy="6858000"/>
          </a:xfrm>
          <a:prstGeom prst="rect">
            <a:avLst/>
          </a:prstGeom>
          <a:solidFill>
            <a:schemeClr val="bg2"/>
          </a:solidFill>
          <a:ln w="76200">
            <a:solidFill>
              <a:schemeClr val="bg2"/>
            </a:solidFill>
          </a:ln>
          <a:effectLst>
            <a:glow rad="139700">
              <a:schemeClr val="accent5">
                <a:satMod val="175000"/>
                <a:alpha val="40000"/>
              </a:schemeClr>
            </a:glow>
          </a:effectLst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4525863" y="806780"/>
            <a:ext cx="2696572" cy="584775"/>
          </a:xfrm>
          <a:prstGeom prst="rect">
            <a:avLst/>
          </a:prstGeom>
          <a:solidFill>
            <a:srgbClr val="FFFF00"/>
          </a:solidFill>
          <a:ln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 </a:t>
            </a:r>
            <a:r>
              <a:rPr lang="bn-BD" sz="3200" b="1" dirty="0" smtClean="0">
                <a:solidFill>
                  <a:schemeClr val="accent2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ডিভাইস কি?</a:t>
            </a:r>
            <a:endParaRPr lang="en-US" sz="3200" b="1" dirty="0">
              <a:solidFill>
                <a:schemeClr val="accent2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21914" y="1720613"/>
            <a:ext cx="1024671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28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যে </a:t>
            </a:r>
            <a:r>
              <a:rPr lang="en-US" sz="2800" dirty="0" err="1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যন্ত্রাংশের</a:t>
            </a:r>
            <a:r>
              <a:rPr lang="en-US" sz="28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28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মাধ্যমে </a:t>
            </a:r>
            <a:r>
              <a:rPr lang="bn-BD" sz="2800" dirty="0" smtClean="0">
                <a:solidFill>
                  <a:schemeClr val="accent6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কম্পিউটারে তথ্য বা ডাটা প্রবেশ করানো হয় তাকে ইনপুট ডিভাইস বলে।</a:t>
            </a:r>
            <a:endParaRPr lang="en-US" sz="2800" dirty="0">
              <a:solidFill>
                <a:schemeClr val="accent6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94815" y="2508929"/>
            <a:ext cx="3671198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sz="3200" b="1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3200" b="1" u="sng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ইনপুট ডিভাইসের নাম বল।</a:t>
            </a:r>
            <a:endParaRPr lang="en-US" sz="3200" b="1" u="sng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28916" y="5176950"/>
            <a:ext cx="7537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কী বোর্ড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421177" y="5232713"/>
            <a:ext cx="5806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মাউস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222435" y="5007429"/>
            <a:ext cx="10871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bn-BD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মাইক্রোফোন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947146" y="5139087"/>
            <a:ext cx="8290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পেন্ড্রাইভ</a:t>
            </a:r>
            <a:r>
              <a:rPr lang="en-US" b="1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b="1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5780" y="3887874"/>
            <a:ext cx="1788281" cy="1047422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050" y="2886171"/>
            <a:ext cx="2619375" cy="1743075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79932" y="2792171"/>
            <a:ext cx="2143125" cy="2143125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870" y="3307406"/>
            <a:ext cx="2134040" cy="15984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39786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ounded Rectangle 2"/>
          <p:cNvSpPr/>
          <p:nvPr/>
        </p:nvSpPr>
        <p:spPr>
          <a:xfrm>
            <a:off x="3833498" y="511444"/>
            <a:ext cx="4086136" cy="1187612"/>
          </a:xfrm>
          <a:prstGeom prst="roundRect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54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কাজ</a:t>
            </a:r>
            <a:endParaRPr lang="en-US" sz="5400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81263" y="2471738"/>
            <a:ext cx="6409520" cy="830997"/>
          </a:xfrm>
          <a:prstGeom prst="rect">
            <a:avLst/>
          </a:prstGeom>
          <a:blipFill>
            <a:blip r:embed="rId3"/>
            <a:tile tx="0" ty="0" sx="100000" sy="100000" flip="none" algn="tl"/>
          </a:blipFill>
        </p:spPr>
        <p:txBody>
          <a:bodyPr wrap="square" rtlCol="0">
            <a:spAutoFit/>
          </a:bodyPr>
          <a:lstStyle/>
          <a:p>
            <a:pPr marL="627063" indent="-627063">
              <a:buFont typeface="+mj-lt"/>
              <a:buAutoNum type="arabicPeriod"/>
            </a:pPr>
            <a:r>
              <a:rPr lang="bn-BD" sz="4800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ইনপুট ডিভাইস </a:t>
            </a:r>
            <a:r>
              <a:rPr lang="en-US" sz="4800" dirty="0" err="1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কাকে</a:t>
            </a:r>
            <a:r>
              <a:rPr lang="en-US" sz="4800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dirty="0" err="1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বলে</a:t>
            </a:r>
            <a:r>
              <a:rPr lang="en-US" sz="4800" dirty="0" smtClean="0">
                <a:solidFill>
                  <a:srgbClr val="000066"/>
                </a:solidFill>
                <a:latin typeface="NikoshBAN" pitchFamily="2" charset="0"/>
                <a:cs typeface="NikoshBAN" pitchFamily="2" charset="0"/>
              </a:rPr>
              <a:t>? </a:t>
            </a:r>
            <a:endParaRPr lang="en-US" sz="4800" dirty="0" smtClean="0">
              <a:solidFill>
                <a:srgbClr val="000066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515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Alternate Process 6"/>
          <p:cNvSpPr/>
          <p:nvPr/>
        </p:nvSpPr>
        <p:spPr>
          <a:xfrm>
            <a:off x="1864699" y="973596"/>
            <a:ext cx="8648131" cy="4101237"/>
          </a:xfrm>
          <a:prstGeom prst="flowChartAlternateProcess">
            <a:avLst/>
          </a:prstGeom>
          <a:blipFill>
            <a:blip r:embed="rId3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400" b="1" dirty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সর্বাধিক ব্যবহৃত </a:t>
            </a:r>
            <a:r>
              <a:rPr lang="bn-BD" sz="4400" b="1" dirty="0" smtClean="0">
                <a:solidFill>
                  <a:srgbClr val="FF000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একটি ইনপুট ডিভাইসের বর্ণনা</a:t>
            </a:r>
            <a:endParaRPr lang="en-US" sz="4400" b="1" dirty="0">
              <a:solidFill>
                <a:srgbClr val="FF000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43157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6"/>
          </a:solidFill>
          <a:ln w="76200"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Horizontal Scroll 2"/>
          <p:cNvSpPr/>
          <p:nvPr/>
        </p:nvSpPr>
        <p:spPr>
          <a:xfrm>
            <a:off x="3775748" y="1460594"/>
            <a:ext cx="4960289" cy="1071591"/>
          </a:xfrm>
          <a:prstGeom prst="horizontalScroll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জোড়ায় কাজ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905662" y="3458818"/>
            <a:ext cx="8719930" cy="1569660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bn-BD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ইনপুট ডিভাইস হিসাবে কী বোর্ডের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কিকি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1211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140</Words>
  <Application>Microsoft Office PowerPoint</Application>
  <PresentationFormat>Widescreen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NikoshBAN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Sabuj</dc:creator>
  <cp:lastModifiedBy>DOEL</cp:lastModifiedBy>
  <cp:revision>38</cp:revision>
  <dcterms:created xsi:type="dcterms:W3CDTF">2020-02-16T15:06:15Z</dcterms:created>
  <dcterms:modified xsi:type="dcterms:W3CDTF">2021-07-08T04:09:10Z</dcterms:modified>
</cp:coreProperties>
</file>