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1" r:id="rId4"/>
    <p:sldId id="263" r:id="rId5"/>
    <p:sldId id="264" r:id="rId6"/>
    <p:sldId id="265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fif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2286000"/>
            <a:ext cx="6171063" cy="1417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</a:t>
            </a: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685800"/>
            <a:ext cx="4038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590800"/>
            <a:ext cx="6172200" cy="2438400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7030A0"/>
                </a:solidFill>
              </a:rPr>
              <a:t>কম্পিউটার সংশ্লিষ্ট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bn-BD" dirty="0" smtClean="0">
                <a:solidFill>
                  <a:srgbClr val="7030A0"/>
                </a:solidFill>
              </a:rPr>
              <a:t>এমন কতগুলো যন্ত্রের নাম লিখবে যেগুলো ক্লাসে আলোচনা করা হয়নি ।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3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590800" y="457200"/>
            <a:ext cx="4267200" cy="533400"/>
          </a:xfrm>
          <a:prstGeom prst="flowChartAlternateProcess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191000"/>
            <a:ext cx="4953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মোঃগাউসুল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ln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) 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কালিকাপুর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চৌকুনী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মাধ্যঃ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বিদ্যালয়,কয়রা,খুলনা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bn-BD" sz="2000" dirty="0" smtClean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1632321"/>
            <a:ext cx="4513744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7ম 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শিরোনামঃ</a:t>
            </a:r>
            <a:r>
              <a:rPr lang="en-US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44330"/>
            <a:ext cx="2554418" cy="280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1922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5029200"/>
            <a:ext cx="7010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দেখ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63" y="609600"/>
            <a:ext cx="2524125" cy="1809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83" y="609600"/>
            <a:ext cx="594173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457200"/>
            <a:ext cx="6705600" cy="186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সংশ্লিষ্ট যন্ত্রপাতি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12" y="2514600"/>
            <a:ext cx="4752975" cy="350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762000"/>
            <a:ext cx="46482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শিক্ষন</a:t>
            </a:r>
            <a:r>
              <a:rPr lang="en-US" sz="3200" dirty="0" smtClean="0"/>
              <a:t> </a:t>
            </a:r>
            <a:r>
              <a:rPr lang="en-US" sz="3200" dirty="0" err="1" smtClean="0"/>
              <a:t>ফল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0" y="2438400"/>
            <a:ext cx="80772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28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শিক্ষাথীরা-</a:t>
            </a:r>
          </a:p>
          <a:p>
            <a:pPr algn="just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১.কম্পিউটারের বিভিন্ন যন্ত্রাংশের নাম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পারবে ।</a:t>
            </a:r>
          </a:p>
          <a:p>
            <a:pPr algn="just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২.কম্পিউটারের বিভিন্ন যন্ত্রের কাজ বর্ননা করতে পারবে ।</a:t>
            </a:r>
          </a:p>
          <a:p>
            <a:pPr algn="just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৩.কম্পিউটারের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জানেত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just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9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715370"/>
            <a:ext cx="2209800" cy="2133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76800" y="685800"/>
            <a:ext cx="2209800" cy="21336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1219200" y="2848970"/>
            <a:ext cx="1752600" cy="5800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র‌্যাম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5105400" y="2848970"/>
            <a:ext cx="1752600" cy="5800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মাদার বোর্ড়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35104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912" y="3458570"/>
            <a:ext cx="2857500" cy="160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81" y="4663766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86600" y="5334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সাপ্লাই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655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কি-বোর্ড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598033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হার্ড</a:t>
            </a:r>
            <a:r>
              <a:rPr lang="en-US" dirty="0" smtClean="0"/>
              <a:t> </a:t>
            </a:r>
            <a:r>
              <a:rPr lang="en-US" dirty="0" err="1" smtClean="0"/>
              <a:t>ডিস্ক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04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2590800" y="1371600"/>
            <a:ext cx="4800600" cy="990600"/>
          </a:xfrm>
          <a:prstGeom prst="round1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একক কাজ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905000" y="3124200"/>
            <a:ext cx="6172200" cy="2133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কম্পিউটারের কয়েকটি যন্ত্রাংশের নাম লিখ ।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9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685800"/>
            <a:ext cx="426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905000"/>
            <a:ext cx="7620000" cy="2514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যান্ত্রাংশের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6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2863" y="457200"/>
            <a:ext cx="6172200" cy="1066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209800"/>
            <a:ext cx="617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১.কী বোর্ড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র‌্যাম,রোম,মাউস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3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119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park BD</dc:creator>
  <cp:lastModifiedBy>DOEL</cp:lastModifiedBy>
  <cp:revision>21</cp:revision>
  <dcterms:created xsi:type="dcterms:W3CDTF">2006-08-16T00:00:00Z</dcterms:created>
  <dcterms:modified xsi:type="dcterms:W3CDTF">2021-07-07T06:14:38Z</dcterms:modified>
</cp:coreProperties>
</file>