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6" r:id="rId4"/>
    <p:sldId id="275" r:id="rId5"/>
    <p:sldId id="259" r:id="rId6"/>
    <p:sldId id="273" r:id="rId7"/>
    <p:sldId id="274" r:id="rId8"/>
    <p:sldId id="277" r:id="rId9"/>
    <p:sldId id="278" r:id="rId10"/>
    <p:sldId id="280" r:id="rId11"/>
    <p:sldId id="279" r:id="rId12"/>
    <p:sldId id="281" r:id="rId13"/>
    <p:sldId id="285" r:id="rId14"/>
    <p:sldId id="282" r:id="rId15"/>
    <p:sldId id="283" r:id="rId16"/>
    <p:sldId id="287" r:id="rId17"/>
    <p:sldId id="288" r:id="rId18"/>
    <p:sldId id="284" r:id="rId19"/>
    <p:sldId id="28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CAF72A-05F7-4EDA-9AE9-B367D059671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2CCCC8-4E78-492A-9135-CB41AAB85B3B}">
      <dgm:prSet phldrT="[Text]"/>
      <dgm:spPr/>
      <dgm:t>
        <a:bodyPr/>
        <a:lstStyle/>
        <a:p>
          <a:r>
            <a:rPr lang="bn-IN" dirty="0" smtClean="0">
              <a:latin typeface="SutonnyOMJ" panose="01010600010101010101" pitchFamily="2" charset="0"/>
              <a:cs typeface="SutonnyOMJ" panose="01010600010101010101" pitchFamily="2" charset="0"/>
            </a:rPr>
            <a:t>রক্ত</a:t>
          </a:r>
          <a:endParaRPr lang="en-US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3349A443-9C2C-4F4C-8FE6-B06618F66B60}" type="parTrans" cxnId="{1409FB8B-D1BE-492D-A764-4EAC349D7CC5}">
      <dgm:prSet/>
      <dgm:spPr/>
      <dgm:t>
        <a:bodyPr/>
        <a:lstStyle/>
        <a:p>
          <a:endParaRPr lang="en-US"/>
        </a:p>
      </dgm:t>
    </dgm:pt>
    <dgm:pt modelId="{CEB62552-FD11-4008-9799-0CAAD8480612}" type="sibTrans" cxnId="{1409FB8B-D1BE-492D-A764-4EAC349D7CC5}">
      <dgm:prSet/>
      <dgm:spPr/>
      <dgm:t>
        <a:bodyPr/>
        <a:lstStyle/>
        <a:p>
          <a:endParaRPr lang="en-US"/>
        </a:p>
      </dgm:t>
    </dgm:pt>
    <dgm:pt modelId="{524A4E01-4B8D-4E5C-8B5F-457B1EC85C2A}">
      <dgm:prSet phldrT="[Text]"/>
      <dgm:spPr/>
      <dgm:t>
        <a:bodyPr/>
        <a:lstStyle/>
        <a:p>
          <a:r>
            <a:rPr lang="bn-IN" dirty="0" smtClean="0">
              <a:latin typeface="SutonnyOMJ" panose="01010600010101010101" pitchFamily="2" charset="0"/>
              <a:cs typeface="SutonnyOMJ" panose="01010600010101010101" pitchFamily="2" charset="0"/>
            </a:rPr>
            <a:t> রক্তরস </a:t>
          </a:r>
          <a:endParaRPr lang="en-US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369DEA88-AD2B-4B44-AD61-EB22BD9FC868}" type="parTrans" cxnId="{0561A838-A52C-4E53-B593-3923E7003E03}">
      <dgm:prSet/>
      <dgm:spPr/>
      <dgm:t>
        <a:bodyPr/>
        <a:lstStyle/>
        <a:p>
          <a:endParaRPr lang="en-US"/>
        </a:p>
      </dgm:t>
    </dgm:pt>
    <dgm:pt modelId="{98ADE251-05A8-467F-BFA6-6EC6B9DE0051}" type="sibTrans" cxnId="{0561A838-A52C-4E53-B593-3923E7003E03}">
      <dgm:prSet/>
      <dgm:spPr/>
      <dgm:t>
        <a:bodyPr/>
        <a:lstStyle/>
        <a:p>
          <a:endParaRPr lang="en-US"/>
        </a:p>
      </dgm:t>
    </dgm:pt>
    <dgm:pt modelId="{831FF297-D912-4A9C-A617-F01BBAFCA3CB}">
      <dgm:prSet phldrT="[Text]"/>
      <dgm:spPr/>
      <dgm:t>
        <a:bodyPr/>
        <a:lstStyle/>
        <a:p>
          <a:r>
            <a:rPr lang="bn-IN" dirty="0" smtClean="0">
              <a:latin typeface="SutonnyOMJ" panose="01010600010101010101" pitchFamily="2" charset="0"/>
              <a:cs typeface="SutonnyOMJ" panose="01010600010101010101" pitchFamily="2" charset="0"/>
            </a:rPr>
            <a:t>রক্তকণিকা</a:t>
          </a:r>
          <a:endParaRPr lang="en-US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462A8421-5A8C-42C7-974A-D73148DCE29D}" type="parTrans" cxnId="{99D78307-08C5-49A4-94E9-416641E25977}">
      <dgm:prSet/>
      <dgm:spPr/>
      <dgm:t>
        <a:bodyPr/>
        <a:lstStyle/>
        <a:p>
          <a:endParaRPr lang="en-US"/>
        </a:p>
      </dgm:t>
    </dgm:pt>
    <dgm:pt modelId="{0A7AA0AD-BDE1-423D-8498-693BC8F9DF33}" type="sibTrans" cxnId="{99D78307-08C5-49A4-94E9-416641E25977}">
      <dgm:prSet/>
      <dgm:spPr/>
      <dgm:t>
        <a:bodyPr/>
        <a:lstStyle/>
        <a:p>
          <a:endParaRPr lang="en-US"/>
        </a:p>
      </dgm:t>
    </dgm:pt>
    <dgm:pt modelId="{BC188C87-21B5-463A-A9E5-264A4009900B}">
      <dgm:prSet phldrT="[Text]" custT="1"/>
      <dgm:spPr/>
      <dgm:t>
        <a:bodyPr/>
        <a:lstStyle/>
        <a:p>
          <a:r>
            <a:rPr lang="bn-IN" sz="3600" dirty="0" smtClean="0">
              <a:latin typeface="SutonnyOMJ" panose="01010600010101010101" pitchFamily="2" charset="0"/>
              <a:cs typeface="SutonnyOMJ" panose="01010600010101010101" pitchFamily="2" charset="0"/>
            </a:rPr>
            <a:t>লোহিত রক্তকণিকা </a:t>
          </a:r>
          <a:endParaRPr lang="en-US" sz="36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7610C58E-C240-4C55-8B90-93036775CF46}" type="parTrans" cxnId="{6A31BCE4-C410-496E-AC96-FFEA6883C18C}">
      <dgm:prSet/>
      <dgm:spPr/>
      <dgm:t>
        <a:bodyPr/>
        <a:lstStyle/>
        <a:p>
          <a:endParaRPr lang="en-US"/>
        </a:p>
      </dgm:t>
    </dgm:pt>
    <dgm:pt modelId="{78C9F479-4844-468C-9ACB-548A976B6915}" type="sibTrans" cxnId="{6A31BCE4-C410-496E-AC96-FFEA6883C18C}">
      <dgm:prSet/>
      <dgm:spPr/>
      <dgm:t>
        <a:bodyPr/>
        <a:lstStyle/>
        <a:p>
          <a:endParaRPr lang="en-US"/>
        </a:p>
      </dgm:t>
    </dgm:pt>
    <dgm:pt modelId="{CA09D316-590F-4260-AD63-552A5F4BB95E}">
      <dgm:prSet/>
      <dgm:spPr/>
      <dgm:t>
        <a:bodyPr/>
        <a:lstStyle/>
        <a:p>
          <a:r>
            <a:rPr lang="bn-IN" dirty="0" smtClean="0">
              <a:latin typeface="SutonnyOMJ" panose="01010600010101010101" pitchFamily="2" charset="0"/>
              <a:cs typeface="SutonnyOMJ" panose="01010600010101010101" pitchFamily="2" charset="0"/>
            </a:rPr>
            <a:t> শ্বেত রক্তকণিকা </a:t>
          </a:r>
          <a:endParaRPr lang="en-US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FA349C84-25DB-41D2-9E72-3F2E51E87055}" type="parTrans" cxnId="{26E18288-3E1E-4B33-8150-5D4F59A2C5BB}">
      <dgm:prSet/>
      <dgm:spPr/>
      <dgm:t>
        <a:bodyPr/>
        <a:lstStyle/>
        <a:p>
          <a:endParaRPr lang="en-US"/>
        </a:p>
      </dgm:t>
    </dgm:pt>
    <dgm:pt modelId="{40A4F9BC-9A05-45A2-A8C2-8F64F6E1D7D1}" type="sibTrans" cxnId="{26E18288-3E1E-4B33-8150-5D4F59A2C5BB}">
      <dgm:prSet/>
      <dgm:spPr/>
      <dgm:t>
        <a:bodyPr/>
        <a:lstStyle/>
        <a:p>
          <a:endParaRPr lang="en-US"/>
        </a:p>
      </dgm:t>
    </dgm:pt>
    <dgm:pt modelId="{74F390A4-437F-4905-AD43-655C6D211D47}">
      <dgm:prSet/>
      <dgm:spPr/>
      <dgm:t>
        <a:bodyPr/>
        <a:lstStyle/>
        <a:p>
          <a:r>
            <a:rPr lang="bn-IN" dirty="0" smtClean="0"/>
            <a:t> </a:t>
          </a:r>
          <a:r>
            <a:rPr lang="bn-IN" dirty="0" smtClean="0">
              <a:latin typeface="SutonnyOMJ" panose="01010600010101010101" pitchFamily="2" charset="0"/>
              <a:cs typeface="SutonnyOMJ" panose="01010600010101010101" pitchFamily="2" charset="0"/>
            </a:rPr>
            <a:t>অণুচক্রিকা </a:t>
          </a:r>
          <a:endParaRPr lang="en-US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676FBD41-DFDA-423F-9AA7-39AD2AEDC204}" type="parTrans" cxnId="{AFB0DA08-2527-4159-A47A-5D962835DB3B}">
      <dgm:prSet/>
      <dgm:spPr/>
      <dgm:t>
        <a:bodyPr/>
        <a:lstStyle/>
        <a:p>
          <a:endParaRPr lang="en-US"/>
        </a:p>
      </dgm:t>
    </dgm:pt>
    <dgm:pt modelId="{C7486C75-A5D8-4BDA-99DE-FA03ADD386AC}" type="sibTrans" cxnId="{AFB0DA08-2527-4159-A47A-5D962835DB3B}">
      <dgm:prSet/>
      <dgm:spPr/>
      <dgm:t>
        <a:bodyPr/>
        <a:lstStyle/>
        <a:p>
          <a:endParaRPr lang="en-US"/>
        </a:p>
      </dgm:t>
    </dgm:pt>
    <dgm:pt modelId="{791EF84F-D202-4F93-81CB-6DB08BE89A6F}" type="pres">
      <dgm:prSet presAssocID="{60CAF72A-05F7-4EDA-9AE9-B367D05967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0842BF7-EA2D-4271-9BD2-835CBBC3A2D3}" type="pres">
      <dgm:prSet presAssocID="{1F2CCCC8-4E78-492A-9135-CB41AAB85B3B}" presName="hierRoot1" presStyleCnt="0"/>
      <dgm:spPr/>
    </dgm:pt>
    <dgm:pt modelId="{6455AD5B-5C2A-4CD6-954A-456DBE8A294B}" type="pres">
      <dgm:prSet presAssocID="{1F2CCCC8-4E78-492A-9135-CB41AAB85B3B}" presName="composite" presStyleCnt="0"/>
      <dgm:spPr/>
    </dgm:pt>
    <dgm:pt modelId="{3285BA91-2842-41B6-8C6A-1E0145AC5904}" type="pres">
      <dgm:prSet presAssocID="{1F2CCCC8-4E78-492A-9135-CB41AAB85B3B}" presName="background" presStyleLbl="node0" presStyleIdx="0" presStyleCnt="1"/>
      <dgm:spPr/>
    </dgm:pt>
    <dgm:pt modelId="{08AF1D46-3E0B-4D86-800D-1A3BB0F79265}" type="pres">
      <dgm:prSet presAssocID="{1F2CCCC8-4E78-492A-9135-CB41AAB85B3B}" presName="text" presStyleLbl="fgAcc0" presStyleIdx="0" presStyleCnt="1" custScaleX="108918" custScaleY="93254" custLinFactNeighborX="-899" custLinFactNeighborY="-4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5C6125-9844-441C-A289-0C1C861740E6}" type="pres">
      <dgm:prSet presAssocID="{1F2CCCC8-4E78-492A-9135-CB41AAB85B3B}" presName="hierChild2" presStyleCnt="0"/>
      <dgm:spPr/>
    </dgm:pt>
    <dgm:pt modelId="{5975C66A-3313-4CB7-A69D-379F19489F66}" type="pres">
      <dgm:prSet presAssocID="{369DEA88-AD2B-4B44-AD61-EB22BD9FC86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0BE45AA-18D0-45F6-98DB-166DD90F6ADF}" type="pres">
      <dgm:prSet presAssocID="{524A4E01-4B8D-4E5C-8B5F-457B1EC85C2A}" presName="hierRoot2" presStyleCnt="0"/>
      <dgm:spPr/>
    </dgm:pt>
    <dgm:pt modelId="{403E3D8A-CCD3-45CE-9CF9-3B868369FA42}" type="pres">
      <dgm:prSet presAssocID="{524A4E01-4B8D-4E5C-8B5F-457B1EC85C2A}" presName="composite2" presStyleCnt="0"/>
      <dgm:spPr/>
    </dgm:pt>
    <dgm:pt modelId="{3AE74482-09EE-4798-9D11-85CEEBC74053}" type="pres">
      <dgm:prSet presAssocID="{524A4E01-4B8D-4E5C-8B5F-457B1EC85C2A}" presName="background2" presStyleLbl="node2" presStyleIdx="0" presStyleCnt="2"/>
      <dgm:spPr/>
    </dgm:pt>
    <dgm:pt modelId="{E101A1E0-95BB-4DD2-80B6-066977BA3C24}" type="pres">
      <dgm:prSet presAssocID="{524A4E01-4B8D-4E5C-8B5F-457B1EC85C2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AF2C5E-0CF7-4282-BA34-2E3B482DDE52}" type="pres">
      <dgm:prSet presAssocID="{524A4E01-4B8D-4E5C-8B5F-457B1EC85C2A}" presName="hierChild3" presStyleCnt="0"/>
      <dgm:spPr/>
    </dgm:pt>
    <dgm:pt modelId="{9980CA1C-2B34-4E7B-A7A7-E70607503D66}" type="pres">
      <dgm:prSet presAssocID="{462A8421-5A8C-42C7-974A-D73148DCE29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77A2251-6A05-469E-9C91-6E0EA792BD7E}" type="pres">
      <dgm:prSet presAssocID="{831FF297-D912-4A9C-A617-F01BBAFCA3CB}" presName="hierRoot2" presStyleCnt="0"/>
      <dgm:spPr/>
    </dgm:pt>
    <dgm:pt modelId="{B6991200-0DD8-48D7-9A47-B1864623DBF4}" type="pres">
      <dgm:prSet presAssocID="{831FF297-D912-4A9C-A617-F01BBAFCA3CB}" presName="composite2" presStyleCnt="0"/>
      <dgm:spPr/>
    </dgm:pt>
    <dgm:pt modelId="{5CDA546A-4BB5-427F-B025-3E54D957E1C7}" type="pres">
      <dgm:prSet presAssocID="{831FF297-D912-4A9C-A617-F01BBAFCA3CB}" presName="background2" presStyleLbl="node2" presStyleIdx="1" presStyleCnt="2"/>
      <dgm:spPr/>
    </dgm:pt>
    <dgm:pt modelId="{C676B747-3572-454D-BAEB-F91C4BD3DC16}" type="pres">
      <dgm:prSet presAssocID="{831FF297-D912-4A9C-A617-F01BBAFCA3CB}" presName="text2" presStyleLbl="fgAcc2" presStyleIdx="1" presStyleCnt="2" custLinFactNeighborX="-663" custLinFactNeighborY="-2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7D5CB2-6667-4E69-B3E9-E2C06B7BA4CE}" type="pres">
      <dgm:prSet presAssocID="{831FF297-D912-4A9C-A617-F01BBAFCA3CB}" presName="hierChild3" presStyleCnt="0"/>
      <dgm:spPr/>
    </dgm:pt>
    <dgm:pt modelId="{BABAD534-2D6B-45C1-8161-1FDEC2E22BEC}" type="pres">
      <dgm:prSet presAssocID="{7610C58E-C240-4C55-8B90-93036775CF4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D816973-F5C0-452D-928D-38D7840489E2}" type="pres">
      <dgm:prSet presAssocID="{BC188C87-21B5-463A-A9E5-264A4009900B}" presName="hierRoot3" presStyleCnt="0"/>
      <dgm:spPr/>
    </dgm:pt>
    <dgm:pt modelId="{8DA02E8B-5323-4E5B-A407-D063B9E3E598}" type="pres">
      <dgm:prSet presAssocID="{BC188C87-21B5-463A-A9E5-264A4009900B}" presName="composite3" presStyleCnt="0"/>
      <dgm:spPr/>
    </dgm:pt>
    <dgm:pt modelId="{230FCA67-09A8-4B9D-91E5-019453669B2D}" type="pres">
      <dgm:prSet presAssocID="{BC188C87-21B5-463A-A9E5-264A4009900B}" presName="background3" presStyleLbl="node3" presStyleIdx="0" presStyleCnt="3"/>
      <dgm:spPr/>
    </dgm:pt>
    <dgm:pt modelId="{D1CAA41E-1322-4BF1-BE4B-B7D93C0A6402}" type="pres">
      <dgm:prSet presAssocID="{BC188C87-21B5-463A-A9E5-264A4009900B}" presName="text3" presStyleLbl="fgAcc3" presStyleIdx="0" presStyleCnt="3" custLinFactNeighborX="961" custLinFactNeighborY="-1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D944E8-5532-49F7-B452-53366A75E9FF}" type="pres">
      <dgm:prSet presAssocID="{BC188C87-21B5-463A-A9E5-264A4009900B}" presName="hierChild4" presStyleCnt="0"/>
      <dgm:spPr/>
    </dgm:pt>
    <dgm:pt modelId="{AF21A058-6435-46EF-9F13-1D5DB6F8DE61}" type="pres">
      <dgm:prSet presAssocID="{FA349C84-25DB-41D2-9E72-3F2E51E8705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4CF98DBC-B232-455A-9353-3C1AE3D28D52}" type="pres">
      <dgm:prSet presAssocID="{CA09D316-590F-4260-AD63-552A5F4BB95E}" presName="hierRoot3" presStyleCnt="0"/>
      <dgm:spPr/>
    </dgm:pt>
    <dgm:pt modelId="{F524691B-EA13-49CE-B4D3-938AC3B7CABF}" type="pres">
      <dgm:prSet presAssocID="{CA09D316-590F-4260-AD63-552A5F4BB95E}" presName="composite3" presStyleCnt="0"/>
      <dgm:spPr/>
    </dgm:pt>
    <dgm:pt modelId="{DBEC54D3-B06D-455B-8A23-30770911F61F}" type="pres">
      <dgm:prSet presAssocID="{CA09D316-590F-4260-AD63-552A5F4BB95E}" presName="background3" presStyleLbl="node3" presStyleIdx="1" presStyleCnt="3"/>
      <dgm:spPr/>
    </dgm:pt>
    <dgm:pt modelId="{5E7573D7-9EBC-4810-B8D2-F07AF4590919}" type="pres">
      <dgm:prSet presAssocID="{CA09D316-590F-4260-AD63-552A5F4BB95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C654B-FDD6-4958-8979-E4B13074C628}" type="pres">
      <dgm:prSet presAssocID="{CA09D316-590F-4260-AD63-552A5F4BB95E}" presName="hierChild4" presStyleCnt="0"/>
      <dgm:spPr/>
    </dgm:pt>
    <dgm:pt modelId="{66ADE34F-0AD2-4382-8D9F-89685303359A}" type="pres">
      <dgm:prSet presAssocID="{676FBD41-DFDA-423F-9AA7-39AD2AEDC20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F308C272-0DE9-45E7-8511-E063B9894F47}" type="pres">
      <dgm:prSet presAssocID="{74F390A4-437F-4905-AD43-655C6D211D47}" presName="hierRoot3" presStyleCnt="0"/>
      <dgm:spPr/>
    </dgm:pt>
    <dgm:pt modelId="{69DB72C2-35D7-4ECA-8887-8462B79EDCD8}" type="pres">
      <dgm:prSet presAssocID="{74F390A4-437F-4905-AD43-655C6D211D47}" presName="composite3" presStyleCnt="0"/>
      <dgm:spPr/>
    </dgm:pt>
    <dgm:pt modelId="{3684A121-3500-4232-90E2-F7D9CA7AE1AB}" type="pres">
      <dgm:prSet presAssocID="{74F390A4-437F-4905-AD43-655C6D211D47}" presName="background3" presStyleLbl="node3" presStyleIdx="2" presStyleCnt="3"/>
      <dgm:spPr/>
    </dgm:pt>
    <dgm:pt modelId="{EA0F7E7C-9498-4A46-8395-841E264E8C39}" type="pres">
      <dgm:prSet presAssocID="{74F390A4-437F-4905-AD43-655C6D211D47}" presName="text3" presStyleLbl="fgAcc3" presStyleIdx="2" presStyleCnt="3" custScaleX="97131" custScaleY="105134" custLinFactNeighborX="-574" custLinFactNeighborY="8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4DF83-4043-4774-8994-901DC2117EE2}" type="pres">
      <dgm:prSet presAssocID="{74F390A4-437F-4905-AD43-655C6D211D47}" presName="hierChild4" presStyleCnt="0"/>
      <dgm:spPr/>
    </dgm:pt>
  </dgm:ptLst>
  <dgm:cxnLst>
    <dgm:cxn modelId="{7BEF2BF2-B9B8-4EA5-9232-7E726B0C70C7}" type="presOf" srcId="{74F390A4-437F-4905-AD43-655C6D211D47}" destId="{EA0F7E7C-9498-4A46-8395-841E264E8C39}" srcOrd="0" destOrd="0" presId="urn:microsoft.com/office/officeart/2005/8/layout/hierarchy1"/>
    <dgm:cxn modelId="{EA4B0CFF-CF64-4072-AED9-AFD6C23D4966}" type="presOf" srcId="{524A4E01-4B8D-4E5C-8B5F-457B1EC85C2A}" destId="{E101A1E0-95BB-4DD2-80B6-066977BA3C24}" srcOrd="0" destOrd="0" presId="urn:microsoft.com/office/officeart/2005/8/layout/hierarchy1"/>
    <dgm:cxn modelId="{26E18288-3E1E-4B33-8150-5D4F59A2C5BB}" srcId="{831FF297-D912-4A9C-A617-F01BBAFCA3CB}" destId="{CA09D316-590F-4260-AD63-552A5F4BB95E}" srcOrd="1" destOrd="0" parTransId="{FA349C84-25DB-41D2-9E72-3F2E51E87055}" sibTransId="{40A4F9BC-9A05-45A2-A8C2-8F64F6E1D7D1}"/>
    <dgm:cxn modelId="{0AAF97EA-3761-4F43-B3DE-8F8F266F17DD}" type="presOf" srcId="{FA349C84-25DB-41D2-9E72-3F2E51E87055}" destId="{AF21A058-6435-46EF-9F13-1D5DB6F8DE61}" srcOrd="0" destOrd="0" presId="urn:microsoft.com/office/officeart/2005/8/layout/hierarchy1"/>
    <dgm:cxn modelId="{86192400-F7EB-49BA-98D1-5E10D2677549}" type="presOf" srcId="{7610C58E-C240-4C55-8B90-93036775CF46}" destId="{BABAD534-2D6B-45C1-8161-1FDEC2E22BEC}" srcOrd="0" destOrd="0" presId="urn:microsoft.com/office/officeart/2005/8/layout/hierarchy1"/>
    <dgm:cxn modelId="{37B39572-597B-48B2-BC74-D7DFD966BCBD}" type="presOf" srcId="{831FF297-D912-4A9C-A617-F01BBAFCA3CB}" destId="{C676B747-3572-454D-BAEB-F91C4BD3DC16}" srcOrd="0" destOrd="0" presId="urn:microsoft.com/office/officeart/2005/8/layout/hierarchy1"/>
    <dgm:cxn modelId="{FBBFE602-F530-4ABB-BA20-DCBFC10C4591}" type="presOf" srcId="{676FBD41-DFDA-423F-9AA7-39AD2AEDC204}" destId="{66ADE34F-0AD2-4382-8D9F-89685303359A}" srcOrd="0" destOrd="0" presId="urn:microsoft.com/office/officeart/2005/8/layout/hierarchy1"/>
    <dgm:cxn modelId="{99D78307-08C5-49A4-94E9-416641E25977}" srcId="{1F2CCCC8-4E78-492A-9135-CB41AAB85B3B}" destId="{831FF297-D912-4A9C-A617-F01BBAFCA3CB}" srcOrd="1" destOrd="0" parTransId="{462A8421-5A8C-42C7-974A-D73148DCE29D}" sibTransId="{0A7AA0AD-BDE1-423D-8498-693BC8F9DF33}"/>
    <dgm:cxn modelId="{AFB0DA08-2527-4159-A47A-5D962835DB3B}" srcId="{831FF297-D912-4A9C-A617-F01BBAFCA3CB}" destId="{74F390A4-437F-4905-AD43-655C6D211D47}" srcOrd="2" destOrd="0" parTransId="{676FBD41-DFDA-423F-9AA7-39AD2AEDC204}" sibTransId="{C7486C75-A5D8-4BDA-99DE-FA03ADD386AC}"/>
    <dgm:cxn modelId="{AE3C598D-C6CD-4569-99A5-E6C93963C17C}" type="presOf" srcId="{CA09D316-590F-4260-AD63-552A5F4BB95E}" destId="{5E7573D7-9EBC-4810-B8D2-F07AF4590919}" srcOrd="0" destOrd="0" presId="urn:microsoft.com/office/officeart/2005/8/layout/hierarchy1"/>
    <dgm:cxn modelId="{76C2F648-9234-4C57-80BB-35591A2BE4F1}" type="presOf" srcId="{1F2CCCC8-4E78-492A-9135-CB41AAB85B3B}" destId="{08AF1D46-3E0B-4D86-800D-1A3BB0F79265}" srcOrd="0" destOrd="0" presId="urn:microsoft.com/office/officeart/2005/8/layout/hierarchy1"/>
    <dgm:cxn modelId="{1409FB8B-D1BE-492D-A764-4EAC349D7CC5}" srcId="{60CAF72A-05F7-4EDA-9AE9-B367D0596715}" destId="{1F2CCCC8-4E78-492A-9135-CB41AAB85B3B}" srcOrd="0" destOrd="0" parTransId="{3349A443-9C2C-4F4C-8FE6-B06618F66B60}" sibTransId="{CEB62552-FD11-4008-9799-0CAAD8480612}"/>
    <dgm:cxn modelId="{0561A838-A52C-4E53-B593-3923E7003E03}" srcId="{1F2CCCC8-4E78-492A-9135-CB41AAB85B3B}" destId="{524A4E01-4B8D-4E5C-8B5F-457B1EC85C2A}" srcOrd="0" destOrd="0" parTransId="{369DEA88-AD2B-4B44-AD61-EB22BD9FC868}" sibTransId="{98ADE251-05A8-467F-BFA6-6EC6B9DE0051}"/>
    <dgm:cxn modelId="{6A31BCE4-C410-496E-AC96-FFEA6883C18C}" srcId="{831FF297-D912-4A9C-A617-F01BBAFCA3CB}" destId="{BC188C87-21B5-463A-A9E5-264A4009900B}" srcOrd="0" destOrd="0" parTransId="{7610C58E-C240-4C55-8B90-93036775CF46}" sibTransId="{78C9F479-4844-468C-9ACB-548A976B6915}"/>
    <dgm:cxn modelId="{AB80465C-9D21-4741-8390-58E77BC31BAD}" type="presOf" srcId="{462A8421-5A8C-42C7-974A-D73148DCE29D}" destId="{9980CA1C-2B34-4E7B-A7A7-E70607503D66}" srcOrd="0" destOrd="0" presId="urn:microsoft.com/office/officeart/2005/8/layout/hierarchy1"/>
    <dgm:cxn modelId="{E5C14D42-5718-484B-9FA0-212026B82047}" type="presOf" srcId="{60CAF72A-05F7-4EDA-9AE9-B367D0596715}" destId="{791EF84F-D202-4F93-81CB-6DB08BE89A6F}" srcOrd="0" destOrd="0" presId="urn:microsoft.com/office/officeart/2005/8/layout/hierarchy1"/>
    <dgm:cxn modelId="{069B6AE6-82F3-4451-9A08-E9F63F3848FB}" type="presOf" srcId="{369DEA88-AD2B-4B44-AD61-EB22BD9FC868}" destId="{5975C66A-3313-4CB7-A69D-379F19489F66}" srcOrd="0" destOrd="0" presId="urn:microsoft.com/office/officeart/2005/8/layout/hierarchy1"/>
    <dgm:cxn modelId="{9611EA45-0BFC-47E7-8218-AA59763BAA77}" type="presOf" srcId="{BC188C87-21B5-463A-A9E5-264A4009900B}" destId="{D1CAA41E-1322-4BF1-BE4B-B7D93C0A6402}" srcOrd="0" destOrd="0" presId="urn:microsoft.com/office/officeart/2005/8/layout/hierarchy1"/>
    <dgm:cxn modelId="{7C8A72FD-DD21-4E49-88E8-2C9F11F77EF2}" type="presParOf" srcId="{791EF84F-D202-4F93-81CB-6DB08BE89A6F}" destId="{70842BF7-EA2D-4271-9BD2-835CBBC3A2D3}" srcOrd="0" destOrd="0" presId="urn:microsoft.com/office/officeart/2005/8/layout/hierarchy1"/>
    <dgm:cxn modelId="{C461A22E-361B-486E-BD4A-7E1F7422E00A}" type="presParOf" srcId="{70842BF7-EA2D-4271-9BD2-835CBBC3A2D3}" destId="{6455AD5B-5C2A-4CD6-954A-456DBE8A294B}" srcOrd="0" destOrd="0" presId="urn:microsoft.com/office/officeart/2005/8/layout/hierarchy1"/>
    <dgm:cxn modelId="{F8914923-0554-4448-8394-DC61A274246B}" type="presParOf" srcId="{6455AD5B-5C2A-4CD6-954A-456DBE8A294B}" destId="{3285BA91-2842-41B6-8C6A-1E0145AC5904}" srcOrd="0" destOrd="0" presId="urn:microsoft.com/office/officeart/2005/8/layout/hierarchy1"/>
    <dgm:cxn modelId="{3E3F8CF1-840E-4188-9B60-67FAE7D8A98B}" type="presParOf" srcId="{6455AD5B-5C2A-4CD6-954A-456DBE8A294B}" destId="{08AF1D46-3E0B-4D86-800D-1A3BB0F79265}" srcOrd="1" destOrd="0" presId="urn:microsoft.com/office/officeart/2005/8/layout/hierarchy1"/>
    <dgm:cxn modelId="{FB8BD87B-23A6-40AD-96BE-831381AAD355}" type="presParOf" srcId="{70842BF7-EA2D-4271-9BD2-835CBBC3A2D3}" destId="{DD5C6125-9844-441C-A289-0C1C861740E6}" srcOrd="1" destOrd="0" presId="urn:microsoft.com/office/officeart/2005/8/layout/hierarchy1"/>
    <dgm:cxn modelId="{9CA53227-7B1F-408E-93BE-2C2945C01364}" type="presParOf" srcId="{DD5C6125-9844-441C-A289-0C1C861740E6}" destId="{5975C66A-3313-4CB7-A69D-379F19489F66}" srcOrd="0" destOrd="0" presId="urn:microsoft.com/office/officeart/2005/8/layout/hierarchy1"/>
    <dgm:cxn modelId="{2B893501-3127-4EBA-AEA7-B7EC2619732C}" type="presParOf" srcId="{DD5C6125-9844-441C-A289-0C1C861740E6}" destId="{90BE45AA-18D0-45F6-98DB-166DD90F6ADF}" srcOrd="1" destOrd="0" presId="urn:microsoft.com/office/officeart/2005/8/layout/hierarchy1"/>
    <dgm:cxn modelId="{B751858E-CA9D-4243-9725-6DB0A36BADDF}" type="presParOf" srcId="{90BE45AA-18D0-45F6-98DB-166DD90F6ADF}" destId="{403E3D8A-CCD3-45CE-9CF9-3B868369FA42}" srcOrd="0" destOrd="0" presId="urn:microsoft.com/office/officeart/2005/8/layout/hierarchy1"/>
    <dgm:cxn modelId="{E743CC2F-DA05-480B-84F6-F677881F19B8}" type="presParOf" srcId="{403E3D8A-CCD3-45CE-9CF9-3B868369FA42}" destId="{3AE74482-09EE-4798-9D11-85CEEBC74053}" srcOrd="0" destOrd="0" presId="urn:microsoft.com/office/officeart/2005/8/layout/hierarchy1"/>
    <dgm:cxn modelId="{9C684F69-3AB4-402B-BE23-67160F96F958}" type="presParOf" srcId="{403E3D8A-CCD3-45CE-9CF9-3B868369FA42}" destId="{E101A1E0-95BB-4DD2-80B6-066977BA3C24}" srcOrd="1" destOrd="0" presId="urn:microsoft.com/office/officeart/2005/8/layout/hierarchy1"/>
    <dgm:cxn modelId="{EAABDFB9-4A4D-4C3A-8262-32C11F2B397E}" type="presParOf" srcId="{90BE45AA-18D0-45F6-98DB-166DD90F6ADF}" destId="{DFAF2C5E-0CF7-4282-BA34-2E3B482DDE52}" srcOrd="1" destOrd="0" presId="urn:microsoft.com/office/officeart/2005/8/layout/hierarchy1"/>
    <dgm:cxn modelId="{DF103A30-C131-4CCD-B34E-666C3DE4E934}" type="presParOf" srcId="{DD5C6125-9844-441C-A289-0C1C861740E6}" destId="{9980CA1C-2B34-4E7B-A7A7-E70607503D66}" srcOrd="2" destOrd="0" presId="urn:microsoft.com/office/officeart/2005/8/layout/hierarchy1"/>
    <dgm:cxn modelId="{D1A58786-1626-446B-AF01-907E1BCDF709}" type="presParOf" srcId="{DD5C6125-9844-441C-A289-0C1C861740E6}" destId="{C77A2251-6A05-469E-9C91-6E0EA792BD7E}" srcOrd="3" destOrd="0" presId="urn:microsoft.com/office/officeart/2005/8/layout/hierarchy1"/>
    <dgm:cxn modelId="{DD6A84C9-281D-4176-B929-1B9DAFA27042}" type="presParOf" srcId="{C77A2251-6A05-469E-9C91-6E0EA792BD7E}" destId="{B6991200-0DD8-48D7-9A47-B1864623DBF4}" srcOrd="0" destOrd="0" presId="urn:microsoft.com/office/officeart/2005/8/layout/hierarchy1"/>
    <dgm:cxn modelId="{43F205C8-25A5-4BE0-BE7D-3C055C37F0C0}" type="presParOf" srcId="{B6991200-0DD8-48D7-9A47-B1864623DBF4}" destId="{5CDA546A-4BB5-427F-B025-3E54D957E1C7}" srcOrd="0" destOrd="0" presId="urn:microsoft.com/office/officeart/2005/8/layout/hierarchy1"/>
    <dgm:cxn modelId="{B97B6C3E-34A9-4D96-BAE6-E8FF3DB88DFE}" type="presParOf" srcId="{B6991200-0DD8-48D7-9A47-B1864623DBF4}" destId="{C676B747-3572-454D-BAEB-F91C4BD3DC16}" srcOrd="1" destOrd="0" presId="urn:microsoft.com/office/officeart/2005/8/layout/hierarchy1"/>
    <dgm:cxn modelId="{4E68425E-AB22-4E94-B4E7-0F46ECC41571}" type="presParOf" srcId="{C77A2251-6A05-469E-9C91-6E0EA792BD7E}" destId="{6D7D5CB2-6667-4E69-B3E9-E2C06B7BA4CE}" srcOrd="1" destOrd="0" presId="urn:microsoft.com/office/officeart/2005/8/layout/hierarchy1"/>
    <dgm:cxn modelId="{5E571EDA-FCF1-4D1F-B9A2-F131318F7DA1}" type="presParOf" srcId="{6D7D5CB2-6667-4E69-B3E9-E2C06B7BA4CE}" destId="{BABAD534-2D6B-45C1-8161-1FDEC2E22BEC}" srcOrd="0" destOrd="0" presId="urn:microsoft.com/office/officeart/2005/8/layout/hierarchy1"/>
    <dgm:cxn modelId="{B37D3FDF-B396-446B-8459-9A674F58B4D3}" type="presParOf" srcId="{6D7D5CB2-6667-4E69-B3E9-E2C06B7BA4CE}" destId="{AD816973-F5C0-452D-928D-38D7840489E2}" srcOrd="1" destOrd="0" presId="urn:microsoft.com/office/officeart/2005/8/layout/hierarchy1"/>
    <dgm:cxn modelId="{74255F06-908E-466D-AE00-36D8FA4366DF}" type="presParOf" srcId="{AD816973-F5C0-452D-928D-38D7840489E2}" destId="{8DA02E8B-5323-4E5B-A407-D063B9E3E598}" srcOrd="0" destOrd="0" presId="urn:microsoft.com/office/officeart/2005/8/layout/hierarchy1"/>
    <dgm:cxn modelId="{E296AF6A-6B07-4FDC-ACAA-BF38E494FA6F}" type="presParOf" srcId="{8DA02E8B-5323-4E5B-A407-D063B9E3E598}" destId="{230FCA67-09A8-4B9D-91E5-019453669B2D}" srcOrd="0" destOrd="0" presId="urn:microsoft.com/office/officeart/2005/8/layout/hierarchy1"/>
    <dgm:cxn modelId="{81EC05CB-7584-43DD-BE22-A5C429167A50}" type="presParOf" srcId="{8DA02E8B-5323-4E5B-A407-D063B9E3E598}" destId="{D1CAA41E-1322-4BF1-BE4B-B7D93C0A6402}" srcOrd="1" destOrd="0" presId="urn:microsoft.com/office/officeart/2005/8/layout/hierarchy1"/>
    <dgm:cxn modelId="{FC66F017-B9E1-463C-9478-C201F36784DA}" type="presParOf" srcId="{AD816973-F5C0-452D-928D-38D7840489E2}" destId="{1CD944E8-5532-49F7-B452-53366A75E9FF}" srcOrd="1" destOrd="0" presId="urn:microsoft.com/office/officeart/2005/8/layout/hierarchy1"/>
    <dgm:cxn modelId="{B6D2D7F2-DCF7-4F3A-B072-2306F7308C66}" type="presParOf" srcId="{6D7D5CB2-6667-4E69-B3E9-E2C06B7BA4CE}" destId="{AF21A058-6435-46EF-9F13-1D5DB6F8DE61}" srcOrd="2" destOrd="0" presId="urn:microsoft.com/office/officeart/2005/8/layout/hierarchy1"/>
    <dgm:cxn modelId="{2C10A788-ECF7-48DE-89EF-57B13C6D9089}" type="presParOf" srcId="{6D7D5CB2-6667-4E69-B3E9-E2C06B7BA4CE}" destId="{4CF98DBC-B232-455A-9353-3C1AE3D28D52}" srcOrd="3" destOrd="0" presId="urn:microsoft.com/office/officeart/2005/8/layout/hierarchy1"/>
    <dgm:cxn modelId="{F526565A-CFC5-475E-ADC5-ECCF34746611}" type="presParOf" srcId="{4CF98DBC-B232-455A-9353-3C1AE3D28D52}" destId="{F524691B-EA13-49CE-B4D3-938AC3B7CABF}" srcOrd="0" destOrd="0" presId="urn:microsoft.com/office/officeart/2005/8/layout/hierarchy1"/>
    <dgm:cxn modelId="{3B3F92FD-EDF9-43EC-B8B5-7FAD409A6CC1}" type="presParOf" srcId="{F524691B-EA13-49CE-B4D3-938AC3B7CABF}" destId="{DBEC54D3-B06D-455B-8A23-30770911F61F}" srcOrd="0" destOrd="0" presId="urn:microsoft.com/office/officeart/2005/8/layout/hierarchy1"/>
    <dgm:cxn modelId="{D43E8760-09EF-41BB-B92E-35A7C0907704}" type="presParOf" srcId="{F524691B-EA13-49CE-B4D3-938AC3B7CABF}" destId="{5E7573D7-9EBC-4810-B8D2-F07AF4590919}" srcOrd="1" destOrd="0" presId="urn:microsoft.com/office/officeart/2005/8/layout/hierarchy1"/>
    <dgm:cxn modelId="{88527838-77BC-4C3D-8E30-8C3C9B6364BA}" type="presParOf" srcId="{4CF98DBC-B232-455A-9353-3C1AE3D28D52}" destId="{4B3C654B-FDD6-4958-8979-E4B13074C628}" srcOrd="1" destOrd="0" presId="urn:microsoft.com/office/officeart/2005/8/layout/hierarchy1"/>
    <dgm:cxn modelId="{E010AE23-B974-4947-9A76-A6754C37C0BB}" type="presParOf" srcId="{6D7D5CB2-6667-4E69-B3E9-E2C06B7BA4CE}" destId="{66ADE34F-0AD2-4382-8D9F-89685303359A}" srcOrd="4" destOrd="0" presId="urn:microsoft.com/office/officeart/2005/8/layout/hierarchy1"/>
    <dgm:cxn modelId="{69C2F3FC-7A40-486F-BA2A-1DB28EE4460B}" type="presParOf" srcId="{6D7D5CB2-6667-4E69-B3E9-E2C06B7BA4CE}" destId="{F308C272-0DE9-45E7-8511-E063B9894F47}" srcOrd="5" destOrd="0" presId="urn:microsoft.com/office/officeart/2005/8/layout/hierarchy1"/>
    <dgm:cxn modelId="{195DA05D-62FE-41AA-A5DD-64FDBB0B1994}" type="presParOf" srcId="{F308C272-0DE9-45E7-8511-E063B9894F47}" destId="{69DB72C2-35D7-4ECA-8887-8462B79EDCD8}" srcOrd="0" destOrd="0" presId="urn:microsoft.com/office/officeart/2005/8/layout/hierarchy1"/>
    <dgm:cxn modelId="{7DECABE1-09F6-4141-9C09-A343942AF2D9}" type="presParOf" srcId="{69DB72C2-35D7-4ECA-8887-8462B79EDCD8}" destId="{3684A121-3500-4232-90E2-F7D9CA7AE1AB}" srcOrd="0" destOrd="0" presId="urn:microsoft.com/office/officeart/2005/8/layout/hierarchy1"/>
    <dgm:cxn modelId="{E23A3638-1FDF-41E4-9033-0762F95918FC}" type="presParOf" srcId="{69DB72C2-35D7-4ECA-8887-8462B79EDCD8}" destId="{EA0F7E7C-9498-4A46-8395-841E264E8C39}" srcOrd="1" destOrd="0" presId="urn:microsoft.com/office/officeart/2005/8/layout/hierarchy1"/>
    <dgm:cxn modelId="{2A363644-730F-4FCC-8246-F82C8EE1755E}" type="presParOf" srcId="{F308C272-0DE9-45E7-8511-E063B9894F47}" destId="{8044DF83-4043-4774-8994-901DC2117EE2}" srcOrd="1" destOrd="0" presId="urn:microsoft.com/office/officeart/2005/8/layout/hierarchy1"/>
  </dgm:cxnLst>
  <dgm:bg>
    <a:solidFill>
      <a:schemeClr val="accent6">
        <a:lumMod val="20000"/>
        <a:lumOff val="80000"/>
      </a:schemeClr>
    </a:solidFill>
  </dgm:bg>
  <dgm:whole>
    <a:ln w="28575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DE34F-0AD2-4382-8D9F-89685303359A}">
      <dsp:nvSpPr>
        <dsp:cNvPr id="0" name=""/>
        <dsp:cNvSpPr/>
      </dsp:nvSpPr>
      <dsp:spPr>
        <a:xfrm>
          <a:off x="3731700" y="3069456"/>
          <a:ext cx="2504399" cy="63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49"/>
              </a:lnTo>
              <a:lnTo>
                <a:pt x="2504399" y="444649"/>
              </a:lnTo>
              <a:lnTo>
                <a:pt x="2504399" y="6343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1A058-6435-46EF-9F13-1D5DB6F8DE61}">
      <dsp:nvSpPr>
        <dsp:cNvPr id="0" name=""/>
        <dsp:cNvSpPr/>
      </dsp:nvSpPr>
      <dsp:spPr>
        <a:xfrm>
          <a:off x="3685980" y="3069456"/>
          <a:ext cx="91440" cy="634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4600"/>
              </a:lnTo>
              <a:lnTo>
                <a:pt x="88667" y="444600"/>
              </a:lnTo>
              <a:lnTo>
                <a:pt x="88667" y="6342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AD534-2D6B-45C1-8161-1FDEC2E22BEC}">
      <dsp:nvSpPr>
        <dsp:cNvPr id="0" name=""/>
        <dsp:cNvSpPr/>
      </dsp:nvSpPr>
      <dsp:spPr>
        <a:xfrm>
          <a:off x="1291747" y="3069456"/>
          <a:ext cx="2439952" cy="619189"/>
        </a:xfrm>
        <a:custGeom>
          <a:avLst/>
          <a:gdLst/>
          <a:ahLst/>
          <a:cxnLst/>
          <a:rect l="0" t="0" r="0" b="0"/>
          <a:pathLst>
            <a:path>
              <a:moveTo>
                <a:pt x="2439952" y="0"/>
              </a:moveTo>
              <a:lnTo>
                <a:pt x="2439952" y="429505"/>
              </a:lnTo>
              <a:lnTo>
                <a:pt x="0" y="429505"/>
              </a:lnTo>
              <a:lnTo>
                <a:pt x="0" y="619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0CA1C-2B34-4E7B-A7A7-E70607503D66}">
      <dsp:nvSpPr>
        <dsp:cNvPr id="0" name=""/>
        <dsp:cNvSpPr/>
      </dsp:nvSpPr>
      <dsp:spPr>
        <a:xfrm>
          <a:off x="2475579" y="1159218"/>
          <a:ext cx="1256121" cy="61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351"/>
              </a:lnTo>
              <a:lnTo>
                <a:pt x="1256121" y="420351"/>
              </a:lnTo>
              <a:lnTo>
                <a:pt x="1256121" y="610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5C66A-3313-4CB7-A69D-379F19489F66}">
      <dsp:nvSpPr>
        <dsp:cNvPr id="0" name=""/>
        <dsp:cNvSpPr/>
      </dsp:nvSpPr>
      <dsp:spPr>
        <a:xfrm>
          <a:off x="1242698" y="1159218"/>
          <a:ext cx="1232881" cy="648821"/>
        </a:xfrm>
        <a:custGeom>
          <a:avLst/>
          <a:gdLst/>
          <a:ahLst/>
          <a:cxnLst/>
          <a:rect l="0" t="0" r="0" b="0"/>
          <a:pathLst>
            <a:path>
              <a:moveTo>
                <a:pt x="1232881" y="0"/>
              </a:moveTo>
              <a:lnTo>
                <a:pt x="1232881" y="459137"/>
              </a:lnTo>
              <a:lnTo>
                <a:pt x="0" y="459137"/>
              </a:lnTo>
              <a:lnTo>
                <a:pt x="0" y="648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5BA91-2842-41B6-8C6A-1E0145AC5904}">
      <dsp:nvSpPr>
        <dsp:cNvPr id="0" name=""/>
        <dsp:cNvSpPr/>
      </dsp:nvSpPr>
      <dsp:spPr>
        <a:xfrm>
          <a:off x="1360497" y="-53272"/>
          <a:ext cx="2230165" cy="1212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F1D46-3E0B-4D86-800D-1A3BB0F79265}">
      <dsp:nvSpPr>
        <dsp:cNvPr id="0" name=""/>
        <dsp:cNvSpPr/>
      </dsp:nvSpPr>
      <dsp:spPr>
        <a:xfrm>
          <a:off x="1588004" y="162858"/>
          <a:ext cx="2230165" cy="1212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>
              <a:latin typeface="SutonnyOMJ" panose="01010600010101010101" pitchFamily="2" charset="0"/>
              <a:cs typeface="SutonnyOMJ" panose="01010600010101010101" pitchFamily="2" charset="0"/>
            </a:rPr>
            <a:t>রক্ত</a:t>
          </a:r>
          <a:endParaRPr lang="en-US" sz="35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1623517" y="198371"/>
        <a:ext cx="2159139" cy="1141465"/>
      </dsp:txXfrm>
    </dsp:sp>
    <dsp:sp modelId="{3AE74482-09EE-4798-9D11-85CEEBC74053}">
      <dsp:nvSpPr>
        <dsp:cNvPr id="0" name=""/>
        <dsp:cNvSpPr/>
      </dsp:nvSpPr>
      <dsp:spPr>
        <a:xfrm>
          <a:off x="218916" y="1808039"/>
          <a:ext cx="2047563" cy="130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1A1E0-95BB-4DD2-80B6-066977BA3C24}">
      <dsp:nvSpPr>
        <dsp:cNvPr id="0" name=""/>
        <dsp:cNvSpPr/>
      </dsp:nvSpPr>
      <dsp:spPr>
        <a:xfrm>
          <a:off x="446423" y="2024170"/>
          <a:ext cx="2047563" cy="1300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>
              <a:latin typeface="SutonnyOMJ" panose="01010600010101010101" pitchFamily="2" charset="0"/>
              <a:cs typeface="SutonnyOMJ" panose="01010600010101010101" pitchFamily="2" charset="0"/>
            </a:rPr>
            <a:t> রক্তরস </a:t>
          </a:r>
          <a:endParaRPr lang="en-US" sz="35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484505" y="2062252"/>
        <a:ext cx="1971399" cy="1224038"/>
      </dsp:txXfrm>
    </dsp:sp>
    <dsp:sp modelId="{5CDA546A-4BB5-427F-B025-3E54D957E1C7}">
      <dsp:nvSpPr>
        <dsp:cNvPr id="0" name=""/>
        <dsp:cNvSpPr/>
      </dsp:nvSpPr>
      <dsp:spPr>
        <a:xfrm>
          <a:off x="2707919" y="1769254"/>
          <a:ext cx="2047563" cy="130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6B747-3572-454D-BAEB-F91C4BD3DC16}">
      <dsp:nvSpPr>
        <dsp:cNvPr id="0" name=""/>
        <dsp:cNvSpPr/>
      </dsp:nvSpPr>
      <dsp:spPr>
        <a:xfrm>
          <a:off x="2935426" y="1985385"/>
          <a:ext cx="2047563" cy="1300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>
              <a:latin typeface="SutonnyOMJ" panose="01010600010101010101" pitchFamily="2" charset="0"/>
              <a:cs typeface="SutonnyOMJ" panose="01010600010101010101" pitchFamily="2" charset="0"/>
            </a:rPr>
            <a:t>রক্তকণিকা</a:t>
          </a:r>
          <a:endParaRPr lang="en-US" sz="35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2973508" y="2023467"/>
        <a:ext cx="1971399" cy="1224038"/>
      </dsp:txXfrm>
    </dsp:sp>
    <dsp:sp modelId="{230FCA67-09A8-4B9D-91E5-019453669B2D}">
      <dsp:nvSpPr>
        <dsp:cNvPr id="0" name=""/>
        <dsp:cNvSpPr/>
      </dsp:nvSpPr>
      <dsp:spPr>
        <a:xfrm>
          <a:off x="267966" y="3688646"/>
          <a:ext cx="2047563" cy="130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AA41E-1322-4BF1-BE4B-B7D93C0A6402}">
      <dsp:nvSpPr>
        <dsp:cNvPr id="0" name=""/>
        <dsp:cNvSpPr/>
      </dsp:nvSpPr>
      <dsp:spPr>
        <a:xfrm>
          <a:off x="495473" y="3904778"/>
          <a:ext cx="2047563" cy="1300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SutonnyOMJ" panose="01010600010101010101" pitchFamily="2" charset="0"/>
              <a:cs typeface="SutonnyOMJ" panose="01010600010101010101" pitchFamily="2" charset="0"/>
            </a:rPr>
            <a:t>লোহিত রক্তকণিকা </a:t>
          </a:r>
          <a:endParaRPr lang="en-US" sz="36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533555" y="3942860"/>
        <a:ext cx="1971399" cy="1224038"/>
      </dsp:txXfrm>
    </dsp:sp>
    <dsp:sp modelId="{DBEC54D3-B06D-455B-8A23-30770911F61F}">
      <dsp:nvSpPr>
        <dsp:cNvPr id="0" name=""/>
        <dsp:cNvSpPr/>
      </dsp:nvSpPr>
      <dsp:spPr>
        <a:xfrm>
          <a:off x="2750866" y="3703741"/>
          <a:ext cx="2047563" cy="130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573D7-9EBC-4810-B8D2-F07AF4590919}">
      <dsp:nvSpPr>
        <dsp:cNvPr id="0" name=""/>
        <dsp:cNvSpPr/>
      </dsp:nvSpPr>
      <dsp:spPr>
        <a:xfrm>
          <a:off x="2978373" y="3919873"/>
          <a:ext cx="2047563" cy="1300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>
              <a:latin typeface="SutonnyOMJ" panose="01010600010101010101" pitchFamily="2" charset="0"/>
              <a:cs typeface="SutonnyOMJ" panose="01010600010101010101" pitchFamily="2" charset="0"/>
            </a:rPr>
            <a:t> শ্বেত রক্তকণিকা </a:t>
          </a:r>
          <a:endParaRPr lang="en-US" sz="35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3016455" y="3957955"/>
        <a:ext cx="1971399" cy="1224038"/>
      </dsp:txXfrm>
    </dsp:sp>
    <dsp:sp modelId="{3684A121-3500-4232-90E2-F7D9CA7AE1AB}">
      <dsp:nvSpPr>
        <dsp:cNvPr id="0" name=""/>
        <dsp:cNvSpPr/>
      </dsp:nvSpPr>
      <dsp:spPr>
        <a:xfrm>
          <a:off x="5241691" y="3703790"/>
          <a:ext cx="1988818" cy="1366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F7E7C-9498-4A46-8395-841E264E8C39}">
      <dsp:nvSpPr>
        <dsp:cNvPr id="0" name=""/>
        <dsp:cNvSpPr/>
      </dsp:nvSpPr>
      <dsp:spPr>
        <a:xfrm>
          <a:off x="5469198" y="3919921"/>
          <a:ext cx="1988818" cy="1366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/>
            <a:t> </a:t>
          </a:r>
          <a:r>
            <a:rPr lang="bn-IN" sz="3500" kern="1200" dirty="0" smtClean="0">
              <a:latin typeface="SutonnyOMJ" panose="01010600010101010101" pitchFamily="2" charset="0"/>
              <a:cs typeface="SutonnyOMJ" panose="01010600010101010101" pitchFamily="2" charset="0"/>
            </a:rPr>
            <a:t>অণুচক্রিকা </a:t>
          </a:r>
          <a:endParaRPr lang="en-US" sz="35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5509235" y="3959958"/>
        <a:ext cx="1908744" cy="1286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5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5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0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4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CBE7-D4F7-4028-949C-AF10D370D66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732512">
            <a:off x="4183390" y="1369847"/>
            <a:ext cx="6967047" cy="2555964"/>
          </a:xfrm>
          <a:prstGeom prst="rect">
            <a:avLst/>
          </a:prstGeom>
        </p:spPr>
        <p:txBody>
          <a:bodyPr wrap="none">
            <a:prstTxWarp prst="textCircle">
              <a:avLst/>
            </a:prstTxWarp>
            <a:spAutoFit/>
          </a:bodyPr>
          <a:lstStyle/>
          <a:p>
            <a:r>
              <a:rPr lang="bn-BD" sz="138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74" y="1812279"/>
            <a:ext cx="7615451" cy="3950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27105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pic>
        <p:nvPicPr>
          <p:cNvPr id="6" name="Picture 5" descr="rb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415" y="312760"/>
            <a:ext cx="4659103" cy="16661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7713" y="2127242"/>
            <a:ext cx="11136573" cy="329320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4000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লোহিত </a:t>
            </a:r>
            <a:r>
              <a:rPr lang="bn-BD" sz="4000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</a:t>
            </a:r>
            <a:r>
              <a:rPr lang="en-US" sz="4000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4000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</a:t>
            </a:r>
            <a:endParaRPr lang="bn-BD" sz="4000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4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লোহিত </a:t>
            </a:r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</a:t>
            </a:r>
            <a:r>
              <a:rPr lang="en-US" sz="40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ণিকাঃ</a:t>
            </a:r>
            <a:r>
              <a:rPr lang="en-US" sz="4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মানবদেহের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পরিণত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লোহিত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দ্বি-অবতল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চাকতি</a:t>
            </a:r>
            <a:r>
              <a:rPr lang="en-US" sz="32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আকৃতির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রক্তে এর পরিমান শতকরা ৪৫ ভাগ। হিমোগ্লোবিন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নাম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রঞ্জক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পদার্থ থাকা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কারণে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রক্ত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লাল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বর্ণ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ের হয়।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তিনপ্রকার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রক্তকণিকার মধ্যে লোহিত কণিকার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সব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চেয়ে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বেশি। লাল অস্থি মজ্জা থেকে সৃষ্টি হয়। মানুষের লোহিত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কণিকার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গড় আয়ু ১২০ দিন।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অক্সিজেন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পরিবহনে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ভুমিকা রাখে।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নিউক্লিয়াস থাকে না।</a:t>
            </a:r>
          </a:p>
        </p:txBody>
      </p:sp>
    </p:spTree>
    <p:extLst>
      <p:ext uri="{BB962C8B-B14F-4D97-AF65-F5344CB8AC3E}">
        <p14:creationId xmlns:p14="http://schemas.microsoft.com/office/powerpoint/2010/main" val="3693904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8280" y="1036080"/>
            <a:ext cx="9235440" cy="40010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5400" b="1" u="sng" dirty="0">
                <a:latin typeface="SutonnyOMJ" panose="01010600010101010101" pitchFamily="2" charset="0"/>
                <a:cs typeface="SutonnyOMJ" panose="01010600010101010101" pitchFamily="2" charset="0"/>
              </a:rPr>
              <a:t>লোহিত </a:t>
            </a:r>
            <a:r>
              <a:rPr lang="bn-BD" sz="5400" b="1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5400" b="1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5400" b="1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কার </a:t>
            </a:r>
            <a:r>
              <a:rPr lang="bn-BD" sz="5400" b="1" u="sng" dirty="0">
                <a:latin typeface="SutonnyOMJ" panose="01010600010101010101" pitchFamily="2" charset="0"/>
                <a:cs typeface="SutonnyOMJ" panose="01010600010101010101" pitchFamily="2" charset="0"/>
              </a:rPr>
              <a:t>কাজ </a:t>
            </a:r>
          </a:p>
          <a:p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১।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দেহের </a:t>
            </a:r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প্রতিটি কোষে অক্সিজেন সরবরাহ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4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bn-BD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নিষ্কাশনের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জন্য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কিছু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পরিমাণ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কার্বন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ডাই</a:t>
            </a:r>
            <a:r>
              <a:rPr lang="en-US" sz="4000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আক্সাইড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টিস্যু থেকে ফুসফুসে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বহন কর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bn-BD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৩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হিমোগ্লোবিন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ের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সাহায্যে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রক্তের </a:t>
            </a:r>
            <a:r>
              <a:rPr lang="en-US" sz="4000" dirty="0">
                <a:latin typeface="SutonnyOMJ" panose="01010600010101010101" pitchFamily="2" charset="0"/>
                <a:cs typeface="SutonnyOMJ" panose="01010600010101010101" pitchFamily="2" charset="0"/>
              </a:rPr>
              <a:t>অ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ম্ল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ক্ষারের </a:t>
            </a:r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সমতা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বজা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রাখ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ার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জন্য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বাফার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হিসেবে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23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1439" y="300250"/>
            <a:ext cx="596407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433" y="1431498"/>
            <a:ext cx="11368584" cy="448139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4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44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রক্তকণিকাঃ </a:t>
            </a:r>
            <a:r>
              <a:rPr lang="bn-IN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মানুষের রক্তে কয়েক ধরনের শ্বেত রক্তকণিকা থাকে। এদের রং নেই ,নিউক্লিয়াস আছে</a:t>
            </a:r>
            <a:r>
              <a:rPr lang="bn-IN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।এই </a:t>
            </a:r>
            <a:r>
              <a:rPr lang="bn-IN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 কণিকা ক্ষণপদ সৃষ্টির মাধ্যমে রোগ জীবানু ভক্ষণ করে।এই প্রক্রিয়াকে ফ্যাগোসাইটোসিস বলে।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রক্তকণিকার </a:t>
            </a:r>
            <a:r>
              <a:rPr lang="bn-IN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অতিমাত্রা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বেড়ে গেলে লিউকোমিয়া রোগ হয়।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প্লীহা ও অস্থিমজ্জায়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লসিকাগ্রন্থিতে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তৈরি হয়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গড়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আয়ু ২০ দিন।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শ্বেত রক্তকণিকা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আকার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বদলাতে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পারে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একস্থান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থেকে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অন্যস্থানে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যেতে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আকার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সবচেয়ে বড় এবং পরিবর্তনশীল। লোহিত কণিকার চেয়ে সংখ্যায় কম এবং বর্ণহ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ীন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।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মানব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দেহে প্রতি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ঘণমিলিমিটারে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৪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-১০ হাজার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কণিকা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থাকে।</a:t>
            </a:r>
            <a:r>
              <a:rPr lang="bn-IN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শ্বেত রক্তকণিকা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সাইটোপ্লাজম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দানাহীন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স্বচ্ছ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          </a:t>
            </a:r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মিটারে ৪-১০ হাজার  কণিকা থাকে।</a:t>
            </a:r>
            <a:endParaRPr lang="en-US" sz="28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56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81200" y="559558"/>
            <a:ext cx="8229600" cy="76655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337481" y="2309316"/>
            <a:ext cx="9689909" cy="27807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 ।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ফ্যাগোসাইটোসিস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পদ্ধতিতে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জীবাণু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ধ্বংস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২ ।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দেহে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এন্টিবডি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তৈরী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রোগ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প্রতিরোধ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ক্ষমতা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বৃদ্ধি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  <a:p>
            <a:pPr>
              <a:buFont typeface="Arial" panose="020B0604020202020204" pitchFamily="34" charset="0"/>
              <a:buNone/>
            </a:pP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31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25086" y="423081"/>
            <a:ext cx="6523629" cy="86755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24084" y="1713718"/>
            <a:ext cx="9055291" cy="368148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 ।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আকারে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ছোট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বর্তুলাকার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, ও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বর্ণহীন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২ ।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গড়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আয়ু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৫-১০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দিন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৩ ।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অস্থিমজ্জার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উৎপত্তি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৪ ।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সম্পুর্ণ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কোষ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নিউক্লিয়াসবিহীন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80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02006" y="464024"/>
            <a:ext cx="7246962" cy="8757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অণুচক্রিকার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378424" y="2243920"/>
            <a:ext cx="9335069" cy="240996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 ।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রক্তবাহী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নালীর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ক্ষতি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অনতিবিলম্বে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থ্রোম্বোপ্লাস্টিন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নামক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প্রকার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রাসায়নিক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দ্রব্য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নিংসরণ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জমাট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বাধতে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সাহায্য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86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79428" y="559558"/>
            <a:ext cx="7028596" cy="81886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</a:t>
            </a:r>
            <a:r>
              <a:rPr lang="as-IN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জোড়ায় কাজ</a:t>
            </a:r>
            <a:endParaRPr lang="as-IN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419369" y="5008727"/>
            <a:ext cx="9348714" cy="106452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লোহিত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অনুচক্রিকার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লেখ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084" y="1804065"/>
            <a:ext cx="4813345" cy="277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11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4310" y="573206"/>
            <a:ext cx="622338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মূল্যায়ন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6788" y="1883391"/>
            <a:ext cx="813406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১। মানুষের লোহিত কণিকার আয়ু কত দিন?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6788" y="2975212"/>
            <a:ext cx="813406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২। শ্বেত রক্তকণিকা কোন প্রক্রিয়ায় জীবাণু ভক্ষণ করে?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788" y="4080681"/>
            <a:ext cx="813406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৩। অণুচক্রিকার প্রধান কাজ কি?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96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7618" y="418857"/>
            <a:ext cx="10276763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    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05" y="1703252"/>
            <a:ext cx="4135271" cy="24729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840173" y="4444947"/>
            <a:ext cx="775420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১) রক্তক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কার </a:t>
            </a:r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বর্ণনা ও কাজ লিখ।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73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10436" y="204716"/>
            <a:ext cx="8585356" cy="1658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6" y="2415652"/>
            <a:ext cx="3903260" cy="339829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2415652"/>
            <a:ext cx="3713105" cy="339829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3699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79507" y="499238"/>
            <a:ext cx="10210800" cy="1015663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8" name="Picture 7" descr="Baira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507" y="1567808"/>
            <a:ext cx="19812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2634017" y="1590554"/>
            <a:ext cx="8816454" cy="226316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অনিরুদ্ধ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বৈরাগী</a:t>
            </a: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সহকারি শিক্ষক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(গণিত)   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মহেশ্বরপাশা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মাধ্যমিক</a:t>
            </a: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বিদ্যালয়,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কুয়েট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খুলনা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56765" y="4270990"/>
            <a:ext cx="8816454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শ্রেণিঃ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kern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নবম</a:t>
            </a:r>
            <a:r>
              <a:rPr lang="en-US" sz="3200" kern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/</a:t>
            </a:r>
            <a:r>
              <a:rPr lang="en-US" sz="3200" kern="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দশম</a:t>
            </a:r>
            <a:endParaRPr kumimoji="0" lang="bn-BD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বিষয়ঃ</a:t>
            </a:r>
            <a:r>
              <a:rPr lang="en-US" sz="3200" kern="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kern="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বিজ্ঞান</a:t>
            </a:r>
            <a:endParaRPr kumimoji="0" lang="bn-BD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lang="en-US" sz="3200" kern="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kern="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তৃতীয়</a:t>
            </a:r>
            <a:endParaRPr lang="bn-BD" sz="3200" kern="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70" y="3853721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70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008" y="1214045"/>
            <a:ext cx="4177211" cy="216317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63" y="1276067"/>
            <a:ext cx="4858603" cy="474199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008" y="3537575"/>
            <a:ext cx="4177211" cy="24804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194863" y="345799"/>
            <a:ext cx="970219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শিক্ষার্থী বন্ধুরা তোমরা নিচের ছবিগুলো লক্ষ্য কর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4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5287" y="958759"/>
            <a:ext cx="2517036" cy="76944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আজকের </a:t>
            </a:r>
            <a:r>
              <a:rPr lang="bn-BD" sz="4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endParaRPr lang="en-US" sz="44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7494" y="2686959"/>
            <a:ext cx="5145206" cy="18620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en-US" sz="115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</a:t>
            </a:r>
            <a:endParaRPr lang="en-US" sz="115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24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923537" y="1190655"/>
            <a:ext cx="7892275" cy="39703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শিখনফল-</a:t>
            </a:r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তা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14350" indent="-514350"/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২.   </a:t>
            </a:r>
            <a:r>
              <a:rPr lang="bn-IN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রক্তকণিকা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উপাদান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তা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14350" indent="-514350"/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৩.   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লোহিত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শ্বেত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রক্তক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en-US" sz="32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অণুচক্রিকার বর্নণা করতে</a:t>
            </a:r>
            <a:r>
              <a:rPr lang="en-US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74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37529" y="1369050"/>
            <a:ext cx="4448740" cy="267765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dirty="0"/>
              <a:t> </a:t>
            </a:r>
            <a:r>
              <a:rPr lang="bn-IN" sz="48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রক্তঃ</a:t>
            </a:r>
            <a:r>
              <a:rPr lang="bn-IN" sz="40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4000" dirty="0">
                <a:latin typeface="SutonnyOMJ" panose="01010600010101010101" pitchFamily="2" charset="0"/>
                <a:cs typeface="SutonnyOMJ" panose="01010600010101010101" pitchFamily="2" charset="0"/>
              </a:rPr>
              <a:t>রক্ত লাল বর্ণের, ক্ষারধর্মী, লবনাক্ত স্বাদযুক্ত, এক প্রকার তরল  যোজক </a:t>
            </a:r>
            <a:r>
              <a:rPr lang="bn-IN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কলা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bn-IN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37" y="590266"/>
            <a:ext cx="5418161" cy="51110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08950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pic>
        <p:nvPicPr>
          <p:cNvPr id="6" name="Picture 5" descr="bp556.jpg"/>
          <p:cNvPicPr>
            <a:picLocks noChangeAspect="1"/>
          </p:cNvPicPr>
          <p:nvPr/>
        </p:nvPicPr>
        <p:blipFill>
          <a:blip r:embed="rId3"/>
          <a:srcRect l="44533"/>
          <a:stretch>
            <a:fillRect/>
          </a:stretch>
        </p:blipFill>
        <p:spPr>
          <a:xfrm>
            <a:off x="1631830" y="1480999"/>
            <a:ext cx="4813540" cy="4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988831"/>
            <a:ext cx="27432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শ্বেত </a:t>
            </a:r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কণিকা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399" y="2863762"/>
            <a:ext cx="3111691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লোহিত </a:t>
            </a:r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কণিকা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3817631"/>
            <a:ext cx="2743200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রক্তরস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8890" y="4731421"/>
            <a:ext cx="27432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অণুচক্রিকা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16543" y="484460"/>
            <a:ext cx="3549283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রক্তের উপাদান</a:t>
            </a:r>
            <a:endParaRPr lang="en-US" sz="48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572000" y="2292568"/>
            <a:ext cx="2438400" cy="4582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38600" y="3092361"/>
            <a:ext cx="2971799" cy="1139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3397162"/>
            <a:ext cx="2209800" cy="7514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178490" y="5074626"/>
            <a:ext cx="3200400" cy="6079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632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0103915"/>
              </p:ext>
            </p:extLst>
          </p:nvPr>
        </p:nvGraphicFramePr>
        <p:xfrm>
          <a:off x="3175715" y="696036"/>
          <a:ext cx="7688687" cy="5286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1696" y="1266912"/>
            <a:ext cx="1378424" cy="34778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রক্তের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উ</a:t>
            </a:r>
          </a:p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দা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86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890554" y="323740"/>
            <a:ext cx="4410891" cy="9144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216" y="4589455"/>
            <a:ext cx="7533564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১। রক্ত কী?</a:t>
            </a:r>
          </a:p>
          <a:p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২।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রক্তের উপাদান কয়টি ও কি কি?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/>
          <a:stretch/>
        </p:blipFill>
        <p:spPr>
          <a:xfrm>
            <a:off x="3570985" y="1450770"/>
            <a:ext cx="5050027" cy="29260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83692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512</Words>
  <Application>Microsoft Office PowerPoint</Application>
  <PresentationFormat>Widescreen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SutonnyOMJ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202</cp:revision>
  <dcterms:created xsi:type="dcterms:W3CDTF">2021-02-09T12:38:07Z</dcterms:created>
  <dcterms:modified xsi:type="dcterms:W3CDTF">2021-07-08T14:26:51Z</dcterms:modified>
</cp:coreProperties>
</file>