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7" r:id="rId2"/>
    <p:sldId id="256" r:id="rId3"/>
    <p:sldId id="274" r:id="rId4"/>
    <p:sldId id="281" r:id="rId5"/>
    <p:sldId id="282" r:id="rId6"/>
    <p:sldId id="296" r:id="rId7"/>
    <p:sldId id="284" r:id="rId8"/>
    <p:sldId id="287" r:id="rId9"/>
    <p:sldId id="292" r:id="rId10"/>
    <p:sldId id="305" r:id="rId11"/>
    <p:sldId id="302" r:id="rId12"/>
    <p:sldId id="306" r:id="rId13"/>
    <p:sldId id="309" r:id="rId14"/>
    <p:sldId id="318" r:id="rId15"/>
    <p:sldId id="278" r:id="rId16"/>
    <p:sldId id="299" r:id="rId17"/>
    <p:sldId id="317" r:id="rId18"/>
    <p:sldId id="297" r:id="rId19"/>
    <p:sldId id="313" r:id="rId20"/>
    <p:sldId id="310" r:id="rId21"/>
    <p:sldId id="28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60"/>
  </p:normalViewPr>
  <p:slideViewPr>
    <p:cSldViewPr>
      <p:cViewPr varScale="1">
        <p:scale>
          <a:sx n="63" d="100"/>
          <a:sy n="63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A2E06-EC57-4AAB-A15A-1C821D86F2FB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A2A0-9B7A-40C9-964E-23229619DF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79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A2A0-9B7A-40C9-964E-23229619DF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32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A2A0-9B7A-40C9-964E-23229619DF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68AD02-C06A-4E46-BCB8-19F5907A9D28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827DB7-6BDA-4B40-9552-34E8BC7CF2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038"/>
            </a:avLst>
          </a:prstGeom>
          <a:solidFill>
            <a:schemeClr val="accent2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 userDrawn="1"/>
        </p:nvSpPr>
        <p:spPr>
          <a:xfrm>
            <a:off x="152400" y="152400"/>
            <a:ext cx="8839200" cy="6553200"/>
          </a:xfrm>
          <a:prstGeom prst="frame">
            <a:avLst>
              <a:gd name="adj1" fmla="val 2170"/>
            </a:avLst>
          </a:prstGeom>
          <a:solidFill>
            <a:schemeClr val="bg2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09600"/>
            <a:ext cx="71628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prstTxWarp prst="textPlain">
              <a:avLst>
                <a:gd name="adj" fmla="val 49778"/>
              </a:avLst>
            </a:prstTxWarp>
            <a:spAutoFit/>
          </a:bodyPr>
          <a:lstStyle/>
          <a:p>
            <a:r>
              <a:rPr lang="en-US" b="1" dirty="0" smtClean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  মাল্টিমিডিয়া ক্লাসে সবাইকে স্বাগত </a:t>
            </a:r>
            <a:endParaRPr lang="en-US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40" y="1905000"/>
            <a:ext cx="7467600" cy="4140994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2072" y="1371600"/>
            <a:ext cx="5791200" cy="36576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19400" y="2743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বিপরীত বাহুগুলো পরস্পর সমান।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62000" y="5576668"/>
            <a:ext cx="5791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487174" y="3237908"/>
            <a:ext cx="3656806" cy="79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62000" y="6248400"/>
            <a:ext cx="57912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630194" y="3181636"/>
            <a:ext cx="3656806" cy="79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05581" y="1828800"/>
            <a:ext cx="800219" cy="22318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0" y="5546374"/>
            <a:ext cx="2514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18316E-6 L 0 -0.6126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72988E-6 L 3.33333E-6 -0.17762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2683E-6 L -0.71667 -0.0085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-4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277 L -0.20833 0.0030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7600" y="25908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5891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বিপরীত বাহুগুলো পরস্পর সমান্তরাল।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1371600"/>
            <a:ext cx="5715000" cy="35814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485106" y="3161506"/>
            <a:ext cx="35814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-724694" y="3161506"/>
            <a:ext cx="35814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399736" y="5257800"/>
            <a:ext cx="572906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433732" y="6018212"/>
            <a:ext cx="5729068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" y="1828800"/>
            <a:ext cx="800219" cy="22318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5257800"/>
            <a:ext cx="2514600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65495E-6 L 0.00382 -0.568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8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55412E-6 L 0.00556 -0.1577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1 -4.55134E-6 L 0.66684 0.0055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" y="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13506E-6 L 0.12291 -4.13506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 animBg="1"/>
      <p:bldP spid="9" grpId="1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752600" y="3505200"/>
            <a:ext cx="1905000" cy="182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52600" y="1676400"/>
            <a:ext cx="1905000" cy="1828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562600" y="3505200"/>
            <a:ext cx="1905000" cy="1828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562600" y="1676400"/>
            <a:ext cx="1905000" cy="1828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54864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বিপরীত কোনগুলো পরস্পর সমান।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Plaque 28"/>
          <p:cNvSpPr/>
          <p:nvPr/>
        </p:nvSpPr>
        <p:spPr>
          <a:xfrm>
            <a:off x="1752600" y="1676400"/>
            <a:ext cx="5715000" cy="3657600"/>
          </a:xfrm>
          <a:prstGeom prst="plaque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752600" y="1676400"/>
            <a:ext cx="5715000" cy="3657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7848600" y="1752600"/>
            <a:ext cx="685800" cy="4572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85800" y="4648200"/>
            <a:ext cx="762000" cy="457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85800" y="1676400"/>
            <a:ext cx="762000" cy="4572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>
            <a:off x="7696200" y="4953000"/>
            <a:ext cx="685800" cy="457200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20" grpId="0" animBg="1"/>
      <p:bldP spid="21" grpId="0" animBg="1"/>
      <p:bldP spid="5" grpId="0"/>
      <p:bldP spid="29" grpId="0" animBg="1"/>
      <p:bldP spid="23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16200000" flipH="1">
            <a:off x="1091404" y="2231906"/>
            <a:ext cx="3184394" cy="33202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52932" y="3839910"/>
            <a:ext cx="3733800" cy="1680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17544" y="4572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14600" y="38862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0" y="381567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43400" y="5540514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 খ গ একটি সমকোন।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1828800" y="2866110"/>
            <a:ext cx="1752600" cy="1752600"/>
          </a:xfrm>
          <a:prstGeom prst="arc">
            <a:avLst>
              <a:gd name="adj1" fmla="val 16200000"/>
              <a:gd name="adj2" fmla="val 220450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3657600" y="271371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৯০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14800" y="263304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০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76800"/>
            <a:ext cx="5943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ছবিটি লক্ষ্য কর এবং একাকী চিন্তা করে বল আকৃতি কী?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 animBg="1"/>
      <p:bldP spid="36" grpId="0"/>
      <p:bldP spid="37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62400" y="24384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dirty="0" smtClean="0">
                <a:latin typeface="NikoshBAN" pitchFamily="2" charset="0"/>
                <a:cs typeface="NikoshBAN" pitchFamily="2" charset="0"/>
              </a:rPr>
              <a:t>আয়ত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638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টি কো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ণই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সমকোন।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7523078" y="1518510"/>
            <a:ext cx="1828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76536" y="604904"/>
            <a:ext cx="2209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524666" y="4448106"/>
            <a:ext cx="1828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0676" y="5333576"/>
            <a:ext cx="2209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143000" y="533400"/>
            <a:ext cx="7391400" cy="4876800"/>
          </a:xfrm>
          <a:prstGeom prst="rect">
            <a:avLst/>
          </a:prstGeom>
          <a:noFill/>
          <a:ln w="889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243462" y="4437180"/>
            <a:ext cx="1828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143000" y="5329304"/>
            <a:ext cx="2209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391926" y="1333702"/>
            <a:ext cx="15240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143000" y="599044"/>
            <a:ext cx="2209800" cy="15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65428" y="311564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সমকোন</a:t>
            </a:r>
            <a:endParaRPr lang="en-US" sz="5400" dirty="0"/>
          </a:p>
        </p:txBody>
      </p:sp>
      <p:sp>
        <p:nvSpPr>
          <p:cNvPr id="20" name="Right Arrow 19"/>
          <p:cNvSpPr/>
          <p:nvPr/>
        </p:nvSpPr>
        <p:spPr>
          <a:xfrm rot="8157231">
            <a:off x="1464090" y="4065423"/>
            <a:ext cx="1704959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2327517">
            <a:off x="6471203" y="4187247"/>
            <a:ext cx="1704959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3162078">
            <a:off x="1402051" y="1323208"/>
            <a:ext cx="1704959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8990396">
            <a:off x="6404371" y="1357632"/>
            <a:ext cx="1704959" cy="4572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14" grpId="0" animBg="1"/>
      <p:bldP spid="14" grpId="1" animBg="1"/>
      <p:bldP spid="18" grpId="0"/>
      <p:bldP spid="20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1300" y="471249"/>
            <a:ext cx="4038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আয়তের বৈশিষ্ট্যঃ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4478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আয়তের বিপরীত বাহুগুলো পরস্পর সমান।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আয়তের বিপরীত বাহুগুলো পরস্পর সমান্তরাল।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31242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আয়তের বিপরীত কো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গুলো পরস্পর সমান।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962400"/>
            <a:ext cx="75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টি কো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ণই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সমকোন।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14300" y="3355316"/>
            <a:ext cx="3429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8800" y="1639228"/>
            <a:ext cx="533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449094" y="3355316"/>
            <a:ext cx="3428206" cy="79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8800" y="5069816"/>
            <a:ext cx="53340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67000" y="489374"/>
            <a:ext cx="36576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7030A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আমরা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আয়ত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আঁকিঃ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156620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5125518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5125518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9000" y="149000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ঘ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4600" y="538107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 খ গ ঘ একটি আয়ত 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5823038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যে চতুর্ভুজের চারটি কোণই সমকোন তাকে আয়ত বলে।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6000"/>
                            </p:stCondLst>
                            <p:childTnLst>
                              <p:par>
                                <p:cTn id="4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524000" y="4923747"/>
            <a:ext cx="6705600" cy="1446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দের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গণিত বইয়ের </a:t>
            </a:r>
          </a:p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১০০ পাতা বের কর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তে বলব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Prathamik_Gonit_Class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6298" y="2209800"/>
            <a:ext cx="2057264" cy="27139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7400" y="762000"/>
            <a:ext cx="50292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পাঠ্যবই 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ঃ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457200"/>
            <a:ext cx="64008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572161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গোলাপঃ একটি আয়ত আঁক এবং ৫ টি আয়ত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আকৃতি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smtClean="0">
                <a:latin typeface="NikoshBAN" pitchFamily="2" charset="0"/>
                <a:cs typeface="NikoshBAN" pitchFamily="2" charset="0"/>
              </a:rPr>
              <a:t>বস্তুর নাম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লিখ?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096161"/>
            <a:ext cx="655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জবাঃ একটি আয়ত আঁক এবং আয়তের  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বৈশিষ্ট্য গুলো লিখ?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6261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শাপলাঃ একটি আয়ত আঁক এবং রং কর।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8887" y="423601"/>
            <a:ext cx="49911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4398508" y="1143000"/>
            <a:ext cx="1828800" cy="1295400"/>
          </a:xfrm>
          <a:prstGeom prst="triangle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45352" y="1205133"/>
            <a:ext cx="2286000" cy="1295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734972" y="1371600"/>
            <a:ext cx="137160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152400" y="2583946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আকৃতি গুলোর মধ্যে আয়ত কোনটি?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990600" y="1368088"/>
            <a:ext cx="1357532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7129987" y="1143001"/>
            <a:ext cx="1557997" cy="1371599"/>
          </a:xfrm>
          <a:custGeom>
            <a:avLst/>
            <a:gdLst>
              <a:gd name="connsiteX0" fmla="*/ 14068 w 2053883"/>
              <a:gd name="connsiteY0" fmla="*/ 787791 h 1931963"/>
              <a:gd name="connsiteX1" fmla="*/ 323557 w 2053883"/>
              <a:gd name="connsiteY1" fmla="*/ 1814732 h 1931963"/>
              <a:gd name="connsiteX2" fmla="*/ 1955409 w 2053883"/>
              <a:gd name="connsiteY2" fmla="*/ 84406 h 1931963"/>
              <a:gd name="connsiteX3" fmla="*/ 1955409 w 2053883"/>
              <a:gd name="connsiteY3" fmla="*/ 84406 h 1931963"/>
              <a:gd name="connsiteX4" fmla="*/ 2053883 w 2053883"/>
              <a:gd name="connsiteY4" fmla="*/ 0 h 1931963"/>
              <a:gd name="connsiteX5" fmla="*/ 2053883 w 2053883"/>
              <a:gd name="connsiteY5" fmla="*/ 0 h 1931963"/>
              <a:gd name="connsiteX6" fmla="*/ 2053883 w 2053883"/>
              <a:gd name="connsiteY6" fmla="*/ 0 h 1931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3883" h="1931963">
                <a:moveTo>
                  <a:pt x="14068" y="787791"/>
                </a:moveTo>
                <a:cubicBezTo>
                  <a:pt x="7034" y="1359877"/>
                  <a:pt x="0" y="1931963"/>
                  <a:pt x="323557" y="1814732"/>
                </a:cubicBezTo>
                <a:cubicBezTo>
                  <a:pt x="647114" y="1697501"/>
                  <a:pt x="1955409" y="84406"/>
                  <a:pt x="1955409" y="84406"/>
                </a:cubicBezTo>
                <a:lnTo>
                  <a:pt x="1955409" y="84406"/>
                </a:lnTo>
                <a:lnTo>
                  <a:pt x="2053883" y="0"/>
                </a:lnTo>
                <a:lnTo>
                  <a:pt x="2053883" y="0"/>
                </a:lnTo>
                <a:lnTo>
                  <a:pt x="2053883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2400" y="3200590"/>
            <a:ext cx="883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একটি আয়ত আঁক এবং আয়তের বৈশিষ্ট্য গুলো লিখ?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288384" y="2407512"/>
            <a:ext cx="1357532" cy="1588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1458948" y="1546868"/>
            <a:ext cx="10668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114300" y="1530452"/>
            <a:ext cx="1066800" cy="68580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477092" y="3931916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আয়তের বিপরীত বাহুগুলো পরস্পর সমান।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আয়তের বিপরীত বাহুগুলো পরস্পর সমান্তরাল।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আয়তের বিপরীত কোনগুলো পরস্পর সমান।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আয়তের প্রতেকটি কোন সমকোন।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04800" y="4648200"/>
            <a:ext cx="1828800" cy="1143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228600" y="40386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28600" y="5715000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2600" y="56929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76400" y="4092714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ঘ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52400" y="6192128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 খ গ ঘ একটি আয়ত । 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457200" y="37338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উত্তরঃ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3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47" grpId="0"/>
      <p:bldP spid="23" grpId="0" animBg="1"/>
      <p:bldP spid="41" grpId="0"/>
      <p:bldP spid="60" grpId="0"/>
      <p:bldP spid="70" grpId="0" animBg="1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90600" y="1143000"/>
            <a:ext cx="6858000" cy="4060686"/>
            <a:chOff x="838200" y="762000"/>
            <a:chExt cx="6858000" cy="4060686"/>
          </a:xfrm>
        </p:grpSpPr>
        <p:sp>
          <p:nvSpPr>
            <p:cNvPr id="10" name="TextBox 9"/>
            <p:cNvSpPr txBox="1"/>
            <p:nvPr/>
          </p:nvSpPr>
          <p:spPr>
            <a:xfrm>
              <a:off x="838200" y="3463644"/>
              <a:ext cx="6858000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উপজেলা 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ছাতক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838200" y="762000"/>
              <a:ext cx="6858000" cy="4060686"/>
              <a:chOff x="0" y="381000"/>
              <a:chExt cx="9144000" cy="4441686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0" y="381000"/>
                <a:ext cx="9144000" cy="1292662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6000" dirty="0" smtClean="0">
                    <a:latin typeface="NikoshBAN" pitchFamily="2" charset="0"/>
                    <a:cs typeface="NikoshBAN" pitchFamily="2" charset="0"/>
                  </a:rPr>
                  <a:t>শিক্ষক পরিচিতি </a:t>
                </a:r>
                <a:endParaRPr lang="en-US" sz="6000" dirty="0" smtClean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0" y="1447800"/>
                <a:ext cx="9144000" cy="707886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মোঃ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শাহবাজ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উদ্দিন</a:t>
                </a:r>
                <a:endParaRPr lang="bn-IN" sz="4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0" y="2057400"/>
                <a:ext cx="9144000" cy="70788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সহকারী শিক্ষক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4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0" y="2743200"/>
                <a:ext cx="9144000" cy="70788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আনুজানি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সরকারি প্রাথমিক বিদ্যালয়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0" y="4114800"/>
                <a:ext cx="9144000" cy="707886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জেলা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– </a:t>
                </a:r>
                <a:r>
                  <a:rPr lang="en-US" sz="4000" dirty="0" err="1" smtClean="0">
                    <a:latin typeface="NikoshBAN" pitchFamily="2" charset="0"/>
                    <a:cs typeface="NikoshBAN" pitchFamily="2" charset="0"/>
                  </a:rPr>
                  <a:t>সুনামগঞ্জ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।</a:t>
                </a:r>
                <a:r>
                  <a:rPr lang="bn-IN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0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400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676400" y="456337"/>
            <a:ext cx="60198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পরিকল্পিত কাজঃ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শিক্ষার্থীরা একটি আয়ত আ</a:t>
            </a:r>
            <a:r>
              <a:rPr lang="en-US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ঁ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কবে  এবং রং করবে।     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133600"/>
            <a:ext cx="6400800" cy="28956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18288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9530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খ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9812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ঘ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91400" y="49530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গ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00" y="5613737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ক খ গ ঘ একটি আয়ত 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609600"/>
            <a:ext cx="4953000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7030A0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 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7030A0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81200"/>
            <a:ext cx="6670362" cy="3700463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447800" y="1346537"/>
            <a:ext cx="6248400" cy="4185762"/>
            <a:chOff x="1447800" y="1346537"/>
            <a:chExt cx="6248400" cy="4185762"/>
          </a:xfrm>
        </p:grpSpPr>
        <p:sp>
          <p:nvSpPr>
            <p:cNvPr id="2" name="TextBox 1"/>
            <p:cNvSpPr txBox="1"/>
            <p:nvPr/>
          </p:nvSpPr>
          <p:spPr>
            <a:xfrm>
              <a:off x="1676400" y="2362200"/>
              <a:ext cx="5715000" cy="3170099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শ্রেণিঃ পঞ্চম</a:t>
              </a:r>
            </a:p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বিষয়ঃ গণিত     </a:t>
              </a:r>
            </a:p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অধ্যায়ঃ ১০ - জ্যামিতি - আয়ত</a:t>
              </a:r>
            </a:p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 সময়ঃ ৪০ মিনিট</a:t>
              </a:r>
            </a:p>
            <a:p>
              <a:pPr algn="ctr"/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তারিখঃ 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৫</a:t>
              </a:r>
              <a:r>
                <a:rPr lang="bn-IN" sz="4000" dirty="0" smtClean="0">
                  <a:latin typeface="NikoshBAN" pitchFamily="2" charset="0"/>
                  <a:cs typeface="NikoshBAN" pitchFamily="2" charset="0"/>
                </a:rPr>
                <a:t>/৬/২০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২১ </a:t>
              </a:r>
              <a:endParaRPr lang="en-US" sz="40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447800" y="1346537"/>
              <a:ext cx="6248400" cy="1015663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6000" dirty="0" smtClean="0">
                  <a:latin typeface="NikoshBAN" pitchFamily="2" charset="0"/>
                  <a:cs typeface="NikoshBAN" pitchFamily="2" charset="0"/>
                </a:rPr>
                <a:t>পাঠ পরিচিতি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1300" y="367606"/>
            <a:ext cx="35814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4400" b="1" dirty="0" smtClean="0">
                <a:solidFill>
                  <a:srgbClr val="7030A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4400" b="1" dirty="0" smtClean="0">
              <a:solidFill>
                <a:srgbClr val="7030A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143000"/>
            <a:ext cx="8001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২৯.১.১- সামান্তরিক, রম্বস,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 বর্গের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আকৃতি অনুসারে পৃথক পৃথকভাবে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সাজাতে পারবে 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30480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২৯.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.১- সামান্তরিক, রম্বস,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 বর্গ আঁকতে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পারবে ।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4343400"/>
            <a:ext cx="8077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২৯.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.১- সামান্তরিক, রম্বস, </a:t>
            </a:r>
            <a:r>
              <a:rPr lang="bn-IN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ও বর্গের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বৈশিষ্ট্য  সম্পর্কে জানতে এবং পাথর্ক্য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চিহ্নিত করতে পারবে 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 rot="1225457">
            <a:off x="241240" y="252419"/>
            <a:ext cx="431919" cy="622032"/>
          </a:xfrm>
          <a:custGeom>
            <a:avLst/>
            <a:gdLst>
              <a:gd name="connsiteX0" fmla="*/ 304800 w 431919"/>
              <a:gd name="connsiteY0" fmla="*/ 0 h 622032"/>
              <a:gd name="connsiteX1" fmla="*/ 423442 w 431919"/>
              <a:gd name="connsiteY1" fmla="*/ 24479 h 622032"/>
              <a:gd name="connsiteX2" fmla="*/ 431919 w 431919"/>
              <a:gd name="connsiteY2" fmla="*/ 29181 h 622032"/>
              <a:gd name="connsiteX3" fmla="*/ 377068 w 431919"/>
              <a:gd name="connsiteY3" fmla="*/ 46060 h 622032"/>
              <a:gd name="connsiteX4" fmla="*/ 167640 w 431919"/>
              <a:gd name="connsiteY4" fmla="*/ 359271 h 622032"/>
              <a:gd name="connsiteX5" fmla="*/ 268073 w 431919"/>
              <a:gd name="connsiteY5" fmla="*/ 599634 h 622032"/>
              <a:gd name="connsiteX6" fmla="*/ 295457 w 431919"/>
              <a:gd name="connsiteY6" fmla="*/ 622032 h 622032"/>
              <a:gd name="connsiteX7" fmla="*/ 243372 w 431919"/>
              <a:gd name="connsiteY7" fmla="*/ 616666 h 622032"/>
              <a:gd name="connsiteX8" fmla="*/ 0 w 431919"/>
              <a:gd name="connsiteY8" fmla="*/ 311497 h 622032"/>
              <a:gd name="connsiteX9" fmla="*/ 304800 w 431919"/>
              <a:gd name="connsiteY9" fmla="*/ 0 h 6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19" h="622032">
                <a:moveTo>
                  <a:pt x="304800" y="0"/>
                </a:moveTo>
                <a:cubicBezTo>
                  <a:pt x="346884" y="0"/>
                  <a:pt x="386976" y="8716"/>
                  <a:pt x="423442" y="24479"/>
                </a:cubicBezTo>
                <a:lnTo>
                  <a:pt x="431919" y="29181"/>
                </a:lnTo>
                <a:lnTo>
                  <a:pt x="377068" y="46060"/>
                </a:lnTo>
                <a:cubicBezTo>
                  <a:pt x="253996" y="97663"/>
                  <a:pt x="167640" y="218470"/>
                  <a:pt x="167640" y="359271"/>
                </a:cubicBezTo>
                <a:cubicBezTo>
                  <a:pt x="167640" y="453139"/>
                  <a:pt x="206021" y="538120"/>
                  <a:pt x="268073" y="599634"/>
                </a:cubicBezTo>
                <a:lnTo>
                  <a:pt x="295457" y="622032"/>
                </a:lnTo>
                <a:lnTo>
                  <a:pt x="243372" y="616666"/>
                </a:lnTo>
                <a:cubicBezTo>
                  <a:pt x="104480" y="587620"/>
                  <a:pt x="0" y="462028"/>
                  <a:pt x="0" y="311497"/>
                </a:cubicBezTo>
                <a:cubicBezTo>
                  <a:pt x="0" y="139462"/>
                  <a:pt x="136464" y="0"/>
                  <a:pt x="3048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rot="12078803">
            <a:off x="8410456" y="5955352"/>
            <a:ext cx="431919" cy="622032"/>
          </a:xfrm>
          <a:custGeom>
            <a:avLst/>
            <a:gdLst>
              <a:gd name="connsiteX0" fmla="*/ 304800 w 431919"/>
              <a:gd name="connsiteY0" fmla="*/ 0 h 622032"/>
              <a:gd name="connsiteX1" fmla="*/ 423442 w 431919"/>
              <a:gd name="connsiteY1" fmla="*/ 24479 h 622032"/>
              <a:gd name="connsiteX2" fmla="*/ 431919 w 431919"/>
              <a:gd name="connsiteY2" fmla="*/ 29181 h 622032"/>
              <a:gd name="connsiteX3" fmla="*/ 377068 w 431919"/>
              <a:gd name="connsiteY3" fmla="*/ 46060 h 622032"/>
              <a:gd name="connsiteX4" fmla="*/ 167640 w 431919"/>
              <a:gd name="connsiteY4" fmla="*/ 359271 h 622032"/>
              <a:gd name="connsiteX5" fmla="*/ 268073 w 431919"/>
              <a:gd name="connsiteY5" fmla="*/ 599634 h 622032"/>
              <a:gd name="connsiteX6" fmla="*/ 295457 w 431919"/>
              <a:gd name="connsiteY6" fmla="*/ 622032 h 622032"/>
              <a:gd name="connsiteX7" fmla="*/ 243372 w 431919"/>
              <a:gd name="connsiteY7" fmla="*/ 616666 h 622032"/>
              <a:gd name="connsiteX8" fmla="*/ 0 w 431919"/>
              <a:gd name="connsiteY8" fmla="*/ 311497 h 622032"/>
              <a:gd name="connsiteX9" fmla="*/ 304800 w 431919"/>
              <a:gd name="connsiteY9" fmla="*/ 0 h 6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19" h="622032">
                <a:moveTo>
                  <a:pt x="304800" y="0"/>
                </a:moveTo>
                <a:cubicBezTo>
                  <a:pt x="346884" y="0"/>
                  <a:pt x="386976" y="8716"/>
                  <a:pt x="423442" y="24479"/>
                </a:cubicBezTo>
                <a:lnTo>
                  <a:pt x="431919" y="29181"/>
                </a:lnTo>
                <a:lnTo>
                  <a:pt x="377068" y="46060"/>
                </a:lnTo>
                <a:cubicBezTo>
                  <a:pt x="253996" y="97663"/>
                  <a:pt x="167640" y="218470"/>
                  <a:pt x="167640" y="359271"/>
                </a:cubicBezTo>
                <a:cubicBezTo>
                  <a:pt x="167640" y="453139"/>
                  <a:pt x="206021" y="538120"/>
                  <a:pt x="268073" y="599634"/>
                </a:cubicBezTo>
                <a:lnTo>
                  <a:pt x="295457" y="622032"/>
                </a:lnTo>
                <a:lnTo>
                  <a:pt x="243372" y="616666"/>
                </a:lnTo>
                <a:cubicBezTo>
                  <a:pt x="104480" y="587620"/>
                  <a:pt x="0" y="462028"/>
                  <a:pt x="0" y="311497"/>
                </a:cubicBezTo>
                <a:cubicBezTo>
                  <a:pt x="0" y="139462"/>
                  <a:pt x="136464" y="0"/>
                  <a:pt x="3048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rot="19369243">
            <a:off x="290337" y="5965422"/>
            <a:ext cx="431919" cy="622032"/>
          </a:xfrm>
          <a:custGeom>
            <a:avLst/>
            <a:gdLst>
              <a:gd name="connsiteX0" fmla="*/ 304800 w 431919"/>
              <a:gd name="connsiteY0" fmla="*/ 0 h 622032"/>
              <a:gd name="connsiteX1" fmla="*/ 423442 w 431919"/>
              <a:gd name="connsiteY1" fmla="*/ 24479 h 622032"/>
              <a:gd name="connsiteX2" fmla="*/ 431919 w 431919"/>
              <a:gd name="connsiteY2" fmla="*/ 29181 h 622032"/>
              <a:gd name="connsiteX3" fmla="*/ 377068 w 431919"/>
              <a:gd name="connsiteY3" fmla="*/ 46060 h 622032"/>
              <a:gd name="connsiteX4" fmla="*/ 167640 w 431919"/>
              <a:gd name="connsiteY4" fmla="*/ 359271 h 622032"/>
              <a:gd name="connsiteX5" fmla="*/ 268073 w 431919"/>
              <a:gd name="connsiteY5" fmla="*/ 599634 h 622032"/>
              <a:gd name="connsiteX6" fmla="*/ 295457 w 431919"/>
              <a:gd name="connsiteY6" fmla="*/ 622032 h 622032"/>
              <a:gd name="connsiteX7" fmla="*/ 243372 w 431919"/>
              <a:gd name="connsiteY7" fmla="*/ 616666 h 622032"/>
              <a:gd name="connsiteX8" fmla="*/ 0 w 431919"/>
              <a:gd name="connsiteY8" fmla="*/ 311497 h 622032"/>
              <a:gd name="connsiteX9" fmla="*/ 304800 w 431919"/>
              <a:gd name="connsiteY9" fmla="*/ 0 h 6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19" h="622032">
                <a:moveTo>
                  <a:pt x="304800" y="0"/>
                </a:moveTo>
                <a:cubicBezTo>
                  <a:pt x="346884" y="0"/>
                  <a:pt x="386976" y="8716"/>
                  <a:pt x="423442" y="24479"/>
                </a:cubicBezTo>
                <a:lnTo>
                  <a:pt x="431919" y="29181"/>
                </a:lnTo>
                <a:lnTo>
                  <a:pt x="377068" y="46060"/>
                </a:lnTo>
                <a:cubicBezTo>
                  <a:pt x="253996" y="97663"/>
                  <a:pt x="167640" y="218470"/>
                  <a:pt x="167640" y="359271"/>
                </a:cubicBezTo>
                <a:cubicBezTo>
                  <a:pt x="167640" y="453139"/>
                  <a:pt x="206021" y="538120"/>
                  <a:pt x="268073" y="599634"/>
                </a:cubicBezTo>
                <a:lnTo>
                  <a:pt x="295457" y="622032"/>
                </a:lnTo>
                <a:lnTo>
                  <a:pt x="243372" y="616666"/>
                </a:lnTo>
                <a:cubicBezTo>
                  <a:pt x="104480" y="587620"/>
                  <a:pt x="0" y="462028"/>
                  <a:pt x="0" y="311497"/>
                </a:cubicBezTo>
                <a:cubicBezTo>
                  <a:pt x="0" y="139462"/>
                  <a:pt x="136464" y="0"/>
                  <a:pt x="3048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7331161">
            <a:off x="8385778" y="210102"/>
            <a:ext cx="431919" cy="622032"/>
          </a:xfrm>
          <a:custGeom>
            <a:avLst/>
            <a:gdLst>
              <a:gd name="connsiteX0" fmla="*/ 304800 w 431919"/>
              <a:gd name="connsiteY0" fmla="*/ 0 h 622032"/>
              <a:gd name="connsiteX1" fmla="*/ 423442 w 431919"/>
              <a:gd name="connsiteY1" fmla="*/ 24479 h 622032"/>
              <a:gd name="connsiteX2" fmla="*/ 431919 w 431919"/>
              <a:gd name="connsiteY2" fmla="*/ 29181 h 622032"/>
              <a:gd name="connsiteX3" fmla="*/ 377068 w 431919"/>
              <a:gd name="connsiteY3" fmla="*/ 46060 h 622032"/>
              <a:gd name="connsiteX4" fmla="*/ 167640 w 431919"/>
              <a:gd name="connsiteY4" fmla="*/ 359271 h 622032"/>
              <a:gd name="connsiteX5" fmla="*/ 268073 w 431919"/>
              <a:gd name="connsiteY5" fmla="*/ 599634 h 622032"/>
              <a:gd name="connsiteX6" fmla="*/ 295457 w 431919"/>
              <a:gd name="connsiteY6" fmla="*/ 622032 h 622032"/>
              <a:gd name="connsiteX7" fmla="*/ 243372 w 431919"/>
              <a:gd name="connsiteY7" fmla="*/ 616666 h 622032"/>
              <a:gd name="connsiteX8" fmla="*/ 0 w 431919"/>
              <a:gd name="connsiteY8" fmla="*/ 311497 h 622032"/>
              <a:gd name="connsiteX9" fmla="*/ 304800 w 431919"/>
              <a:gd name="connsiteY9" fmla="*/ 0 h 622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1919" h="622032">
                <a:moveTo>
                  <a:pt x="304800" y="0"/>
                </a:moveTo>
                <a:cubicBezTo>
                  <a:pt x="346884" y="0"/>
                  <a:pt x="386976" y="8716"/>
                  <a:pt x="423442" y="24479"/>
                </a:cubicBezTo>
                <a:lnTo>
                  <a:pt x="431919" y="29181"/>
                </a:lnTo>
                <a:lnTo>
                  <a:pt x="377068" y="46060"/>
                </a:lnTo>
                <a:cubicBezTo>
                  <a:pt x="253996" y="97663"/>
                  <a:pt x="167640" y="218470"/>
                  <a:pt x="167640" y="359271"/>
                </a:cubicBezTo>
                <a:cubicBezTo>
                  <a:pt x="167640" y="453139"/>
                  <a:pt x="206021" y="538120"/>
                  <a:pt x="268073" y="599634"/>
                </a:cubicBezTo>
                <a:lnTo>
                  <a:pt x="295457" y="622032"/>
                </a:lnTo>
                <a:lnTo>
                  <a:pt x="243372" y="616666"/>
                </a:lnTo>
                <a:cubicBezTo>
                  <a:pt x="104480" y="587620"/>
                  <a:pt x="0" y="462028"/>
                  <a:pt x="0" y="311497"/>
                </a:cubicBezTo>
                <a:cubicBezTo>
                  <a:pt x="0" y="139462"/>
                  <a:pt x="136464" y="0"/>
                  <a:pt x="30480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473274"/>
            <a:ext cx="518160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আবেগ সৃষ্টিঃ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572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এই তার গর্ব।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1336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গণিতের মার্কায় কেটে গেল সব ঐ,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15240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ভোলানাথ লিখে ছিল তিন চারে নব্বই 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3360003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মাস্টারে তারে কয়।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27432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তিন চারে বারো হয়;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3962400"/>
            <a:ext cx="723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লিখে ছিল ঢের বেশী,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633680"/>
            <a:ext cx="53340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পূর্ব জ্ঞান যাচাই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52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বইয়ের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জ্যামিতিক আকৃতি কী?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667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ব্লাকবোর্ড জ্যামিতিক আকৃতি কী?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38100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58240" y="5410200"/>
            <a:ext cx="7056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পাঠঃ আয়ত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47900" y="2133600"/>
            <a:ext cx="4648200" cy="2590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528935"/>
            <a:ext cx="35052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b="1" dirty="0" smtClean="0"/>
              <a:t>ছবিটির দিকে লক্ষ করঃ  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14800" y="676424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 smtClean="0"/>
              <a:t>এই  ছবিটি দেখে তোমরা কী বুঝতে পারলে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3716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/>
              <a:t>বলতো আজকের পাত কী হতে পারে ?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90600"/>
            <a:ext cx="5943600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উপকরণ প্রদর্শনঃ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76728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বাস্তবে  টেবিল, জালানা,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জাতীয় পতাকা, গণিত বই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ইত্যাদি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দেখিয়ে শিক্ষার্থীদের আয়ত সম্পর্কে ব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24384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48400" y="1447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ea typeface="Arial Unicode MS" pitchFamily="34" charset="-128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76500" y="4583252"/>
            <a:ext cx="175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দরজা 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36631" y="5127046"/>
            <a:ext cx="579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ছবি গুলো লক্ষ্য কর এবং একাকী চিন্তা করে বল আকৃতিগুলো কী?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27831" y="5526381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00700" y="4493977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গণিত বই </a:t>
            </a:r>
            <a:endParaRPr lang="en-US" sz="4400" dirty="0"/>
          </a:p>
        </p:txBody>
      </p:sp>
      <p:pic>
        <p:nvPicPr>
          <p:cNvPr id="9" name="Picture 8" descr="5db3af35f8bc85d0aac2f393c39a64f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92680" y="1825824"/>
            <a:ext cx="1539551" cy="2514600"/>
          </a:xfrm>
          <a:prstGeom prst="rect">
            <a:avLst/>
          </a:prstGeom>
        </p:spPr>
      </p:pic>
      <p:pic>
        <p:nvPicPr>
          <p:cNvPr id="12" name="Picture 11" descr="Prathamik_Gonit_Class_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73195" y="1629133"/>
            <a:ext cx="2056305" cy="27126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90600" y="399753"/>
            <a:ext cx="708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অ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র্ধ বাস্তবে  দরজা,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জাতীয় পতাকা, গণিত বই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ইত্যাদি ছবি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দেখিয়ে শিক্ষার্থীদের আয়ত সম্পর্কে 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লব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10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1395</TotalTime>
  <Words>475</Words>
  <Application>Microsoft Office PowerPoint</Application>
  <PresentationFormat>On-screen Show (4:3)</PresentationFormat>
  <Paragraphs>108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Arial</vt:lpstr>
      <vt:lpstr>Calibri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DELL</cp:lastModifiedBy>
  <cp:revision>205</cp:revision>
  <dcterms:created xsi:type="dcterms:W3CDTF">2017-06-07T04:39:34Z</dcterms:created>
  <dcterms:modified xsi:type="dcterms:W3CDTF">2021-07-07T18:04:55Z</dcterms:modified>
</cp:coreProperties>
</file>