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68" r:id="rId8"/>
    <p:sldId id="269" r:id="rId9"/>
    <p:sldId id="259" r:id="rId10"/>
    <p:sldId id="270" r:id="rId11"/>
    <p:sldId id="271" r:id="rId12"/>
    <p:sldId id="272" r:id="rId13"/>
    <p:sldId id="260" r:id="rId14"/>
    <p:sldId id="273" r:id="rId15"/>
    <p:sldId id="274" r:id="rId16"/>
    <p:sldId id="261" r:id="rId17"/>
    <p:sldId id="276" r:id="rId18"/>
    <p:sldId id="275" r:id="rId19"/>
    <p:sldId id="262" r:id="rId20"/>
    <p:sldId id="263" r:id="rId21"/>
    <p:sldId id="264" r:id="rId22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5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70" y="-396"/>
      </p:cViewPr>
      <p:guideLst>
        <p:guide orient="horz" pos="2160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130427"/>
            <a:ext cx="85496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886200"/>
            <a:ext cx="70408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274640"/>
            <a:ext cx="22631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274640"/>
            <a:ext cx="66217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406901"/>
            <a:ext cx="85496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906715"/>
            <a:ext cx="85496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600202"/>
            <a:ext cx="44424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535113"/>
            <a:ext cx="44442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174875"/>
            <a:ext cx="44442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535113"/>
            <a:ext cx="444595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174875"/>
            <a:ext cx="444595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273050"/>
            <a:ext cx="33091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6" y="273052"/>
            <a:ext cx="56229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435102"/>
            <a:ext cx="330914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4800601"/>
            <a:ext cx="6035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12775"/>
            <a:ext cx="6035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367339"/>
            <a:ext cx="6035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74638"/>
            <a:ext cx="9052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00202"/>
            <a:ext cx="90525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6356352"/>
            <a:ext cx="318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6356352"/>
            <a:ext cx="2346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arthaict2019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en-US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4876800"/>
            <a:ext cx="56159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6610" y="0"/>
            <a:ext cx="2891790" cy="1752600"/>
          </a:xfrm>
          <a:prstGeom prst="rect">
            <a:avLst/>
          </a:prstGeom>
        </p:spPr>
      </p:pic>
      <p:pic>
        <p:nvPicPr>
          <p:cNvPr id="6" name="Picture 5" descr="Hippoman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990600"/>
            <a:ext cx="5486399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/>
          <a:srcRect t="6667" r="19718"/>
          <a:stretch>
            <a:fillRect/>
          </a:stretch>
        </p:blipFill>
        <p:spPr>
          <a:xfrm>
            <a:off x="457200" y="533400"/>
            <a:ext cx="3962400" cy="5687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0" y="990600"/>
            <a:ext cx="24928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চলো একটি আদর্শ সপুষ্পক উদ্ভিদের  বিভিন্ন অংশ দেখে নিই।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4038600"/>
            <a:ext cx="159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কান্ড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8420" y="1676400"/>
            <a:ext cx="922020" cy="342900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6800" y="685800"/>
            <a:ext cx="1592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8260" y="2667002"/>
            <a:ext cx="108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ফুল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2530" y="1600200"/>
            <a:ext cx="13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ফল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2530" y="5486400"/>
            <a:ext cx="13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2958764" cy="6095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8200" y="285752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কান্ড কী?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990" y="990600"/>
            <a:ext cx="5951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প্রধান মূলের সাথে লাগান মাটির উপরের অংশটি কান্ড।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4468" y="2590800"/>
            <a:ext cx="5500264" cy="76944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কান্ডে পর্ব ও পর্বমধ্য থাকে।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84635">
            <a:off x="1615510" y="2566904"/>
            <a:ext cx="1965391" cy="623154"/>
            <a:chOff x="1066800" y="3917430"/>
            <a:chExt cx="2590800" cy="533400"/>
          </a:xfrm>
        </p:grpSpPr>
        <p:sp>
          <p:nvSpPr>
            <p:cNvPr id="6" name="Left Brace 5"/>
            <p:cNvSpPr/>
            <p:nvPr/>
          </p:nvSpPr>
          <p:spPr>
            <a:xfrm>
              <a:off x="1066800" y="3917430"/>
              <a:ext cx="152400" cy="533400"/>
            </a:xfrm>
            <a:prstGeom prst="leftBrace">
              <a:avLst/>
            </a:prstGeom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1295400" y="4038598"/>
              <a:ext cx="2362200" cy="152401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3048000" y="44196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পর্ব থেকে পাতা উৎপন্ন হয় এবং পাতা ও শাখা প্রশাখার ভার বহন করে।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33900" y="3581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কান্ডের কাজ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epal-1-k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358840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67200" y="990600"/>
            <a:ext cx="5364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শাখা প্রশাখার গায়ে সৃষ্ট চ্যাপ্টা সবুজ অঙ্গটি হলো পাতা। যেখানে উদ্ভিদ খাদ্য তৈরী করে।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91000"/>
            <a:ext cx="4267200" cy="1323439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 কক্ষে ফুল হয়।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ফুল থেকে ফল হয়।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s (9).jpg"/>
          <p:cNvPicPr>
            <a:picLocks noChangeAspect="1"/>
          </p:cNvPicPr>
          <p:nvPr/>
        </p:nvPicPr>
        <p:blipFill>
          <a:blip r:embed="rId3"/>
          <a:srcRect l="7226" r="2452"/>
          <a:stretch>
            <a:fillRect/>
          </a:stretch>
        </p:blipFill>
        <p:spPr>
          <a:xfrm>
            <a:off x="5867400" y="3581400"/>
            <a:ext cx="3581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 (1).jpg"/>
          <p:cNvPicPr>
            <a:picLocks noChangeAspect="1"/>
          </p:cNvPicPr>
          <p:nvPr/>
        </p:nvPicPr>
        <p:blipFill>
          <a:blip r:embed="rId2"/>
          <a:srcRect l="20000" t="7037" r="21667" b="18889"/>
          <a:stretch>
            <a:fillRect/>
          </a:stretch>
        </p:blipFill>
        <p:spPr>
          <a:xfrm>
            <a:off x="533400" y="381000"/>
            <a:ext cx="5135880" cy="333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1-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57200"/>
            <a:ext cx="2415540" cy="1463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419600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কান্ড কাকে বলে এবং কান্ডের একটি কাজ লিখ।</a:t>
            </a:r>
          </a:p>
          <a:p>
            <a:pPr algn="just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 পাতা কী এবং পাতায় কী তৈরী হয়?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9400" y="2971800"/>
            <a:ext cx="30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সময়ঃ ০৫মিনিট  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5330" y="5105400"/>
            <a:ext cx="8587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ফলঃ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ফুল বুড়ো হয়ে ঝড়ে যায়। ঝড়া ফুলের গোড়ায় ফুলের 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অংশটি  থেকে যায় তা বড় হয়ে ফল সৃষ্টি করে।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mer-Mukul-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3" y="533400"/>
            <a:ext cx="7586134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 1.png"/>
          <p:cNvPicPr>
            <a:picLocks noChangeAspect="1"/>
          </p:cNvPicPr>
          <p:nvPr/>
        </p:nvPicPr>
        <p:blipFill>
          <a:blip r:embed="rId2"/>
          <a:srcRect b="10606"/>
          <a:stretch>
            <a:fillRect/>
          </a:stretch>
        </p:blipFill>
        <p:spPr>
          <a:xfrm>
            <a:off x="400050" y="742950"/>
            <a:ext cx="387167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7800" y="533400"/>
            <a:ext cx="4053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মূলঃ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উদ্ভিদের পর্ব,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পর্বমধ্য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 অগ্রমুকুল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বিহীন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অংশই মূল।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3733800"/>
            <a:ext cx="4381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সাধারণত মূল ভ্রূণমূল হতে উৎপন্ন হয়। মূলে পাতা,ফুল, ফল হয় না এবং নিন্মগামী।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rcRect b="12281"/>
          <a:stretch>
            <a:fillRect/>
          </a:stretch>
        </p:blipFill>
        <p:spPr>
          <a:xfrm>
            <a:off x="438150" y="361950"/>
            <a:ext cx="3519603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533400"/>
            <a:ext cx="4836076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 দলে ৫ জন করে 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 হয়ে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 ।</a:t>
            </a: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সময়-০৫মিনিট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910" y="4343400"/>
            <a:ext cx="845058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মূল কী? মূল চেনার উপায় গুলো লিখ। 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rcRect t="15527"/>
          <a:stretch>
            <a:fillRect/>
          </a:stretch>
        </p:blipFill>
        <p:spPr>
          <a:xfrm>
            <a:off x="6781800" y="571500"/>
            <a:ext cx="2756325" cy="24991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3"/>
          <a:srcRect t="14545"/>
          <a:stretch>
            <a:fillRect/>
          </a:stretch>
        </p:blipFill>
        <p:spPr>
          <a:xfrm>
            <a:off x="3505200" y="571500"/>
            <a:ext cx="2821952" cy="249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tap-root.jpg"/>
          <p:cNvPicPr>
            <a:picLocks noChangeAspect="1"/>
          </p:cNvPicPr>
          <p:nvPr/>
        </p:nvPicPr>
        <p:blipFill>
          <a:blip r:embed="rId4"/>
          <a:srcRect r="30379" b="17895"/>
          <a:stretch>
            <a:fillRect/>
          </a:stretch>
        </p:blipFill>
        <p:spPr>
          <a:xfrm>
            <a:off x="6858000" y="3657600"/>
            <a:ext cx="2743200" cy="2559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5"/>
          <a:srcRect b="11905"/>
          <a:stretch>
            <a:fillRect/>
          </a:stretch>
        </p:blipFill>
        <p:spPr>
          <a:xfrm>
            <a:off x="3657600" y="3657600"/>
            <a:ext cx="2808531" cy="25594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loud Callout 5"/>
          <p:cNvSpPr/>
          <p:nvPr/>
        </p:nvSpPr>
        <p:spPr>
          <a:xfrm>
            <a:off x="304800" y="323850"/>
            <a:ext cx="2743200" cy="1905000"/>
          </a:xfrm>
          <a:prstGeom prst="cloudCallout">
            <a:avLst>
              <a:gd name="adj1" fmla="val 51534"/>
              <a:gd name="adj2" fmla="val 49493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 গুলো লক্ষ কর।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2766060" cy="19389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বিভিন্ন ধরনের মূল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11.png"/>
          <p:cNvPicPr>
            <a:picLocks noChangeAspect="1"/>
          </p:cNvPicPr>
          <p:nvPr/>
        </p:nvPicPr>
        <p:blipFill>
          <a:blip r:embed="rId2"/>
          <a:srcRect l="12712" t="22034" r="35028"/>
          <a:stretch>
            <a:fillRect/>
          </a:stretch>
        </p:blipFill>
        <p:spPr>
          <a:xfrm>
            <a:off x="381000" y="838200"/>
            <a:ext cx="2821711" cy="422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5300" y="5581650"/>
            <a:ext cx="9067800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আদর্শ মূলকে চারটি অংশে  ভাগ করা হয়েছে।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3"/>
          <a:srcRect b="68254"/>
          <a:stretch>
            <a:fillRect/>
          </a:stretch>
        </p:blipFill>
        <p:spPr>
          <a:xfrm>
            <a:off x="3729990" y="457200"/>
            <a:ext cx="5833872" cy="1524000"/>
          </a:xfrm>
          <a:prstGeom prst="rect">
            <a:avLst/>
          </a:prstGeom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3"/>
          <a:srcRect t="31746" b="30159"/>
          <a:stretch>
            <a:fillRect/>
          </a:stretch>
        </p:blipFill>
        <p:spPr>
          <a:xfrm>
            <a:off x="3729990" y="1981200"/>
            <a:ext cx="5833872" cy="1828800"/>
          </a:xfrm>
          <a:prstGeom prst="rect">
            <a:avLst/>
          </a:prstGeom>
        </p:spPr>
      </p:pic>
      <p:pic>
        <p:nvPicPr>
          <p:cNvPr id="11" name="Picture 10" descr="download (1).jpg"/>
          <p:cNvPicPr>
            <a:picLocks noChangeAspect="1"/>
          </p:cNvPicPr>
          <p:nvPr/>
        </p:nvPicPr>
        <p:blipFill>
          <a:blip r:embed="rId3"/>
          <a:srcRect t="69841" b="15873"/>
          <a:stretch>
            <a:fillRect/>
          </a:stretch>
        </p:blipFill>
        <p:spPr>
          <a:xfrm>
            <a:off x="3729990" y="3810000"/>
            <a:ext cx="5833872" cy="685800"/>
          </a:xfrm>
          <a:prstGeom prst="rect">
            <a:avLst/>
          </a:prstGeom>
        </p:spPr>
      </p:pic>
      <p:pic>
        <p:nvPicPr>
          <p:cNvPr id="12" name="Picture 11" descr="download (1).jpg"/>
          <p:cNvPicPr>
            <a:picLocks noChangeAspect="1"/>
          </p:cNvPicPr>
          <p:nvPr/>
        </p:nvPicPr>
        <p:blipFill>
          <a:blip r:embed="rId3"/>
          <a:srcRect t="84127"/>
          <a:stretch>
            <a:fillRect/>
          </a:stretch>
        </p:blipFill>
        <p:spPr>
          <a:xfrm>
            <a:off x="3729990" y="4495800"/>
            <a:ext cx="5833872" cy="762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650" y="2495550"/>
            <a:ext cx="880110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১. দুইটি দ্বিবীজপত্রী উদ্ভিদের  নাম বল। 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২. বিটপে কি কি থাকে?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৩. ফুল কোথায় উৎপন্ন হয়? 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৪. ফুল থেকে কি হয়?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৫.মূলে উদ্ভিদের কোন কোন অংশ দেখা যায় না? </a:t>
            </a:r>
          </a:p>
          <a:p>
            <a:pPr algn="just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 2"/>
              </a:rPr>
              <a:t>৬.একটি আদর্শ মূলের কয়টি অংশ থাকে এবং কি কি?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0" y="609600"/>
            <a:ext cx="510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চলো  নিচের প্রশ্ন গুলো উত্তর দেওয়ার চেষ্টা করি-----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20190711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" y="609600"/>
            <a:ext cx="2346960" cy="27025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3962400"/>
            <a:ext cx="4419600" cy="2123658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পার্থ সারথী নাথ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ICT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শিক্ষক </a:t>
            </a:r>
            <a:endParaRPr lang="bn-BD" sz="2400" b="1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Times New Roman" pitchFamily="18" charset="0"/>
                <a:cs typeface="NikoshBAN" pitchFamily="2" charset="0"/>
              </a:rPr>
              <a:t>লতিফপুর আলহাজ্ব আঃ জলিল উচ্চ বিদ্যালয়</a:t>
            </a:r>
          </a:p>
          <a:p>
            <a:pPr algn="ctr"/>
            <a:r>
              <a:rPr lang="bn-BD" sz="2400" b="1" dirty="0" smtClean="0">
                <a:latin typeface="Times New Roman" pitchFamily="18" charset="0"/>
                <a:cs typeface="NikoshBAN" pitchFamily="2" charset="0"/>
              </a:rPr>
              <a:t>সীতাকূণ্ড, চট্টগ্রাম, </a:t>
            </a:r>
            <a:endParaRPr lang="en-US" sz="2400" b="1" dirty="0" smtClean="0">
              <a:latin typeface="Times New Roman" pitchFamily="18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01839928606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parthaict2019@gmail.com</a:t>
            </a:r>
            <a:r>
              <a:rPr lang="bn-BD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iggan C6.jpg"/>
          <p:cNvPicPr>
            <a:picLocks noChangeAspect="1"/>
          </p:cNvPicPr>
          <p:nvPr/>
        </p:nvPicPr>
        <p:blipFill>
          <a:blip r:embed="rId4"/>
          <a:srcRect t="2679" r="3571" b="3571"/>
          <a:stretch>
            <a:fillRect/>
          </a:stretch>
        </p:blipFill>
        <p:spPr>
          <a:xfrm>
            <a:off x="6781800" y="609600"/>
            <a:ext cx="2346960" cy="27657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943600" y="4038600"/>
            <a:ext cx="3520440" cy="1938992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বিজ্ঞান, 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৬ষ্ঠ শ্রেণি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০১.০৭.২০২১  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505200" y="2057400"/>
            <a:ext cx="2895600" cy="15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4327862" y="2019300"/>
            <a:ext cx="1904206" cy="794"/>
          </a:xfrm>
          <a:prstGeom prst="line">
            <a:avLst/>
          </a:prstGeom>
          <a:ln w="57150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20294" y="2013061"/>
            <a:ext cx="1904206" cy="794"/>
          </a:xfrm>
          <a:prstGeom prst="line">
            <a:avLst/>
          </a:prstGeom>
          <a:ln w="57150">
            <a:solidFill>
              <a:srgbClr val="7030A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101340" cy="923330"/>
          </a:xfrm>
          <a:prstGeom prst="rect">
            <a:avLst/>
          </a:prstGeom>
          <a:noFill/>
          <a:ln w="28575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বাড়ীর  কাজ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mall-Houses-Plans-for-Affordable-Home-Construction-1-e1476914503278.jpg"/>
          <p:cNvPicPr>
            <a:picLocks noChangeAspect="1"/>
          </p:cNvPicPr>
          <p:nvPr/>
        </p:nvPicPr>
        <p:blipFill>
          <a:blip r:embed="rId2"/>
          <a:srcRect t="10902"/>
          <a:stretch>
            <a:fillRect/>
          </a:stretch>
        </p:blipFill>
        <p:spPr>
          <a:xfrm>
            <a:off x="2532246" y="1371602"/>
            <a:ext cx="4676274" cy="3047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1401" y="4648201"/>
            <a:ext cx="8995598" cy="1446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1.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একটি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আদর্শ সপুষ্পক উদ্ভিদের চিত্র অংকণ  কর।</a:t>
            </a: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  <a:sym typeface="Wingdings 2"/>
              </a:rPr>
              <a:t>2.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একটি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 2"/>
              </a:rPr>
              <a:t>আদর্শ মূলের চিত্র অংকণ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1065529_butterfly-page-border-design.png"/>
          <p:cNvPicPr>
            <a:picLocks noChangeAspect="1"/>
          </p:cNvPicPr>
          <p:nvPr/>
        </p:nvPicPr>
        <p:blipFill>
          <a:blip r:embed="rId4"/>
          <a:srcRect l="15234" t="3333" r="15235" b="7778"/>
          <a:stretch>
            <a:fillRect/>
          </a:stretch>
        </p:blipFill>
        <p:spPr>
          <a:xfrm>
            <a:off x="571500" y="381000"/>
            <a:ext cx="8915400" cy="6078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30" y="361950"/>
            <a:ext cx="5501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পরিশেষে সবার সুন্দর </a:t>
            </a:r>
          </a:p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সুস্বাস্থ্য কামনা করছি।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895600"/>
            <a:ext cx="56159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535"/>
            <a:ext cx="4267200" cy="2781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umpkin-tree-growing-on-ground-HMXY38.jpg"/>
          <p:cNvPicPr>
            <a:picLocks noChangeAspect="1"/>
          </p:cNvPicPr>
          <p:nvPr/>
        </p:nvPicPr>
        <p:blipFill>
          <a:blip r:embed="rId3"/>
          <a:srcRect b="15017"/>
          <a:stretch>
            <a:fillRect/>
          </a:stretch>
        </p:blipFill>
        <p:spPr>
          <a:xfrm>
            <a:off x="5334000" y="3314700"/>
            <a:ext cx="425917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935" y="419100"/>
            <a:ext cx="4152244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457200" y="514350"/>
            <a:ext cx="2971800" cy="1752600"/>
          </a:xfrm>
          <a:prstGeom prst="cloudCallout">
            <a:avLst>
              <a:gd name="adj1" fmla="val 56571"/>
              <a:gd name="adj2" fmla="val 49210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 গুলো লক্ষ কর।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560" y="6113695"/>
            <a:ext cx="795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 ছবিতে আমরা কি কি দেখতে পেয়েছি? 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0" y="2362200"/>
            <a:ext cx="5051067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loud Callout 2"/>
          <p:cNvSpPr/>
          <p:nvPr/>
        </p:nvSpPr>
        <p:spPr>
          <a:xfrm>
            <a:off x="5715000" y="381000"/>
            <a:ext cx="3505200" cy="1752600"/>
          </a:xfrm>
          <a:prstGeom prst="cloudCallout">
            <a:avLst>
              <a:gd name="adj1" fmla="val -47710"/>
              <a:gd name="adj2" fmla="val 42488"/>
            </a:avLst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 গুলো লক্ষ কর।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6360" y="6019802"/>
            <a:ext cx="7345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উপরের ছবিতে আমরা কি কি দেখতে পেয়েছি?  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kalerkantho-2b2018-08-08-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377789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905000"/>
            <a:ext cx="5715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একটি সপুষ্পক উদ্ভিদ </a:t>
            </a:r>
            <a:endParaRPr lang="en-US" sz="66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6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মূলের বিভিন্ন অংশ   </a:t>
            </a:r>
            <a:endParaRPr lang="en-US" sz="6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381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4958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অধ্যায়-৪র্থ, পৃষ্ঠা-২৯-৩৯, 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পাঠ-১-২ 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2"/>
          <a:srcRect l="6818" t="2862" r="61364" b="6687"/>
          <a:stretch>
            <a:fillRect/>
          </a:stretch>
        </p:blipFill>
        <p:spPr>
          <a:xfrm>
            <a:off x="381000" y="609600"/>
            <a:ext cx="3200400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800"/>
            <a:ext cx="9304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সপুষ্পক উদ্ভিদ কী তাবলতে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আদর্শ সপুষ্পক উদ্ভিদের বিভিন্ন অংশ চিহ্নিত করতে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আদর্শ সপুষ্পক উদ্ভিদের বিভিন্ন অংশ বর্ণনা করতে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 আদর্শ মূলের বিভিন্ন অংশ ব্যাখ্যা করতে পারবে।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ee_la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398"/>
            <a:ext cx="3681210" cy="4343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6977995326_208f5afed3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909" y="457200"/>
            <a:ext cx="4694745" cy="2057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819400"/>
            <a:ext cx="4775254" cy="20573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00100" y="5334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আবৃতবীজী সপুষ্পক উদ্ভিদকে আদর্শ উদ্ভিদ বলে।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750" y="5867402"/>
            <a:ext cx="8720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একটি আদর্শ সপুষ্পক উদ্ভিদকে কি কি দেখা যায়?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838200"/>
            <a:ext cx="44424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উদ্ভিদের যে অংশগুলো মাটির উপরে থাকে তাদেরকে একত্রে বিটপ বলে।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e308d890fdf6f0017b8bc89ac6e2ce1.jpg"/>
          <p:cNvPicPr>
            <a:picLocks noChangeAspect="1"/>
          </p:cNvPicPr>
          <p:nvPr/>
        </p:nvPicPr>
        <p:blipFill>
          <a:blip r:embed="rId2"/>
          <a:srcRect b="10000"/>
          <a:stretch>
            <a:fillRect/>
          </a:stretch>
        </p:blipFill>
        <p:spPr>
          <a:xfrm>
            <a:off x="457200" y="457200"/>
            <a:ext cx="3676728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38cb578779b3f0d501749ab3a09e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1927860" cy="178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8530" y="419102"/>
            <a:ext cx="310134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0" y="381000"/>
            <a:ext cx="2438400" cy="1477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1570" y="2133600"/>
            <a:ext cx="7795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১.সপুষ্পক উদ্ভিদে কি কি থাকে?</a:t>
            </a:r>
          </a:p>
          <a:p>
            <a:pPr algn="just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২. চারটি সপুষ্পক উদ্ভিদের নাম বল।</a:t>
            </a:r>
          </a:p>
          <a:p>
            <a:pPr algn="just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৩.ধান, গম, ঘাস কোন ধরণের উদ্ভিদ?</a:t>
            </a:r>
          </a:p>
          <a:p>
            <a:pPr algn="just">
              <a:lnSpc>
                <a:spcPct val="150000"/>
              </a:lnSpc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৪. বিটপ কাকে বলে?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271" y="228600"/>
            <a:ext cx="9601200" cy="640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435</Words>
  <Application>Microsoft Office PowerPoint</Application>
  <PresentationFormat>Custom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119</cp:revision>
  <dcterms:created xsi:type="dcterms:W3CDTF">2006-08-16T00:00:00Z</dcterms:created>
  <dcterms:modified xsi:type="dcterms:W3CDTF">2021-07-08T00:10:32Z</dcterms:modified>
</cp:coreProperties>
</file>