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2" r:id="rId12"/>
    <p:sldId id="273" r:id="rId13"/>
    <p:sldId id="264" r:id="rId14"/>
    <p:sldId id="268" r:id="rId15"/>
    <p:sldId id="269" r:id="rId16"/>
    <p:sldId id="265" r:id="rId17"/>
    <p:sldId id="270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611B8-9F1B-45A4-AF12-640AF6CB513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84C75-C184-407C-B312-03C32B3026E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360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বিনিময়ের মাধ্যম</a:t>
          </a:r>
        </a:p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786221-60C8-4498-B36D-B875DFB57364}" type="parTrans" cxnId="{ACB76F91-6365-4F0C-B019-C8D75739F48F}">
      <dgm:prSet/>
      <dgm:spPr/>
      <dgm:t>
        <a:bodyPr/>
        <a:lstStyle/>
        <a:p>
          <a:endParaRPr lang="en-US"/>
        </a:p>
      </dgm:t>
    </dgm:pt>
    <dgm:pt modelId="{C6B6C285-D41B-4755-988B-194EA93CFFA6}" type="sibTrans" cxnId="{ACB76F91-6365-4F0C-B019-C8D75739F48F}">
      <dgm:prSet/>
      <dgm:spPr/>
      <dgm:t>
        <a:bodyPr/>
        <a:lstStyle/>
        <a:p>
          <a:endParaRPr lang="en-US"/>
        </a:p>
      </dgm:t>
    </dgm:pt>
    <dgm:pt modelId="{829D8DAC-8144-49E0-A5DC-ECFC03FB409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6974E9-A793-44F1-8F1C-AF0D074BACF4}" type="parTrans" cxnId="{4B12AB97-6FB3-43B1-8337-707A634F0BEC}">
      <dgm:prSet/>
      <dgm:spPr/>
      <dgm:t>
        <a:bodyPr/>
        <a:lstStyle/>
        <a:p>
          <a:endParaRPr lang="en-US"/>
        </a:p>
      </dgm:t>
    </dgm:pt>
    <dgm:pt modelId="{E63CAFAE-708C-4DAA-8248-246E4797A78B}" type="sibTrans" cxnId="{4B12AB97-6FB3-43B1-8337-707A634F0BEC}">
      <dgm:prSet/>
      <dgm:spPr/>
      <dgm:t>
        <a:bodyPr/>
        <a:lstStyle/>
        <a:p>
          <a:endParaRPr lang="en-US"/>
        </a:p>
      </dgm:t>
    </dgm:pt>
    <dgm:pt modelId="{7A497856-D99C-405D-BE42-C26BCECDBEE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6EAD95-CDAD-4442-BEC6-84D35ADDA2A0}" type="parTrans" cxnId="{82A72CAF-D422-4A56-9E9A-DDE484734746}">
      <dgm:prSet/>
      <dgm:spPr/>
      <dgm:t>
        <a:bodyPr/>
        <a:lstStyle/>
        <a:p>
          <a:endParaRPr lang="en-US"/>
        </a:p>
      </dgm:t>
    </dgm:pt>
    <dgm:pt modelId="{AAF35B87-6182-42F3-B1C8-F050F7BAB252}" type="sibTrans" cxnId="{82A72CAF-D422-4A56-9E9A-DDE484734746}">
      <dgm:prSet/>
      <dgm:spPr/>
      <dgm:t>
        <a:bodyPr/>
        <a:lstStyle/>
        <a:p>
          <a:endParaRPr lang="en-US"/>
        </a:p>
      </dgm:t>
    </dgm:pt>
    <dgm:pt modelId="{0C26F78B-3D9C-47ED-90EA-56425ECB4DBB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06338-7F8F-4557-9645-A2D869AAF992}" type="parTrans" cxnId="{154AFD1F-4C0E-4C7B-9033-C163C358C2DE}">
      <dgm:prSet/>
      <dgm:spPr/>
      <dgm:t>
        <a:bodyPr/>
        <a:lstStyle/>
        <a:p>
          <a:endParaRPr lang="en-US"/>
        </a:p>
      </dgm:t>
    </dgm:pt>
    <dgm:pt modelId="{DE9B1F85-12A5-489B-8FA5-9AB0469726A9}" type="sibTrans" cxnId="{154AFD1F-4C0E-4C7B-9033-C163C358C2DE}">
      <dgm:prSet/>
      <dgm:spPr/>
      <dgm:t>
        <a:bodyPr/>
        <a:lstStyle/>
        <a:p>
          <a:endParaRPr lang="en-US"/>
        </a:p>
      </dgm:t>
    </dgm:pt>
    <dgm:pt modelId="{5C2FEB50-3789-4C4C-AEAD-DB31C09A4AE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রেডিও</a:t>
          </a:r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62B9B-764B-404B-9112-CCA9061C1CD7}" type="parTrans" cxnId="{23D12FAC-F813-480A-8134-F0505BB31ACA}">
      <dgm:prSet/>
      <dgm:spPr/>
      <dgm:t>
        <a:bodyPr/>
        <a:lstStyle/>
        <a:p>
          <a:endParaRPr lang="en-US"/>
        </a:p>
      </dgm:t>
    </dgm:pt>
    <dgm:pt modelId="{D53D02ED-AE16-453B-B3AA-EAA9A4B6C6A1}" type="sibTrans" cxnId="{23D12FAC-F813-480A-8134-F0505BB31ACA}">
      <dgm:prSet/>
      <dgm:spPr/>
      <dgm:t>
        <a:bodyPr/>
        <a:lstStyle/>
        <a:p>
          <a:endParaRPr lang="en-US"/>
        </a:p>
      </dgm:t>
    </dgm:pt>
    <dgm:pt modelId="{7FD3C417-526D-43CD-80E1-F63447990A7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সংবাদপত্র</a:t>
          </a:r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69738C-11A7-4786-904D-AF5DF5101507}" type="parTrans" cxnId="{BBAE20EC-BFB8-430C-9F8E-8107605550A7}">
      <dgm:prSet/>
      <dgm:spPr/>
      <dgm:t>
        <a:bodyPr/>
        <a:lstStyle/>
        <a:p>
          <a:endParaRPr lang="en-US"/>
        </a:p>
      </dgm:t>
    </dgm:pt>
    <dgm:pt modelId="{7A5B7AF0-15DB-4E7E-9C51-1A8D59AF8D9B}" type="sibTrans" cxnId="{BBAE20EC-BFB8-430C-9F8E-8107605550A7}">
      <dgm:prSet/>
      <dgm:spPr/>
      <dgm:t>
        <a:bodyPr/>
        <a:lstStyle/>
        <a:p>
          <a:endParaRPr lang="en-US"/>
        </a:p>
      </dgm:t>
    </dgm:pt>
    <dgm:pt modelId="{0869F00A-8062-4C39-A24D-83BF71FB3A0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ল্যাপটপ বা কম্পিউটার</a:t>
          </a:r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CBF3B9-CE66-4077-B454-5769CA72F3C0}" type="parTrans" cxnId="{2FF5B8C2-C511-49F3-8E0F-9F78C9E77463}">
      <dgm:prSet/>
      <dgm:spPr/>
      <dgm:t>
        <a:bodyPr/>
        <a:lstStyle/>
        <a:p>
          <a:endParaRPr lang="en-US"/>
        </a:p>
      </dgm:t>
    </dgm:pt>
    <dgm:pt modelId="{C314FC29-04A5-4269-A043-6A7A529BBDF5}" type="sibTrans" cxnId="{2FF5B8C2-C511-49F3-8E0F-9F78C9E77463}">
      <dgm:prSet/>
      <dgm:spPr/>
      <dgm:t>
        <a:bodyPr/>
        <a:lstStyle/>
        <a:p>
          <a:endParaRPr lang="en-US"/>
        </a:p>
      </dgm:t>
    </dgm:pt>
    <dgm:pt modelId="{484CD7B7-1925-4DBE-B61C-932D8E0E9075}" type="pres">
      <dgm:prSet presAssocID="{AB5611B8-9F1B-45A4-AF12-640AF6CB51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5BF53-0687-4CA0-A412-9B54ED41E835}" type="pres">
      <dgm:prSet presAssocID="{A3384C75-C184-407C-B312-03C32B3026EC}" presName="centerShape" presStyleLbl="node0" presStyleIdx="0" presStyleCnt="1" custScaleX="154128" custScaleY="128951" custLinFactNeighborX="1705" custLinFactNeighborY="-341"/>
      <dgm:spPr/>
      <dgm:t>
        <a:bodyPr/>
        <a:lstStyle/>
        <a:p>
          <a:endParaRPr lang="en-US"/>
        </a:p>
      </dgm:t>
    </dgm:pt>
    <dgm:pt modelId="{07702C22-752F-4F1D-A16E-D2E9C59A1D58}" type="pres">
      <dgm:prSet presAssocID="{126974E9-A793-44F1-8F1C-AF0D074BACF4}" presName="Name9" presStyleLbl="parChTrans1D2" presStyleIdx="0" presStyleCnt="6"/>
      <dgm:spPr/>
      <dgm:t>
        <a:bodyPr/>
        <a:lstStyle/>
        <a:p>
          <a:endParaRPr lang="en-US"/>
        </a:p>
      </dgm:t>
    </dgm:pt>
    <dgm:pt modelId="{B6AB639D-F522-433C-8818-F3E23E117AF1}" type="pres">
      <dgm:prSet presAssocID="{126974E9-A793-44F1-8F1C-AF0D074BACF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DF1E81F-F250-49A7-A321-F4FD39AE0EE0}" type="pres">
      <dgm:prSet presAssocID="{829D8DAC-8144-49E0-A5DC-ECFC03FB4093}" presName="node" presStyleLbl="node1" presStyleIdx="0" presStyleCnt="6" custScaleX="133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574A3-7801-4AB5-931F-7544138AFF36}" type="pres">
      <dgm:prSet presAssocID="{B5CBF3B9-CE66-4077-B454-5769CA72F3C0}" presName="Name9" presStyleLbl="parChTrans1D2" presStyleIdx="1" presStyleCnt="6"/>
      <dgm:spPr/>
      <dgm:t>
        <a:bodyPr/>
        <a:lstStyle/>
        <a:p>
          <a:endParaRPr lang="en-US"/>
        </a:p>
      </dgm:t>
    </dgm:pt>
    <dgm:pt modelId="{B772FDCD-94D4-4499-9B61-80369CF31D1A}" type="pres">
      <dgm:prSet presAssocID="{B5CBF3B9-CE66-4077-B454-5769CA72F3C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4892873-3E22-49A9-848A-FAE45EF924B8}" type="pres">
      <dgm:prSet presAssocID="{0869F00A-8062-4C39-A24D-83BF71FB3A03}" presName="node" presStyleLbl="node1" presStyleIdx="1" presStyleCnt="6" custScaleX="164241" custRadScaleRad="121554" custRadScaleInc="15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B17BC-1D5A-426A-BCA3-F5B11AA56B59}" type="pres">
      <dgm:prSet presAssocID="{AB69738C-11A7-4786-904D-AF5DF5101507}" presName="Name9" presStyleLbl="parChTrans1D2" presStyleIdx="2" presStyleCnt="6"/>
      <dgm:spPr/>
      <dgm:t>
        <a:bodyPr/>
        <a:lstStyle/>
        <a:p>
          <a:endParaRPr lang="en-US"/>
        </a:p>
      </dgm:t>
    </dgm:pt>
    <dgm:pt modelId="{0E471222-F397-4A8B-AF1E-2A56594087AC}" type="pres">
      <dgm:prSet presAssocID="{AB69738C-11A7-4786-904D-AF5DF510150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2B4FBBE-D226-4EB6-B05E-58910CE36E72}" type="pres">
      <dgm:prSet presAssocID="{7FD3C417-526D-43CD-80E1-F63447990A72}" presName="node" presStyleLbl="node1" presStyleIdx="2" presStyleCnt="6" custScaleX="147792" custScaleY="93830" custRadScaleRad="120979" custRadScaleInc="-3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A8D11-D60F-4401-B403-17FEFDD3AC71}" type="pres">
      <dgm:prSet presAssocID="{FE6EAD95-CDAD-4442-BEC6-84D35ADDA2A0}" presName="Name9" presStyleLbl="parChTrans1D2" presStyleIdx="3" presStyleCnt="6"/>
      <dgm:spPr/>
      <dgm:t>
        <a:bodyPr/>
        <a:lstStyle/>
        <a:p>
          <a:endParaRPr lang="en-US"/>
        </a:p>
      </dgm:t>
    </dgm:pt>
    <dgm:pt modelId="{A87EDC4C-8A37-4926-94C5-0C66D0817882}" type="pres">
      <dgm:prSet presAssocID="{FE6EAD95-CDAD-4442-BEC6-84D35ADDA2A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D956DCC-DE2B-4380-AED4-67E21757C7C6}" type="pres">
      <dgm:prSet presAssocID="{7A497856-D99C-405D-BE42-C26BCECDBEE3}" presName="node" presStyleLbl="node1" presStyleIdx="3" presStyleCnt="6" custScaleX="133918" custRadScaleRad="98209" custRadScaleInc="-20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67F97-5F7C-4874-9EAF-3E0C9F378C3F}" type="pres">
      <dgm:prSet presAssocID="{41406338-7F8F-4557-9645-A2D869AAF992}" presName="Name9" presStyleLbl="parChTrans1D2" presStyleIdx="4" presStyleCnt="6"/>
      <dgm:spPr/>
      <dgm:t>
        <a:bodyPr/>
        <a:lstStyle/>
        <a:p>
          <a:endParaRPr lang="en-US"/>
        </a:p>
      </dgm:t>
    </dgm:pt>
    <dgm:pt modelId="{53E13177-6C56-498E-8E8C-9EE6B1F7DF9E}" type="pres">
      <dgm:prSet presAssocID="{41406338-7F8F-4557-9645-A2D869AAF99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D7429F7-8D4D-47CB-8374-83374C1BB14B}" type="pres">
      <dgm:prSet presAssocID="{0C26F78B-3D9C-47ED-90EA-56425ECB4DBB}" presName="node" presStyleLbl="node1" presStyleIdx="4" presStyleCnt="6" custScaleX="137589" custRadScaleRad="113874" custRadScaleInc="-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34A4C-C1D8-45C6-8F17-051E48B1AD2A}" type="pres">
      <dgm:prSet presAssocID="{7EA62B9B-764B-404B-9112-CCA9061C1CD7}" presName="Name9" presStyleLbl="parChTrans1D2" presStyleIdx="5" presStyleCnt="6"/>
      <dgm:spPr/>
      <dgm:t>
        <a:bodyPr/>
        <a:lstStyle/>
        <a:p>
          <a:endParaRPr lang="en-US"/>
        </a:p>
      </dgm:t>
    </dgm:pt>
    <dgm:pt modelId="{119F2852-83CF-48C1-93E1-2CE51CD4AD8C}" type="pres">
      <dgm:prSet presAssocID="{7EA62B9B-764B-404B-9112-CCA9061C1CD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000379F-27BD-4E92-8EE9-76BB28D4858B}" type="pres">
      <dgm:prSet presAssocID="{5C2FEB50-3789-4C4C-AEAD-DB31C09A4AE3}" presName="node" presStyleLbl="node1" presStyleIdx="5" presStyleCnt="6" custScaleX="153141" custRadScaleRad="128303" custRadScaleInc="-2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5B8C2-C511-49F3-8E0F-9F78C9E77463}" srcId="{A3384C75-C184-407C-B312-03C32B3026EC}" destId="{0869F00A-8062-4C39-A24D-83BF71FB3A03}" srcOrd="1" destOrd="0" parTransId="{B5CBF3B9-CE66-4077-B454-5769CA72F3C0}" sibTransId="{C314FC29-04A5-4269-A043-6A7A529BBDF5}"/>
    <dgm:cxn modelId="{B317EB05-564F-4260-89CB-88D07CC1F808}" type="presOf" srcId="{126974E9-A793-44F1-8F1C-AF0D074BACF4}" destId="{07702C22-752F-4F1D-A16E-D2E9C59A1D58}" srcOrd="0" destOrd="0" presId="urn:microsoft.com/office/officeart/2005/8/layout/radial1"/>
    <dgm:cxn modelId="{4FEA3E50-8759-4CDA-B1F5-1C7B25D97EF5}" type="presOf" srcId="{AB69738C-11A7-4786-904D-AF5DF5101507}" destId="{0E471222-F397-4A8B-AF1E-2A56594087AC}" srcOrd="1" destOrd="0" presId="urn:microsoft.com/office/officeart/2005/8/layout/radial1"/>
    <dgm:cxn modelId="{EF22F5CE-BF14-4B17-A475-D366305903A1}" type="presOf" srcId="{7FD3C417-526D-43CD-80E1-F63447990A72}" destId="{02B4FBBE-D226-4EB6-B05E-58910CE36E72}" srcOrd="0" destOrd="0" presId="urn:microsoft.com/office/officeart/2005/8/layout/radial1"/>
    <dgm:cxn modelId="{7803952F-F060-4773-A255-A6EE0F949ED7}" type="presOf" srcId="{FE6EAD95-CDAD-4442-BEC6-84D35ADDA2A0}" destId="{79DA8D11-D60F-4401-B403-17FEFDD3AC71}" srcOrd="0" destOrd="0" presId="urn:microsoft.com/office/officeart/2005/8/layout/radial1"/>
    <dgm:cxn modelId="{8AACA974-F4E8-4F83-AD04-5AA21B7A2C1D}" type="presOf" srcId="{126974E9-A793-44F1-8F1C-AF0D074BACF4}" destId="{B6AB639D-F522-433C-8818-F3E23E117AF1}" srcOrd="1" destOrd="0" presId="urn:microsoft.com/office/officeart/2005/8/layout/radial1"/>
    <dgm:cxn modelId="{4794B2D5-5854-4E21-8503-2E8609D3FA3F}" type="presOf" srcId="{B5CBF3B9-CE66-4077-B454-5769CA72F3C0}" destId="{F92574A3-7801-4AB5-931F-7544138AFF36}" srcOrd="0" destOrd="0" presId="urn:microsoft.com/office/officeart/2005/8/layout/radial1"/>
    <dgm:cxn modelId="{F4C29BCE-EA09-416A-9C7D-EFFC7DE08B4B}" type="presOf" srcId="{7EA62B9B-764B-404B-9112-CCA9061C1CD7}" destId="{65E34A4C-C1D8-45C6-8F17-051E48B1AD2A}" srcOrd="0" destOrd="0" presId="urn:microsoft.com/office/officeart/2005/8/layout/radial1"/>
    <dgm:cxn modelId="{ACB76F91-6365-4F0C-B019-C8D75739F48F}" srcId="{AB5611B8-9F1B-45A4-AF12-640AF6CB5138}" destId="{A3384C75-C184-407C-B312-03C32B3026EC}" srcOrd="0" destOrd="0" parTransId="{5F786221-60C8-4498-B36D-B875DFB57364}" sibTransId="{C6B6C285-D41B-4755-988B-194EA93CFFA6}"/>
    <dgm:cxn modelId="{4B12AB97-6FB3-43B1-8337-707A634F0BEC}" srcId="{A3384C75-C184-407C-B312-03C32B3026EC}" destId="{829D8DAC-8144-49E0-A5DC-ECFC03FB4093}" srcOrd="0" destOrd="0" parTransId="{126974E9-A793-44F1-8F1C-AF0D074BACF4}" sibTransId="{E63CAFAE-708C-4DAA-8248-246E4797A78B}"/>
    <dgm:cxn modelId="{82A72CAF-D422-4A56-9E9A-DDE484734746}" srcId="{A3384C75-C184-407C-B312-03C32B3026EC}" destId="{7A497856-D99C-405D-BE42-C26BCECDBEE3}" srcOrd="3" destOrd="0" parTransId="{FE6EAD95-CDAD-4442-BEC6-84D35ADDA2A0}" sibTransId="{AAF35B87-6182-42F3-B1C8-F050F7BAB252}"/>
    <dgm:cxn modelId="{A921C24C-1854-422A-A082-B083DF4361D3}" type="presOf" srcId="{829D8DAC-8144-49E0-A5DC-ECFC03FB4093}" destId="{CDF1E81F-F250-49A7-A321-F4FD39AE0EE0}" srcOrd="0" destOrd="0" presId="urn:microsoft.com/office/officeart/2005/8/layout/radial1"/>
    <dgm:cxn modelId="{BBAE20EC-BFB8-430C-9F8E-8107605550A7}" srcId="{A3384C75-C184-407C-B312-03C32B3026EC}" destId="{7FD3C417-526D-43CD-80E1-F63447990A72}" srcOrd="2" destOrd="0" parTransId="{AB69738C-11A7-4786-904D-AF5DF5101507}" sibTransId="{7A5B7AF0-15DB-4E7E-9C51-1A8D59AF8D9B}"/>
    <dgm:cxn modelId="{95AFE873-030D-4205-8389-832FD9BC7439}" type="presOf" srcId="{A3384C75-C184-407C-B312-03C32B3026EC}" destId="{EEF5BF53-0687-4CA0-A412-9B54ED41E835}" srcOrd="0" destOrd="0" presId="urn:microsoft.com/office/officeart/2005/8/layout/radial1"/>
    <dgm:cxn modelId="{C8106B07-6CE2-457E-B495-014AB18DFF5D}" type="presOf" srcId="{7EA62B9B-764B-404B-9112-CCA9061C1CD7}" destId="{119F2852-83CF-48C1-93E1-2CE51CD4AD8C}" srcOrd="1" destOrd="0" presId="urn:microsoft.com/office/officeart/2005/8/layout/radial1"/>
    <dgm:cxn modelId="{4FA2038D-6AD5-444D-AA8C-FED4B654C45A}" type="presOf" srcId="{0869F00A-8062-4C39-A24D-83BF71FB3A03}" destId="{84892873-3E22-49A9-848A-FAE45EF924B8}" srcOrd="0" destOrd="0" presId="urn:microsoft.com/office/officeart/2005/8/layout/radial1"/>
    <dgm:cxn modelId="{480BB462-F470-40FD-BB20-E3B84BDAD911}" type="presOf" srcId="{AB5611B8-9F1B-45A4-AF12-640AF6CB5138}" destId="{484CD7B7-1925-4DBE-B61C-932D8E0E9075}" srcOrd="0" destOrd="0" presId="urn:microsoft.com/office/officeart/2005/8/layout/radial1"/>
    <dgm:cxn modelId="{E7D4CC65-1CE8-46B3-B4B4-6729AB76F1DB}" type="presOf" srcId="{FE6EAD95-CDAD-4442-BEC6-84D35ADDA2A0}" destId="{A87EDC4C-8A37-4926-94C5-0C66D0817882}" srcOrd="1" destOrd="0" presId="urn:microsoft.com/office/officeart/2005/8/layout/radial1"/>
    <dgm:cxn modelId="{B68D6456-98F5-4219-BA49-F420F4E3F201}" type="presOf" srcId="{0C26F78B-3D9C-47ED-90EA-56425ECB4DBB}" destId="{CD7429F7-8D4D-47CB-8374-83374C1BB14B}" srcOrd="0" destOrd="0" presId="urn:microsoft.com/office/officeart/2005/8/layout/radial1"/>
    <dgm:cxn modelId="{60589104-C83C-4CBB-AD3A-4D0F0C889247}" type="presOf" srcId="{7A497856-D99C-405D-BE42-C26BCECDBEE3}" destId="{DD956DCC-DE2B-4380-AED4-67E21757C7C6}" srcOrd="0" destOrd="0" presId="urn:microsoft.com/office/officeart/2005/8/layout/radial1"/>
    <dgm:cxn modelId="{23D12FAC-F813-480A-8134-F0505BB31ACA}" srcId="{A3384C75-C184-407C-B312-03C32B3026EC}" destId="{5C2FEB50-3789-4C4C-AEAD-DB31C09A4AE3}" srcOrd="5" destOrd="0" parTransId="{7EA62B9B-764B-404B-9112-CCA9061C1CD7}" sibTransId="{D53D02ED-AE16-453B-B3AA-EAA9A4B6C6A1}"/>
    <dgm:cxn modelId="{B3921EFC-C0D1-4AA1-A763-61A1FB43F5C0}" type="presOf" srcId="{AB69738C-11A7-4786-904D-AF5DF5101507}" destId="{009B17BC-1D5A-426A-BCA3-F5B11AA56B59}" srcOrd="0" destOrd="0" presId="urn:microsoft.com/office/officeart/2005/8/layout/radial1"/>
    <dgm:cxn modelId="{D9A6DD57-55E2-4627-AD5E-BABB864F1F4B}" type="presOf" srcId="{41406338-7F8F-4557-9645-A2D869AAF992}" destId="{53367F97-5F7C-4874-9EAF-3E0C9F378C3F}" srcOrd="0" destOrd="0" presId="urn:microsoft.com/office/officeart/2005/8/layout/radial1"/>
    <dgm:cxn modelId="{F2F685E1-E8B0-4C97-8B76-F3D3E908FD88}" type="presOf" srcId="{B5CBF3B9-CE66-4077-B454-5769CA72F3C0}" destId="{B772FDCD-94D4-4499-9B61-80369CF31D1A}" srcOrd="1" destOrd="0" presId="urn:microsoft.com/office/officeart/2005/8/layout/radial1"/>
    <dgm:cxn modelId="{6CE18B6D-63B0-43A4-8E38-B5A987E941CA}" type="presOf" srcId="{41406338-7F8F-4557-9645-A2D869AAF992}" destId="{53E13177-6C56-498E-8E8C-9EE6B1F7DF9E}" srcOrd="1" destOrd="0" presId="urn:microsoft.com/office/officeart/2005/8/layout/radial1"/>
    <dgm:cxn modelId="{154AFD1F-4C0E-4C7B-9033-C163C358C2DE}" srcId="{A3384C75-C184-407C-B312-03C32B3026EC}" destId="{0C26F78B-3D9C-47ED-90EA-56425ECB4DBB}" srcOrd="4" destOrd="0" parTransId="{41406338-7F8F-4557-9645-A2D869AAF992}" sibTransId="{DE9B1F85-12A5-489B-8FA5-9AB0469726A9}"/>
    <dgm:cxn modelId="{B2213B77-829D-486B-B7E5-9352940A5AB0}" type="presOf" srcId="{5C2FEB50-3789-4C4C-AEAD-DB31C09A4AE3}" destId="{0000379F-27BD-4E92-8EE9-76BB28D4858B}" srcOrd="0" destOrd="0" presId="urn:microsoft.com/office/officeart/2005/8/layout/radial1"/>
    <dgm:cxn modelId="{C82224A7-742F-4861-9E5C-78170DCAE635}" type="presParOf" srcId="{484CD7B7-1925-4DBE-B61C-932D8E0E9075}" destId="{EEF5BF53-0687-4CA0-A412-9B54ED41E835}" srcOrd="0" destOrd="0" presId="urn:microsoft.com/office/officeart/2005/8/layout/radial1"/>
    <dgm:cxn modelId="{D1E26468-E839-4F3C-9693-CCD990A8E931}" type="presParOf" srcId="{484CD7B7-1925-4DBE-B61C-932D8E0E9075}" destId="{07702C22-752F-4F1D-A16E-D2E9C59A1D58}" srcOrd="1" destOrd="0" presId="urn:microsoft.com/office/officeart/2005/8/layout/radial1"/>
    <dgm:cxn modelId="{4CB76EFF-2748-4812-90EC-AFB21856F376}" type="presParOf" srcId="{07702C22-752F-4F1D-A16E-D2E9C59A1D58}" destId="{B6AB639D-F522-433C-8818-F3E23E117AF1}" srcOrd="0" destOrd="0" presId="urn:microsoft.com/office/officeart/2005/8/layout/radial1"/>
    <dgm:cxn modelId="{AB6959BD-81E0-4807-84BC-F4BABBA7BBD4}" type="presParOf" srcId="{484CD7B7-1925-4DBE-B61C-932D8E0E9075}" destId="{CDF1E81F-F250-49A7-A321-F4FD39AE0EE0}" srcOrd="2" destOrd="0" presId="urn:microsoft.com/office/officeart/2005/8/layout/radial1"/>
    <dgm:cxn modelId="{E2F9F347-1DD4-4FEF-93EF-51977AA4453A}" type="presParOf" srcId="{484CD7B7-1925-4DBE-B61C-932D8E0E9075}" destId="{F92574A3-7801-4AB5-931F-7544138AFF36}" srcOrd="3" destOrd="0" presId="urn:microsoft.com/office/officeart/2005/8/layout/radial1"/>
    <dgm:cxn modelId="{3930B50C-B583-4F98-B938-0E8E8A5DCB27}" type="presParOf" srcId="{F92574A3-7801-4AB5-931F-7544138AFF36}" destId="{B772FDCD-94D4-4499-9B61-80369CF31D1A}" srcOrd="0" destOrd="0" presId="urn:microsoft.com/office/officeart/2005/8/layout/radial1"/>
    <dgm:cxn modelId="{ABF4BF91-6ECC-40CD-8660-57F0C7376E0D}" type="presParOf" srcId="{484CD7B7-1925-4DBE-B61C-932D8E0E9075}" destId="{84892873-3E22-49A9-848A-FAE45EF924B8}" srcOrd="4" destOrd="0" presId="urn:microsoft.com/office/officeart/2005/8/layout/radial1"/>
    <dgm:cxn modelId="{10882313-051C-4138-B265-A51290C17BED}" type="presParOf" srcId="{484CD7B7-1925-4DBE-B61C-932D8E0E9075}" destId="{009B17BC-1D5A-426A-BCA3-F5B11AA56B59}" srcOrd="5" destOrd="0" presId="urn:microsoft.com/office/officeart/2005/8/layout/radial1"/>
    <dgm:cxn modelId="{36B95C43-BD83-446C-BBAB-124D47BDBA1B}" type="presParOf" srcId="{009B17BC-1D5A-426A-BCA3-F5B11AA56B59}" destId="{0E471222-F397-4A8B-AF1E-2A56594087AC}" srcOrd="0" destOrd="0" presId="urn:microsoft.com/office/officeart/2005/8/layout/radial1"/>
    <dgm:cxn modelId="{26275A14-6506-46DD-9874-3F2FEADEF07B}" type="presParOf" srcId="{484CD7B7-1925-4DBE-B61C-932D8E0E9075}" destId="{02B4FBBE-D226-4EB6-B05E-58910CE36E72}" srcOrd="6" destOrd="0" presId="urn:microsoft.com/office/officeart/2005/8/layout/radial1"/>
    <dgm:cxn modelId="{23F1E40C-B7FF-4B4E-8702-6FB96F44CDD0}" type="presParOf" srcId="{484CD7B7-1925-4DBE-B61C-932D8E0E9075}" destId="{79DA8D11-D60F-4401-B403-17FEFDD3AC71}" srcOrd="7" destOrd="0" presId="urn:microsoft.com/office/officeart/2005/8/layout/radial1"/>
    <dgm:cxn modelId="{2AADC2A3-E42A-460E-8500-A818D9548893}" type="presParOf" srcId="{79DA8D11-D60F-4401-B403-17FEFDD3AC71}" destId="{A87EDC4C-8A37-4926-94C5-0C66D0817882}" srcOrd="0" destOrd="0" presId="urn:microsoft.com/office/officeart/2005/8/layout/radial1"/>
    <dgm:cxn modelId="{D26B2C96-8975-4CF9-8755-D5660DC4C58C}" type="presParOf" srcId="{484CD7B7-1925-4DBE-B61C-932D8E0E9075}" destId="{DD956DCC-DE2B-4380-AED4-67E21757C7C6}" srcOrd="8" destOrd="0" presId="urn:microsoft.com/office/officeart/2005/8/layout/radial1"/>
    <dgm:cxn modelId="{3E98B64B-2112-4424-9773-DDA1BE2334AC}" type="presParOf" srcId="{484CD7B7-1925-4DBE-B61C-932D8E0E9075}" destId="{53367F97-5F7C-4874-9EAF-3E0C9F378C3F}" srcOrd="9" destOrd="0" presId="urn:microsoft.com/office/officeart/2005/8/layout/radial1"/>
    <dgm:cxn modelId="{F85FF967-22E2-4BD9-877B-E41AC1D33008}" type="presParOf" srcId="{53367F97-5F7C-4874-9EAF-3E0C9F378C3F}" destId="{53E13177-6C56-498E-8E8C-9EE6B1F7DF9E}" srcOrd="0" destOrd="0" presId="urn:microsoft.com/office/officeart/2005/8/layout/radial1"/>
    <dgm:cxn modelId="{AFC41E16-D23D-4F60-8453-50628B1A6D3B}" type="presParOf" srcId="{484CD7B7-1925-4DBE-B61C-932D8E0E9075}" destId="{CD7429F7-8D4D-47CB-8374-83374C1BB14B}" srcOrd="10" destOrd="0" presId="urn:microsoft.com/office/officeart/2005/8/layout/radial1"/>
    <dgm:cxn modelId="{AC50C09C-B3E2-4201-98BC-26A5E576F73D}" type="presParOf" srcId="{484CD7B7-1925-4DBE-B61C-932D8E0E9075}" destId="{65E34A4C-C1D8-45C6-8F17-051E48B1AD2A}" srcOrd="11" destOrd="0" presId="urn:microsoft.com/office/officeart/2005/8/layout/radial1"/>
    <dgm:cxn modelId="{493A6001-4629-4DA2-8D44-695B73B2457F}" type="presParOf" srcId="{65E34A4C-C1D8-45C6-8F17-051E48B1AD2A}" destId="{119F2852-83CF-48C1-93E1-2CE51CD4AD8C}" srcOrd="0" destOrd="0" presId="urn:microsoft.com/office/officeart/2005/8/layout/radial1"/>
    <dgm:cxn modelId="{92A55F9B-DFB0-4D20-9BFB-724BD8D47C60}" type="presParOf" srcId="{484CD7B7-1925-4DBE-B61C-932D8E0E9075}" destId="{0000379F-27BD-4E92-8EE9-76BB28D4858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5BF53-0687-4CA0-A412-9B54ED41E835}">
      <dsp:nvSpPr>
        <dsp:cNvPr id="0" name=""/>
        <dsp:cNvSpPr/>
      </dsp:nvSpPr>
      <dsp:spPr>
        <a:xfrm>
          <a:off x="2972872" y="1683830"/>
          <a:ext cx="2230418" cy="186607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বিনিময়ের মাধ্যম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9509" y="1957111"/>
        <a:ext cx="1577144" cy="1319514"/>
      </dsp:txXfrm>
    </dsp:sp>
    <dsp:sp modelId="{07702C22-752F-4F1D-A16E-D2E9C59A1D58}">
      <dsp:nvSpPr>
        <dsp:cNvPr id="0" name=""/>
        <dsp:cNvSpPr/>
      </dsp:nvSpPr>
      <dsp:spPr>
        <a:xfrm rot="16082014">
          <a:off x="3944784" y="1560670"/>
          <a:ext cx="215168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15168" y="16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46989" y="1571315"/>
        <a:ext cx="10758" cy="10758"/>
      </dsp:txXfrm>
    </dsp:sp>
    <dsp:sp modelId="{CDF1E81F-F250-49A7-A321-F4FD39AE0EE0}">
      <dsp:nvSpPr>
        <dsp:cNvPr id="0" name=""/>
        <dsp:cNvSpPr/>
      </dsp:nvSpPr>
      <dsp:spPr>
        <a:xfrm>
          <a:off x="3056029" y="22290"/>
          <a:ext cx="1935625" cy="14471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9495" y="234216"/>
        <a:ext cx="1368693" cy="1023268"/>
      </dsp:txXfrm>
    </dsp:sp>
    <dsp:sp modelId="{F92574A3-7801-4AB5-931F-7544138AFF36}">
      <dsp:nvSpPr>
        <dsp:cNvPr id="0" name=""/>
        <dsp:cNvSpPr/>
      </dsp:nvSpPr>
      <dsp:spPr>
        <a:xfrm rot="20052275">
          <a:off x="5047757" y="2107990"/>
          <a:ext cx="120104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20104" y="16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4807" y="2121011"/>
        <a:ext cx="6005" cy="6005"/>
      </dsp:txXfrm>
    </dsp:sp>
    <dsp:sp modelId="{84892873-3E22-49A9-848A-FAE45EF924B8}">
      <dsp:nvSpPr>
        <dsp:cNvPr id="0" name=""/>
        <dsp:cNvSpPr/>
      </dsp:nvSpPr>
      <dsp:spPr>
        <a:xfrm>
          <a:off x="4904269" y="924459"/>
          <a:ext cx="2376765" cy="14471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ল্যাপটপ বা কম্পিউটার</a:t>
          </a: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2338" y="1136385"/>
        <a:ext cx="1680627" cy="1023268"/>
      </dsp:txXfrm>
    </dsp:sp>
    <dsp:sp modelId="{009B17BC-1D5A-426A-BCA3-F5B11AA56B59}">
      <dsp:nvSpPr>
        <dsp:cNvPr id="0" name=""/>
        <dsp:cNvSpPr/>
      </dsp:nvSpPr>
      <dsp:spPr>
        <a:xfrm rot="1276242">
          <a:off x="5093733" y="3023543"/>
          <a:ext cx="160306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60306" y="16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69879" y="3035559"/>
        <a:ext cx="8015" cy="8015"/>
      </dsp:txXfrm>
    </dsp:sp>
    <dsp:sp modelId="{02B4FBBE-D226-4EB6-B05E-58910CE36E72}">
      <dsp:nvSpPr>
        <dsp:cNvPr id="0" name=""/>
        <dsp:cNvSpPr/>
      </dsp:nvSpPr>
      <dsp:spPr>
        <a:xfrm>
          <a:off x="5090844" y="2744620"/>
          <a:ext cx="2138729" cy="135783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সংবাদপত্র</a:t>
          </a: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4054" y="2943470"/>
        <a:ext cx="1512309" cy="960133"/>
      </dsp:txXfrm>
    </dsp:sp>
    <dsp:sp modelId="{79DA8D11-D60F-4401-B403-17FEFDD3AC71}">
      <dsp:nvSpPr>
        <dsp:cNvPr id="0" name=""/>
        <dsp:cNvSpPr/>
      </dsp:nvSpPr>
      <dsp:spPr>
        <a:xfrm rot="5158951">
          <a:off x="4060865" y="3631645"/>
          <a:ext cx="199226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99226" y="16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5498" y="3642688"/>
        <a:ext cx="9961" cy="9961"/>
      </dsp:txXfrm>
    </dsp:sp>
    <dsp:sp modelId="{DD956DCC-DE2B-4380-AED4-67E21757C7C6}">
      <dsp:nvSpPr>
        <dsp:cNvPr id="0" name=""/>
        <dsp:cNvSpPr/>
      </dsp:nvSpPr>
      <dsp:spPr>
        <a:xfrm>
          <a:off x="3249228" y="3746044"/>
          <a:ext cx="1937955" cy="14471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3035" y="3957970"/>
        <a:ext cx="1370341" cy="1023268"/>
      </dsp:txXfrm>
    </dsp:sp>
    <dsp:sp modelId="{53367F97-5F7C-4874-9EAF-3E0C9F378C3F}">
      <dsp:nvSpPr>
        <dsp:cNvPr id="0" name=""/>
        <dsp:cNvSpPr/>
      </dsp:nvSpPr>
      <dsp:spPr>
        <a:xfrm rot="9029389">
          <a:off x="2936743" y="3183617"/>
          <a:ext cx="24344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43440" y="16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2377" y="3193554"/>
        <a:ext cx="12172" cy="12172"/>
      </dsp:txXfrm>
    </dsp:sp>
    <dsp:sp modelId="{CD7429F7-8D4D-47CB-8374-83374C1BB14B}">
      <dsp:nvSpPr>
        <dsp:cNvPr id="0" name=""/>
        <dsp:cNvSpPr/>
      </dsp:nvSpPr>
      <dsp:spPr>
        <a:xfrm>
          <a:off x="1171538" y="2980611"/>
          <a:ext cx="1991079" cy="14471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3125" y="3192537"/>
        <a:ext cx="1407905" cy="1023268"/>
      </dsp:txXfrm>
    </dsp:sp>
    <dsp:sp modelId="{65E34A4C-C1D8-45C6-8F17-051E48B1AD2A}">
      <dsp:nvSpPr>
        <dsp:cNvPr id="0" name=""/>
        <dsp:cNvSpPr/>
      </dsp:nvSpPr>
      <dsp:spPr>
        <a:xfrm rot="12165007">
          <a:off x="2726909" y="2109502"/>
          <a:ext cx="37892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78922" y="16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06897" y="2116053"/>
        <a:ext cx="18946" cy="18946"/>
      </dsp:txXfrm>
    </dsp:sp>
    <dsp:sp modelId="{0000379F-27BD-4E92-8EE9-76BB28D4858B}">
      <dsp:nvSpPr>
        <dsp:cNvPr id="0" name=""/>
        <dsp:cNvSpPr/>
      </dsp:nvSpPr>
      <dsp:spPr>
        <a:xfrm>
          <a:off x="701210" y="937721"/>
          <a:ext cx="2216135" cy="14471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রেডিও</a:t>
          </a: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5755" y="1149647"/>
        <a:ext cx="1567045" cy="1023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87338" y="6488668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মো আখতার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হোসেন সহকারি শিক্ষক জয়নগর সরকারি প্রাথমিক বিদ্যালয়। ছাতক,সুনামগঞ্জ।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B2DF59-ADB9-4D78-8C0A-65159C8915B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2C9E97-A053-45C6-8461-B19640574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113" y="848139"/>
            <a:ext cx="7142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আজকের মাল্টিমিডিয়া ক্লাসে সবাইকে স্বাগত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8A153E-176F-41F1-B8C8-34FD64E8C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8" y="2171578"/>
            <a:ext cx="6122504" cy="3810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6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068418" y="1033670"/>
            <a:ext cx="3578087" cy="94090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গুরুত্ব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4452" y="3498574"/>
            <a:ext cx="772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বিনিময় আমাদের নিরাপদ থাকতে, ভালভাবে বাঁচতে,প্রয়োজনীয় তথ্য পেতে এবং বিপদ থেকে রক্ষা পেতে সাহায্য করে।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28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0" y="1458604"/>
            <a:ext cx="3873881" cy="374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628" y="668013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1270" y="1776657"/>
            <a:ext cx="261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আইসিটি কি?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270" y="2701284"/>
            <a:ext cx="6970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I  = Information.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C = Communications.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T = Technology.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বলতে পারি Information and Communications Technology. বাংলায় বললে হবে ‘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 প্রযুক্তি’।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6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573" y="1298715"/>
            <a:ext cx="837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কয়েকটি তথ্য প্রযুক্তির (আইসিটি) নাম জানব।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026" y="3107635"/>
            <a:ext cx="10482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আমরা যে সকল তথ্য প্রযুক্তি (আইসিটি) ব্যবহার করছি তা হলোঃ- কম্পিউটার, টেলিভিশন, ল্যাপ্টপ, রেডিও, ইন্টারনেট, ইমেইল, মোবাইলফোন ইত্যাদি।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29" y="450575"/>
            <a:ext cx="1086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বন্ধুরা,এবার দেখব কি কি উপায়ে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বা আদান-প্রদান করতে পারি।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57" y="1555474"/>
            <a:ext cx="2847975" cy="1847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Nuwe Afrikaanse kanaal bekend gestel | Maroela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1" y="155547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আকাশবাণীর &amp;amp;#39;মৈত্রী&amp;amp;#39; শোনা যাবে বাংলাদেশ থেকে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0" y="1555474"/>
            <a:ext cx="2944192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চলতি বছর ১০,০০০ কোটি টাকার মোবাইল সেট বিক্রির টার্গেট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r="4807"/>
          <a:stretch/>
        </p:blipFill>
        <p:spPr bwMode="auto">
          <a:xfrm>
            <a:off x="6466232" y="1487971"/>
            <a:ext cx="1881809" cy="19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145" r="8230"/>
          <a:stretch/>
        </p:blipFill>
        <p:spPr>
          <a:xfrm>
            <a:off x="619401" y="3569805"/>
            <a:ext cx="2305879" cy="203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376" y="3589061"/>
            <a:ext cx="2486025" cy="2003356"/>
          </a:xfrm>
          <a:prstGeom prst="rect">
            <a:avLst/>
          </a:prstGeom>
        </p:spPr>
      </p:pic>
      <p:pic>
        <p:nvPicPr>
          <p:cNvPr id="13" name="Picture 12" descr="n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1162" y="3763114"/>
            <a:ext cx="2735951" cy="1727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8" name="Picture 16" descr="মাইকিং করে রাস্তায় পাওয়া টাকা মালিককে ফেরত – আওয়ার নিউ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97" y="3781130"/>
            <a:ext cx="2564297" cy="170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417981" y="5691087"/>
            <a:ext cx="901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ব্যবহার করে আমরা তথ্য বিনিময় বা আদান-প্রদান করতে পারি।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93" y="463825"/>
            <a:ext cx="1045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কিসের মাধ্যমে আমরা তথ্য বিনিময় করতে পারি নিচের ছকে দেখানো হলোঃ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42356860"/>
              </p:ext>
            </p:extLst>
          </p:nvPr>
        </p:nvGraphicFramePr>
        <p:xfrm>
          <a:off x="1925982" y="1048601"/>
          <a:ext cx="8128000" cy="525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6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6869" y="583095"/>
            <a:ext cx="4359966" cy="543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860" y="1491909"/>
            <a:ext cx="219986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তোমাদের পাঠ্য বইয়ের ৬৮ ও ৬৯ পৃষ্টা বের করো এবং নিরবে পড়।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78" y="1325217"/>
            <a:ext cx="3961986" cy="4598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68" y="1325217"/>
            <a:ext cx="3638072" cy="4691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730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82328"/>
              </p:ext>
            </p:extLst>
          </p:nvPr>
        </p:nvGraphicFramePr>
        <p:xfrm>
          <a:off x="1252331" y="2892287"/>
          <a:ext cx="9906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7010400"/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   তথ্য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কি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হবে?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সংক্রামক রোগ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 দুর্যোগ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আবহাওয়া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073" y="838198"/>
            <a:ext cx="101792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এখন তোমরা নিচের ছকের মত ছক তৈরি করে তথ্যটি জানা থাকলে কী হবে লিখ।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0331" y="3551583"/>
            <a:ext cx="659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প্রতিরোধমূলক ব্যবস্থার মাধ্যমে ঝুঁকি কমানো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009" y="4253948"/>
            <a:ext cx="323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কমানো সম্ভব হবে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7931" y="495631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বিভিন্ন কাজে ঘরের বাইরে বের হওয়ার সিদ্ধান্ত নিতে সহজ হবে।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4609" y="1099931"/>
            <a:ext cx="186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8278" y="1989129"/>
            <a:ext cx="82627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বিনিময়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কেন গুরুত্ব পূর্ণ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বিনিময়ের উপায়গুলো কি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বিনিময় না করলে আমাদের কি ক্ষতি হতে পারে?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বিনিময়ের কয়েকটি প্রযুক্তির নাম লেখ।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5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034" y="640868"/>
            <a:ext cx="174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80661" y="640868"/>
            <a:ext cx="1703426" cy="101805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Picture 3" descr="n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44" y="615476"/>
            <a:ext cx="1828210" cy="103174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092" y="583606"/>
            <a:ext cx="2063359" cy="170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310" y="583606"/>
            <a:ext cx="1597463" cy="1192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7550" y="1739434"/>
            <a:ext cx="6551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উপরের ছবিগুলো দেখে নিচের ছকটি পূরন করো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34045"/>
              </p:ext>
            </p:extLst>
          </p:nvPr>
        </p:nvGraphicFramePr>
        <p:xfrm>
          <a:off x="953677" y="2477977"/>
          <a:ext cx="9906000" cy="333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7010400"/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   তথ্য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কি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হবে?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সংক্রামক রোগ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3600" smtClean="0">
                          <a:latin typeface="NikoshBAN" pitchFamily="2" charset="0"/>
                          <a:cs typeface="NikoshBAN" pitchFamily="2" charset="0"/>
                        </a:rPr>
                        <a:t>আইসিটি</a:t>
                      </a:r>
                      <a:r>
                        <a:rPr lang="en-US" sz="3600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আবহাওয়া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itchFamily="2" charset="0"/>
                          <a:cs typeface="NikoshBAN" pitchFamily="2" charset="0"/>
                        </a:rPr>
                        <a:t>     খেলাধুলা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816" y="940904"/>
            <a:ext cx="143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0590" y="2146853"/>
            <a:ext cx="8269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তথ্য সংগ্রহ করি?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সংগৃহিত তথ্য কিভাবে বিনিময় করি?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প্রয়োজন কেন?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জীবনে তথ্য বিনিময়ের গুরুত্ব কি?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উপায়ে তথ্য বিনিময় করতে পারি?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তথ্য বিনিময় প্রযুক্তির নাম লিখ।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6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409" y="3195251"/>
            <a:ext cx="3856382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আখতার হোসেন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জয়নগর সরকারি প্রাথমিক বিদ্যালয়।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০১৭১৬-১৫২৩৯৩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0924" y="2702809"/>
            <a:ext cx="4936434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১০ম 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 জীবনে তথ্য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শিরোনামঃপ্রতিদিন আমরা -------সহপাঠীদের সাথে আলোচনা করি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5" y="714350"/>
            <a:ext cx="2729948" cy="220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-Right Arrow 5"/>
          <p:cNvSpPr/>
          <p:nvPr/>
        </p:nvSpPr>
        <p:spPr>
          <a:xfrm>
            <a:off x="4071731" y="948269"/>
            <a:ext cx="3061252" cy="1378226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35" y="560783"/>
            <a:ext cx="1948069" cy="2020129"/>
          </a:xfrm>
          <a:prstGeom prst="rect">
            <a:avLst/>
          </a:prstGeom>
        </p:spPr>
      </p:pic>
      <p:pic>
        <p:nvPicPr>
          <p:cNvPr id="2050" name="Picture 2" descr="টেমপ্লেট ফ্লাওয়ার বিমূর্ত শিল্প চিত্রণ, হাতে আঁকা ফুলের লাইন, অমূর্ত  চিত্রকলা, বিমূর্ত লাইন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r="33567"/>
          <a:stretch/>
        </p:blipFill>
        <p:spPr bwMode="auto">
          <a:xfrm>
            <a:off x="4913243" y="2054086"/>
            <a:ext cx="1338469" cy="42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2731" y="901146"/>
            <a:ext cx="2928731" cy="1364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9078" y="3008243"/>
            <a:ext cx="9621079" cy="23058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একজন বন্ধু জাপানে থাকে।তুমি তার সাথে তথ্য বিনিময় করতে চাও। কোন কোন উপায়ে তুমি তার সাথে তথ্য বিনিময় করতে পার? এর জন্য তুমার কি কি প্রযুক্তি দরকার হবে? লেখ।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75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1592" y="947528"/>
            <a:ext cx="3101008" cy="11529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  <a:p>
            <a:pPr algn="ctr"/>
            <a:r>
              <a:rPr lang="en-US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28" y="2423698"/>
            <a:ext cx="6398937" cy="39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1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240696" y="1643270"/>
            <a:ext cx="3326295" cy="115294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56" y="3511827"/>
            <a:ext cx="1091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১১.১.১ ব্যক্তি, সমাজ ও রাষ্ট্রীয় জীবনে তথ্য আদান-প্রদানের গুরুত্ব ব্যাখা করতে পারবে।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8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086" y="450574"/>
            <a:ext cx="848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শিক্ষার্থী বন্ধুরা আমরা ছবি দেখি</a:t>
            </a:r>
          </a:p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নিচের ছবিতে কি দেখা যাচ্ছে?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1605" y="1650901"/>
            <a:ext cx="4236279" cy="2869097"/>
            <a:chOff x="615811" y="1650903"/>
            <a:chExt cx="4236279" cy="2735567"/>
          </a:xfrm>
        </p:grpSpPr>
        <p:pic>
          <p:nvPicPr>
            <p:cNvPr id="1026" name="Picture 2" descr="কোনোমতে টিকে আছে নববর্ষের চিঠি! - banglanews24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1" y="1650903"/>
              <a:ext cx="2876550" cy="2735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8" name="Picture 4" descr="চিঠি লেখার অভ্যাসই ভুলতে বসেছে মানুষ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8" r="36546"/>
            <a:stretch/>
          </p:blipFill>
          <p:spPr bwMode="auto">
            <a:xfrm>
              <a:off x="3526873" y="1683617"/>
              <a:ext cx="1325217" cy="2702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1030" name="Picture 6" descr="Rafat Nur - কবুতরের মাধ্যমে চিঠি আদান প্রদান হলো প্রাচীন... | Face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r="9216"/>
          <a:stretch/>
        </p:blipFill>
        <p:spPr bwMode="auto">
          <a:xfrm>
            <a:off x="5063292" y="1650902"/>
            <a:ext cx="2835966" cy="257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M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676" y="1650902"/>
            <a:ext cx="3481472" cy="28690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48197" y="4804121"/>
            <a:ext cx="2594934" cy="1210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চিঠির মাধ্যমে তথ্য আদান-প্রদান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1131" y="4313184"/>
            <a:ext cx="2973298" cy="19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আগেকার দিনে কবুতর দিয়ে চিঠি পাঠিয়ে তথ্য আদান-প্রদান করা হতো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1763" y="4597307"/>
            <a:ext cx="2973298" cy="1624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আলাপ আলোচনার মাধ্যমে তথ্য আদান-প্রদান করা হচ্ছে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82" y="450574"/>
            <a:ext cx="848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শিক্ষার্থী বন্ধুরা আমরা আরো কিছু ছবি দেখি আমরা কিভাবে তথ্য বিনিময় করি।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87"/>
          <a:stretch/>
        </p:blipFill>
        <p:spPr>
          <a:xfrm>
            <a:off x="781877" y="1677405"/>
            <a:ext cx="2994992" cy="2417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1877" y="4426226"/>
            <a:ext cx="3021495" cy="15637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সংবাদ পাঠের মাধ্যমে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মোবাইল ফোন ব্যবহারে খরচ বাড়ছ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96" y="1677405"/>
            <a:ext cx="3486978" cy="2417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4511537" y="4412973"/>
            <a:ext cx="3021495" cy="1563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মোবাইলফোনে  কথা বলার মাধ্যমে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84" y="1809927"/>
            <a:ext cx="3193774" cy="2231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123584" y="4326833"/>
            <a:ext cx="3021495" cy="1736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 মাধ্যমে তথ্য বিনিময়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31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768149" y="622851"/>
            <a:ext cx="6268279" cy="1630018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আজকে আমরা পড়ব  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What is Information and Communication Technology?">
            <a:extLst>
              <a:ext uri="{FF2B5EF4-FFF2-40B4-BE49-F238E27FC236}">
                <a16:creationId xmlns="" xmlns:a16="http://schemas.microsoft.com/office/drawing/2014/main" id="{19F2747A-85BB-4DA7-80B5-73DFE821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3" y="2252870"/>
            <a:ext cx="2524125" cy="2968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8049D7-3EF0-4666-99D7-B94B6C1D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27" y="2252869"/>
            <a:ext cx="2615776" cy="2968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4000602" y="2650434"/>
            <a:ext cx="3896140" cy="25709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গুরুত্ব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768149" y="622851"/>
            <a:ext cx="6268279" cy="209384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এবার আমরা জানব তথ্য কি?  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901148" y="3048000"/>
            <a:ext cx="10376452" cy="1961322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মূলত সংবাদ বা বার্তা। তবে কিছু তথ্য সঠিক আবার কিছু তথ্য মিথ্যাও হতে পারে।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903" y="1099931"/>
            <a:ext cx="735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বন্ধুরা,এবার জানব তথ্য বিনিময় কি?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855303" y="2769705"/>
            <a:ext cx="8574157" cy="2796209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হলো একটি প্রক্রিয়া যার মাধ্যমে আমরা কোন তথ্য বন্ধু , পরিবার এবং অন্যান্য মানুষের সঙ্গে আদান-প্রদান করা।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192" y="1060174"/>
            <a:ext cx="691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জানব তথ্য বিনিময়ের উপায়গুলো কি কি?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844" y="2782956"/>
            <a:ext cx="6268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উপায়গুলো হলঃ-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 সাথে কথা বলে।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চিঠি লিখে।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 করে।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1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421</TotalTime>
  <Words>594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2021-07-06T15:50:47Z</dcterms:created>
  <dcterms:modified xsi:type="dcterms:W3CDTF">2021-07-08T04:56:50Z</dcterms:modified>
</cp:coreProperties>
</file>