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D2DE-C870-47C7-837F-9362AD27CD3E}" type="datetimeFigureOut">
              <a:rPr lang="en-US" smtClean="0"/>
              <a:t>24-Jun-21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6AE91-3BDE-4450-B6D9-1903494E04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D2DE-C870-47C7-837F-9362AD27CD3E}" type="datetimeFigureOut">
              <a:rPr lang="en-US" smtClean="0"/>
              <a:t>24-Jun-21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6AE91-3BDE-4450-B6D9-1903494E04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D2DE-C870-47C7-837F-9362AD27CD3E}" type="datetimeFigureOut">
              <a:rPr lang="en-US" smtClean="0"/>
              <a:t>24-Jun-21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6AE91-3BDE-4450-B6D9-1903494E04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D2DE-C870-47C7-837F-9362AD27CD3E}" type="datetimeFigureOut">
              <a:rPr lang="en-US" smtClean="0"/>
              <a:t>24-Jun-21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6AE91-3BDE-4450-B6D9-1903494E04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D2DE-C870-47C7-837F-9362AD27CD3E}" type="datetimeFigureOut">
              <a:rPr lang="en-US" smtClean="0"/>
              <a:t>24-Jun-21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6AE91-3BDE-4450-B6D9-1903494E04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D2DE-C870-47C7-837F-9362AD27CD3E}" type="datetimeFigureOut">
              <a:rPr lang="en-US" smtClean="0"/>
              <a:t>24-Jun-21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6AE91-3BDE-4450-B6D9-1903494E04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D2DE-C870-47C7-837F-9362AD27CD3E}" type="datetimeFigureOut">
              <a:rPr lang="en-US" smtClean="0"/>
              <a:t>24-Jun-21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6AE91-3BDE-4450-B6D9-1903494E04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D2DE-C870-47C7-837F-9362AD27CD3E}" type="datetimeFigureOut">
              <a:rPr lang="en-US" smtClean="0"/>
              <a:t>24-Jun-21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6AE91-3BDE-4450-B6D9-1903494E04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D2DE-C870-47C7-837F-9362AD27CD3E}" type="datetimeFigureOut">
              <a:rPr lang="en-US" smtClean="0"/>
              <a:t>24-Jun-21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6AE91-3BDE-4450-B6D9-1903494E04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D2DE-C870-47C7-837F-9362AD27CD3E}" type="datetimeFigureOut">
              <a:rPr lang="en-US" smtClean="0"/>
              <a:t>24-Jun-21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6AE91-3BDE-4450-B6D9-1903494E04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D2DE-C870-47C7-837F-9362AD27CD3E}" type="datetimeFigureOut">
              <a:rPr lang="en-US" smtClean="0"/>
              <a:t>24-Jun-21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6AE91-3BDE-4450-B6D9-1903494E04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BD2DE-C870-47C7-837F-9362AD27CD3E}" type="datetimeFigureOut">
              <a:rPr lang="en-US" smtClean="0"/>
              <a:t>24-Jun-21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6AE91-3BDE-4450-B6D9-1903494E04D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" y="762000"/>
            <a:ext cx="807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7030A0"/>
                </a:solidFill>
              </a:rPr>
              <a:t>বিসমিললাহির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রাহমানির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রাহিম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endParaRPr lang="en-US" sz="32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cut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838200"/>
            <a:ext cx="8382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002060"/>
                </a:solidFill>
              </a:rPr>
              <a:t>আল</a:t>
            </a:r>
            <a:r>
              <a:rPr lang="en-US" sz="6000" dirty="0" smtClean="0">
                <a:solidFill>
                  <a:srgbClr val="002060"/>
                </a:solidFill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</a:rPr>
              <a:t>হামদুলিল্লাহ</a:t>
            </a:r>
            <a:endParaRPr lang="en-US" sz="6000" dirty="0" smtClean="0">
              <a:solidFill>
                <a:srgbClr val="002060"/>
              </a:solidFill>
            </a:endParaRPr>
          </a:p>
          <a:p>
            <a:r>
              <a:rPr lang="en-US" dirty="0" err="1" smtClean="0"/>
              <a:t>সমস্ত</a:t>
            </a:r>
            <a:r>
              <a:rPr lang="en-US" dirty="0" smtClean="0"/>
              <a:t> </a:t>
            </a:r>
            <a:r>
              <a:rPr lang="bn-BD" dirty="0" smtClean="0"/>
              <a:t>প্রশংসা মহান আলল্লাহ পাকের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762000"/>
            <a:ext cx="7848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dirty="0" smtClean="0">
                <a:solidFill>
                  <a:srgbClr val="0070C0"/>
                </a:solidFill>
              </a:rPr>
              <a:t>পরিচিতি</a:t>
            </a:r>
            <a:endParaRPr lang="en-US" sz="9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ydrangea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1143000" y="0"/>
            <a:ext cx="4191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FF0000"/>
                </a:solidFill>
              </a:rPr>
              <a:t>আজকের </a:t>
            </a:r>
          </a:p>
          <a:p>
            <a:r>
              <a:rPr lang="bn-BD" sz="2400" dirty="0" smtClean="0">
                <a:solidFill>
                  <a:srgbClr val="FF0000"/>
                </a:solidFill>
              </a:rPr>
              <a:t>ক্লাশে</a:t>
            </a:r>
          </a:p>
          <a:p>
            <a:r>
              <a:rPr lang="bn-BD" sz="2400" dirty="0" smtClean="0">
                <a:solidFill>
                  <a:srgbClr val="FF0000"/>
                </a:solidFill>
              </a:rPr>
              <a:t>সবাই</a:t>
            </a:r>
          </a:p>
          <a:p>
            <a:r>
              <a:rPr lang="bn-BD" sz="2400" dirty="0" smtClean="0">
                <a:solidFill>
                  <a:srgbClr val="FF0000"/>
                </a:solidFill>
              </a:rPr>
              <a:t>কে</a:t>
            </a:r>
          </a:p>
          <a:p>
            <a:r>
              <a:rPr lang="bn-BD" sz="2400" dirty="0" smtClean="0">
                <a:solidFill>
                  <a:srgbClr val="FF0000"/>
                </a:solidFill>
              </a:rPr>
              <a:t>সাদা</a:t>
            </a:r>
          </a:p>
          <a:p>
            <a:r>
              <a:rPr lang="bn-BD" sz="2400" dirty="0" smtClean="0">
                <a:solidFill>
                  <a:srgbClr val="FF0000"/>
                </a:solidFill>
              </a:rPr>
              <a:t>গোলাপের</a:t>
            </a:r>
          </a:p>
          <a:p>
            <a:r>
              <a:rPr lang="bn-BD" sz="2400" dirty="0" smtClean="0">
                <a:solidFill>
                  <a:srgbClr val="FF0000"/>
                </a:solidFill>
              </a:rPr>
              <a:t>শুভেচ্ছা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18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Tanziara</dc:creator>
  <cp:lastModifiedBy>Tanziara</cp:lastModifiedBy>
  <cp:revision>5</cp:revision>
  <dcterms:created xsi:type="dcterms:W3CDTF">2021-06-24T13:46:03Z</dcterms:created>
  <dcterms:modified xsi:type="dcterms:W3CDTF">2021-06-24T14:33:02Z</dcterms:modified>
</cp:coreProperties>
</file>