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82" r:id="rId3"/>
    <p:sldId id="261" r:id="rId4"/>
    <p:sldId id="262" r:id="rId5"/>
    <p:sldId id="263" r:id="rId6"/>
    <p:sldId id="264" r:id="rId7"/>
    <p:sldId id="266" r:id="rId8"/>
    <p:sldId id="277" r:id="rId9"/>
    <p:sldId id="268" r:id="rId10"/>
    <p:sldId id="269" r:id="rId11"/>
    <p:sldId id="267" r:id="rId12"/>
    <p:sldId id="270" r:id="rId13"/>
    <p:sldId id="281" r:id="rId14"/>
    <p:sldId id="279" r:id="rId15"/>
    <p:sldId id="280" r:id="rId16"/>
    <p:sldId id="278" r:id="rId17"/>
    <p:sldId id="271" r:id="rId18"/>
    <p:sldId id="272" r:id="rId19"/>
    <p:sldId id="273" r:id="rId20"/>
  </p:sldIdLst>
  <p:sldSz cx="12801600" cy="82296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9FFCC"/>
    <a:srgbClr val="FBFEDC"/>
    <a:srgbClr val="FF9900"/>
    <a:srgbClr val="F7FE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7" d="100"/>
          <a:sy n="67" d="100"/>
        </p:scale>
        <p:origin x="-1212" y="-96"/>
      </p:cViewPr>
      <p:guideLst>
        <p:guide orient="horz" pos="2592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7FB83-4BA5-4269-944A-729D8DA34049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980CE-7F7C-47C8-A3F4-B2B159E8B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0" y="685800"/>
            <a:ext cx="5334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980CE-7F7C-47C8-A3F4-B2B159E8BB4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801600" cy="8229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91440" y="83709"/>
            <a:ext cx="12618721" cy="803064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13560" y="3840480"/>
            <a:ext cx="8961120" cy="1920240"/>
          </a:xfrm>
        </p:spPr>
        <p:txBody>
          <a:bodyPr/>
          <a:lstStyle>
            <a:lvl1pPr marL="0" indent="0" algn="ctr">
              <a:buNone/>
              <a:defRPr sz="3400">
                <a:solidFill>
                  <a:schemeClr val="tx2"/>
                </a:solidFill>
              </a:defRPr>
            </a:lvl1pPr>
            <a:lvl2pPr marL="600852" indent="0" algn="ctr">
              <a:buNone/>
            </a:lvl2pPr>
            <a:lvl3pPr marL="1201704" indent="0" algn="ctr">
              <a:buNone/>
            </a:lvl3pPr>
            <a:lvl4pPr marL="1802557" indent="0" algn="ctr">
              <a:buNone/>
            </a:lvl4pPr>
            <a:lvl5pPr marL="2403409" indent="0" algn="ctr">
              <a:buNone/>
            </a:lvl5pPr>
            <a:lvl6pPr marL="3004261" indent="0" algn="ctr">
              <a:buNone/>
            </a:lvl6pPr>
            <a:lvl7pPr marL="3605113" indent="0" algn="ctr">
              <a:buNone/>
            </a:lvl7pPr>
            <a:lvl8pPr marL="4205966" indent="0" algn="ctr">
              <a:buNone/>
            </a:lvl8pPr>
            <a:lvl9pPr marL="4806818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104" y="1739166"/>
            <a:ext cx="12630152" cy="18328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8104" y="1676067"/>
            <a:ext cx="12630152" cy="144696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8104" y="3571982"/>
            <a:ext cx="12630152" cy="13263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40080" y="1807121"/>
            <a:ext cx="11521440" cy="1764030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29573"/>
            <a:ext cx="2816352" cy="702183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0160" y="329573"/>
            <a:ext cx="7787640" cy="702183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80160" y="1737360"/>
            <a:ext cx="10881360" cy="54864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801600" cy="8229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91440" y="83709"/>
            <a:ext cx="12618721" cy="803064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9" y="1143001"/>
            <a:ext cx="10881360" cy="1634490"/>
          </a:xfrm>
        </p:spPr>
        <p:txBody>
          <a:bodyPr anchor="b" anchorCtr="0"/>
          <a:lstStyle>
            <a:lvl1pPr algn="l">
              <a:buNone/>
              <a:defRPr sz="53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9" y="3057529"/>
            <a:ext cx="10881360" cy="1605914"/>
          </a:xfrm>
        </p:spPr>
        <p:txBody>
          <a:bodyPr anchor="t" anchorCtr="0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0140" y="7406640"/>
            <a:ext cx="5600700" cy="5486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7183" y="2852196"/>
            <a:ext cx="12618921" cy="10972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6805" y="2809775"/>
            <a:ext cx="12619294" cy="5486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5629" y="2962656"/>
            <a:ext cx="12620470" cy="54864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4826" y="7450531"/>
            <a:ext cx="640080" cy="5486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80160" y="1737360"/>
            <a:ext cx="5248656" cy="54864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907530" y="1737360"/>
            <a:ext cx="5248656" cy="54864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327660"/>
            <a:ext cx="10881360" cy="13716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737360"/>
            <a:ext cx="5227320" cy="914400"/>
          </a:xfrm>
          <a:noFill/>
          <a:ln w="12700" cap="sq" cmpd="sng" algn="ctr">
            <a:noFill/>
            <a:prstDash val="solid"/>
          </a:ln>
        </p:spPr>
        <p:txBody>
          <a:bodyPr lIns="120170" anchor="b" anchorCtr="0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6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934200" y="1737360"/>
            <a:ext cx="5227320" cy="914400"/>
          </a:xfrm>
          <a:noFill/>
          <a:ln w="12700" cap="sq" cmpd="sng" algn="ctr">
            <a:noFill/>
            <a:prstDash val="solid"/>
          </a:ln>
        </p:spPr>
        <p:txBody>
          <a:bodyPr lIns="120170" anchor="b" anchorCtr="0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6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80160" y="2697480"/>
            <a:ext cx="5227320" cy="466344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934200" y="2697480"/>
            <a:ext cx="5227320" cy="466344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801600" cy="82296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9612" y="83711"/>
            <a:ext cx="12618721" cy="8032089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327660"/>
            <a:ext cx="10881360" cy="1371600"/>
          </a:xfrm>
        </p:spPr>
        <p:txBody>
          <a:bodyPr anchor="b" anchorCtr="0"/>
          <a:lstStyle>
            <a:lvl1pPr algn="l">
              <a:buNone/>
              <a:defRPr sz="53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80160" y="1920240"/>
            <a:ext cx="2667000" cy="5394960"/>
          </a:xfrm>
        </p:spPr>
        <p:txBody>
          <a:bodyPr/>
          <a:lstStyle>
            <a:lvl1pPr marL="0" indent="0">
              <a:buNone/>
              <a:defRPr sz="2400"/>
            </a:lvl1pPr>
            <a:lvl2pPr>
              <a:buNone/>
              <a:defRPr sz="1600"/>
            </a:lvl2pPr>
            <a:lvl3pPr>
              <a:buNone/>
              <a:defRPr sz="13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160520" y="1920240"/>
            <a:ext cx="8001000" cy="539496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5880665"/>
            <a:ext cx="10241280" cy="626745"/>
          </a:xfrm>
        </p:spPr>
        <p:txBody>
          <a:bodyPr anchor="ctr">
            <a:noAutofit/>
          </a:bodyPr>
          <a:lstStyle>
            <a:lvl1pPr algn="l">
              <a:buNone/>
              <a:defRPr sz="37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0160" y="6534990"/>
            <a:ext cx="10241280" cy="822960"/>
          </a:xfrm>
        </p:spPr>
        <p:txBody>
          <a:bodyPr/>
          <a:lstStyle>
            <a:lvl1pPr marL="0" indent="0">
              <a:buFontTx/>
              <a:buNone/>
              <a:defRPr sz="21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0160" y="7406640"/>
            <a:ext cx="5440680" cy="5486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4826" y="7450531"/>
            <a:ext cx="640080" cy="5486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5630" y="5620266"/>
            <a:ext cx="12609576" cy="10972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5917" y="5580573"/>
            <a:ext cx="12609295" cy="5486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5915" y="5727873"/>
            <a:ext cx="12609292" cy="5856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633" y="80011"/>
            <a:ext cx="12602623" cy="549783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4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801600" cy="8229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9612" y="83711"/>
            <a:ext cx="12618721" cy="8032089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0170" tIns="60085" rIns="120170" bIns="6008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80160" y="329565"/>
            <a:ext cx="10881360" cy="1371600"/>
          </a:xfrm>
          <a:prstGeom prst="rect">
            <a:avLst/>
          </a:prstGeom>
        </p:spPr>
        <p:txBody>
          <a:bodyPr lIns="120170" tIns="60085" rIns="120170" bIns="12017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80160" y="1737360"/>
            <a:ext cx="10881360" cy="5486400"/>
          </a:xfrm>
          <a:prstGeom prst="rect">
            <a:avLst/>
          </a:prstGeom>
        </p:spPr>
        <p:txBody>
          <a:bodyPr lIns="120170" tIns="60085" rIns="120170" bIns="6008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41080" y="7429500"/>
            <a:ext cx="3467100" cy="571500"/>
          </a:xfrm>
          <a:prstGeom prst="rect">
            <a:avLst/>
          </a:prstGeom>
        </p:spPr>
        <p:txBody>
          <a:bodyPr lIns="120170" tIns="60085" rIns="120170" bIns="60085" anchor="ctr" anchorCtr="0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80160" y="7406640"/>
            <a:ext cx="5547360" cy="548640"/>
          </a:xfrm>
          <a:prstGeom prst="rect">
            <a:avLst/>
          </a:prstGeom>
        </p:spPr>
        <p:txBody>
          <a:bodyPr lIns="120170" tIns="60085" rIns="120170" bIns="60085" anchor="ctr" anchorCtr="0"/>
          <a:lstStyle>
            <a:lvl1pPr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4826" y="7452360"/>
            <a:ext cx="640080" cy="54864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8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511" indent="-360511" algn="l" rtl="0" eaLnBrk="1" latinLnBrk="0" hangingPunct="1">
        <a:spcBef>
          <a:spcPts val="762"/>
        </a:spcBef>
        <a:buClr>
          <a:schemeClr val="accent1"/>
        </a:buClr>
        <a:buSzPct val="85000"/>
        <a:buFont typeface="Wingdings 2"/>
        <a:buChar char="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21023" indent="-300426" algn="l" rtl="0" eaLnBrk="1" latinLnBrk="0" hangingPunct="1">
        <a:spcBef>
          <a:spcPts val="486"/>
        </a:spcBef>
        <a:buClr>
          <a:schemeClr val="accent2"/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1534" indent="-300426" algn="l" rtl="0" eaLnBrk="1" latinLnBrk="0" hangingPunct="1">
        <a:spcBef>
          <a:spcPts val="486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045" indent="-300426" algn="l" rtl="0" eaLnBrk="1" latinLnBrk="0" hangingPunct="1">
        <a:spcBef>
          <a:spcPts val="486"/>
        </a:spcBef>
        <a:buClr>
          <a:schemeClr val="accent3"/>
        </a:buClr>
        <a:buSzPct val="8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802557" indent="-300426" algn="l" rtl="0" eaLnBrk="1" latinLnBrk="0" hangingPunct="1">
        <a:spcBef>
          <a:spcPts val="486"/>
        </a:spcBef>
        <a:buClr>
          <a:schemeClr val="accent3"/>
        </a:buClr>
        <a:buFontTx/>
        <a:buChar char="o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163068" indent="-300426" algn="l" rtl="0" eaLnBrk="1" latinLnBrk="0" hangingPunct="1">
        <a:spcBef>
          <a:spcPts val="486"/>
        </a:spcBef>
        <a:buClr>
          <a:schemeClr val="accent3"/>
        </a:buClr>
        <a:buChar char="•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23579" indent="-300426" algn="l" rtl="0" eaLnBrk="1" latinLnBrk="0" hangingPunct="1">
        <a:spcBef>
          <a:spcPts val="486"/>
        </a:spcBef>
        <a:buClr>
          <a:schemeClr val="accent2"/>
        </a:buClr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2884091" indent="-300426" algn="l" rtl="0" eaLnBrk="1" latinLnBrk="0" hangingPunct="1">
        <a:spcBef>
          <a:spcPts val="486"/>
        </a:spcBef>
        <a:buClr>
          <a:schemeClr val="accent1">
            <a:tint val="60000"/>
          </a:schemeClr>
        </a:buClr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244602" indent="-300426" algn="l" rtl="0" eaLnBrk="1" latinLnBrk="0" hangingPunct="1">
        <a:spcBef>
          <a:spcPts val="486"/>
        </a:spcBef>
        <a:buClr>
          <a:schemeClr val="accent2">
            <a:tint val="60000"/>
          </a:schemeClr>
        </a:buClr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ach_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182880"/>
            <a:ext cx="12374880" cy="777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4" name="Oval 3"/>
          <p:cNvSpPr/>
          <p:nvPr/>
        </p:nvSpPr>
        <p:spPr>
          <a:xfrm>
            <a:off x="1493520" y="274320"/>
            <a:ext cx="11094720" cy="2834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11600" b="1" dirty="0" smtClean="0">
                <a:solidFill>
                  <a:srgbClr val="FFFF00"/>
                </a:solidFill>
              </a:rPr>
              <a:t>স্বাগতম</a:t>
            </a:r>
            <a:endParaRPr lang="en-US" sz="1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4648200"/>
            <a:ext cx="9311640" cy="27066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20170" tIns="60085" rIns="120170" bIns="60085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গুরুত্ত্বপুর্ন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জীবজন্তুর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মৃতদেহ,গাছ-পালা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লতাপাতা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খড়-কুঠা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মলমুত্র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পচে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উপস্থিতিতে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অনুজীবের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কার্যকারিতা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পদার্থকে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প্রান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৫ভাগ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5800" y="152400"/>
            <a:ext cx="11506200" cy="4010025"/>
            <a:chOff x="685800" y="152400"/>
            <a:chExt cx="11506200" cy="4010025"/>
          </a:xfrm>
        </p:grpSpPr>
        <p:sp>
          <p:nvSpPr>
            <p:cNvPr id="3" name="Oval 2"/>
            <p:cNvSpPr/>
            <p:nvPr/>
          </p:nvSpPr>
          <p:spPr>
            <a:xfrm>
              <a:off x="3840480" y="274320"/>
              <a:ext cx="4465320" cy="3840480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4" descr="images (2).jf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9200" y="152400"/>
              <a:ext cx="2752725" cy="1905000"/>
            </a:xfrm>
            <a:prstGeom prst="rect">
              <a:avLst/>
            </a:prstGeom>
          </p:spPr>
        </p:pic>
        <p:pic>
          <p:nvPicPr>
            <p:cNvPr id="6" name="Picture 5" descr="images (1).jf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34400" y="2286000"/>
              <a:ext cx="3657600" cy="1876425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>
              <a:off x="685800" y="1295400"/>
              <a:ext cx="3048000" cy="175260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জৈব</a:t>
              </a:r>
              <a:r>
                <a:rPr lang="en-US" sz="4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পদার্থ</a:t>
              </a:r>
              <a:endPara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9600" y="228600"/>
            <a:ext cx="6949440" cy="46482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                      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5181600"/>
            <a:ext cx="8229600" cy="270666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120170" tIns="60085" rIns="120170" bIns="60085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গুরত্ত্বপুর্ন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উপাদান।মাটির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কনার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ফাকা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করে।উদ্ভিদের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মাটিকে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রসাল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রাখে।আদর্শ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২৫ভাগ।আর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বৃষ্টিপাত,বায়ুমন্ডলের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জলীয়বাস্প,ভূ-গর্ভস্থ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2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50292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0" y="304800"/>
            <a:ext cx="8001000" cy="5257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5715000"/>
            <a:ext cx="8488680" cy="1968003"/>
          </a:xfrm>
          <a:prstGeom prst="rect">
            <a:avLst/>
          </a:prstGeom>
          <a:solidFill>
            <a:srgbClr val="99FFCC"/>
          </a:solidFill>
        </p:spPr>
        <p:txBody>
          <a:bodyPr wrap="square" lIns="120170" tIns="60085" rIns="120170" bIns="60085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কণার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ফাঁকে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ফাঁকে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শিকড়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ব্যাক্টেরিয়া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ছত্রাক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</a:p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অনুজীবের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কর্মৎপরতার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২৫ভাগ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57200" y="1752600"/>
            <a:ext cx="3962400" cy="2362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3124200" y="457200"/>
            <a:ext cx="7239000" cy="1371600"/>
          </a:xfrm>
          <a:prstGeom prst="flowChartPrepar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429000"/>
            <a:ext cx="11353800" cy="1200329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গুলির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প্রত্যেকটা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গুরুত্ত্বপুর্ন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05600" y="6324600"/>
            <a:ext cx="548640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উপাদানগুলির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উপকারীতার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4191000" y="257174"/>
            <a:ext cx="4800600" cy="1495425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উপকারীতা</a:t>
            </a:r>
            <a:endParaRPr lang="en-US" sz="54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362200"/>
            <a:ext cx="9753600" cy="5262979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q"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প্রত্যেকটা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গুরুত্তপুর্ন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1"/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বুনট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1"/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রস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lvl="1"/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অনুজীবের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কার্যকারীতা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lvl="1"/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জৈবিক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ধর্মাবলি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ভূমিক্ষয়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lvl="1"/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মাটিস্থ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কেঁচোর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বাড়ায়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lvl="1"/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এজন্যই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পদার্থকে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প্রান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lvl="1">
              <a:buFont typeface="Wingdings" pitchFamily="2" charset="2"/>
              <a:buChar char="q"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4191000" y="257175"/>
            <a:ext cx="4419600" cy="85725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উপকারীতা</a:t>
            </a:r>
            <a:endParaRPr lang="en-US" sz="44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3886200"/>
            <a:ext cx="9372600" cy="1200329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q"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পুষ্টিউপাদান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রসালো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রাখে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lvl="1"/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মাটিস্থ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অনুজীবের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কর্মতৎপরতার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gular Pentagon 1"/>
          <p:cNvSpPr/>
          <p:nvPr/>
        </p:nvSpPr>
        <p:spPr>
          <a:xfrm>
            <a:off x="838200" y="1800225"/>
            <a:ext cx="11704320" cy="2880360"/>
          </a:xfrm>
          <a:prstGeom prst="pentagon">
            <a:avLst/>
          </a:prstGeom>
          <a:solidFill>
            <a:srgbClr val="FFC000"/>
          </a:solidFill>
          <a:ln>
            <a:solidFill>
              <a:srgbClr val="99FFCC"/>
            </a:solidFill>
          </a:ln>
          <a:scene3d>
            <a:camera prst="perspective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13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762000"/>
            <a:ext cx="5791200" cy="6153764"/>
          </a:xfrm>
          <a:prstGeom prst="rect">
            <a:avLst/>
          </a:prstGeom>
          <a:solidFill>
            <a:srgbClr val="00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marL="450639" indent="-450639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বিজ্ঞানিদের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0639" indent="-450639">
              <a:buFont typeface="Wingdings" pitchFamily="2" charset="2"/>
              <a:buChar char="ü"/>
            </a:pP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জলন্ত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অগ্নি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গোলকের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পিন্ড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0639" indent="-450639"/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450639" indent="-450639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২।মাটির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0639" indent="-450639"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450639" indent="-450639"/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কতভাগ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0639" indent="-450639">
              <a:buFont typeface="Wingdings" pitchFamily="2" charset="2"/>
              <a:buChar char="ü"/>
            </a:pP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৫ভাগ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0639" indent="-450639"/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450639" indent="-450639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0639" indent="-450639">
              <a:buFont typeface="Wingdings" pitchFamily="2" charset="2"/>
              <a:buChar char="ü"/>
            </a:pP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450639" indent="-450639"/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450639" indent="-450639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0639" indent="-450639">
              <a:buFont typeface="Wingdings" pitchFamily="2" charset="2"/>
              <a:buChar char="ü"/>
            </a:pP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নুড়িপাথর,বালিকণা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পলিকণা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কদর্মকণা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6248400" y="533400"/>
            <a:ext cx="6248400" cy="7725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0639" indent="-450639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পদার্থকে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0639" indent="-450639">
              <a:buFont typeface="Wingdings" pitchFamily="2" charset="2"/>
              <a:buChar char="ü"/>
            </a:pP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0639" indent="-450639"/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450639" indent="-450639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0639" indent="-450639">
              <a:buFont typeface="Wingdings" pitchFamily="2" charset="2"/>
              <a:buChar char="ü"/>
            </a:pP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কণার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ফাকা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0639" indent="-450639"/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450639" indent="-450639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৮।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অনুজীবের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কর্মতৎপরতায়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অক্সিজেনের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মেটায়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0639" indent="-450639">
              <a:buFont typeface="Wingdings" pitchFamily="2" charset="2"/>
              <a:buChar char="ü"/>
            </a:pP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0639" indent="-450639"/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450639" indent="-450639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৯।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বিভিন্নভাবে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মিশে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0639" indent="-450639">
              <a:buFont typeface="Wingdings" pitchFamily="2" charset="2"/>
              <a:buChar char="ü"/>
            </a:pP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বুনট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0639" indent="-450639"/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450639" indent="-450639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১০।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গুরুত্ত্বপুর্ন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0639" indent="-450639">
              <a:buFont typeface="Wingdings" pitchFamily="2" charset="2"/>
              <a:buChar char="ü"/>
            </a:pP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0639" indent="-450639"/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450639" indent="-450639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exagon 17"/>
          <p:cNvSpPr/>
          <p:nvPr/>
        </p:nvSpPr>
        <p:spPr>
          <a:xfrm>
            <a:off x="5791200" y="3733800"/>
            <a:ext cx="7010400" cy="1371600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পদার্থকে</a:t>
            </a:r>
            <a:r>
              <a:rPr lang="en-US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4724400" y="171450"/>
            <a:ext cx="1676400" cy="600075"/>
          </a:xfrm>
          <a:prstGeom prst="cloud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loud 21"/>
          <p:cNvSpPr/>
          <p:nvPr/>
        </p:nvSpPr>
        <p:spPr>
          <a:xfrm rot="156621">
            <a:off x="5421477" y="985610"/>
            <a:ext cx="1676400" cy="600075"/>
          </a:xfrm>
          <a:prstGeom prst="cloud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loud 22"/>
          <p:cNvSpPr/>
          <p:nvPr/>
        </p:nvSpPr>
        <p:spPr>
          <a:xfrm>
            <a:off x="5638800" y="2400300"/>
            <a:ext cx="1143000" cy="600075"/>
          </a:xfrm>
          <a:prstGeom prst="cloud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loud 23"/>
          <p:cNvSpPr/>
          <p:nvPr/>
        </p:nvSpPr>
        <p:spPr>
          <a:xfrm>
            <a:off x="6934200" y="1371600"/>
            <a:ext cx="1676400" cy="600075"/>
          </a:xfrm>
          <a:prstGeom prst="cloud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loud 24"/>
          <p:cNvSpPr/>
          <p:nvPr/>
        </p:nvSpPr>
        <p:spPr>
          <a:xfrm>
            <a:off x="5334000" y="1714500"/>
            <a:ext cx="1676400" cy="600075"/>
          </a:xfrm>
          <a:prstGeom prst="cloud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loud 25"/>
          <p:cNvSpPr/>
          <p:nvPr/>
        </p:nvSpPr>
        <p:spPr>
          <a:xfrm>
            <a:off x="8610600" y="2486025"/>
            <a:ext cx="1676400" cy="600075"/>
          </a:xfrm>
          <a:prstGeom prst="cloud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loud 32"/>
          <p:cNvSpPr/>
          <p:nvPr/>
        </p:nvSpPr>
        <p:spPr>
          <a:xfrm>
            <a:off x="7010400" y="342900"/>
            <a:ext cx="1676400" cy="600075"/>
          </a:xfrm>
          <a:prstGeom prst="cloud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loud 33"/>
          <p:cNvSpPr/>
          <p:nvPr/>
        </p:nvSpPr>
        <p:spPr>
          <a:xfrm>
            <a:off x="8763000" y="1628775"/>
            <a:ext cx="1676400" cy="600075"/>
          </a:xfrm>
          <a:prstGeom prst="cloud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loud 34"/>
          <p:cNvSpPr/>
          <p:nvPr/>
        </p:nvSpPr>
        <p:spPr>
          <a:xfrm>
            <a:off x="10439400" y="2314575"/>
            <a:ext cx="1676400" cy="600075"/>
          </a:xfrm>
          <a:prstGeom prst="cloud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loud 35"/>
          <p:cNvSpPr/>
          <p:nvPr/>
        </p:nvSpPr>
        <p:spPr>
          <a:xfrm>
            <a:off x="8382000" y="685800"/>
            <a:ext cx="1676400" cy="600075"/>
          </a:xfrm>
          <a:prstGeom prst="cloud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loud 36"/>
          <p:cNvSpPr/>
          <p:nvPr/>
        </p:nvSpPr>
        <p:spPr>
          <a:xfrm>
            <a:off x="10439400" y="600075"/>
            <a:ext cx="1676400" cy="600075"/>
          </a:xfrm>
          <a:prstGeom prst="cloud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loud 38"/>
          <p:cNvSpPr/>
          <p:nvPr/>
        </p:nvSpPr>
        <p:spPr>
          <a:xfrm>
            <a:off x="6781800" y="2228850"/>
            <a:ext cx="1676400" cy="600075"/>
          </a:xfrm>
          <a:prstGeom prst="cloud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loud 39"/>
          <p:cNvSpPr/>
          <p:nvPr/>
        </p:nvSpPr>
        <p:spPr>
          <a:xfrm>
            <a:off x="10515600" y="1371600"/>
            <a:ext cx="1676400" cy="600075"/>
          </a:xfrm>
          <a:prstGeom prst="cloud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609600" y="257175"/>
            <a:ext cx="5105400" cy="7029450"/>
            <a:chOff x="609600" y="228600"/>
            <a:chExt cx="5105400" cy="6248400"/>
          </a:xfrm>
        </p:grpSpPr>
        <p:sp>
          <p:nvSpPr>
            <p:cNvPr id="44" name="Rectangle 43"/>
            <p:cNvSpPr/>
            <p:nvPr/>
          </p:nvSpPr>
          <p:spPr>
            <a:xfrm>
              <a:off x="1600200" y="1600200"/>
              <a:ext cx="914400" cy="1066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00200" y="2743200"/>
              <a:ext cx="3962400" cy="3352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47800" y="2819400"/>
              <a:ext cx="42672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447800" y="990600"/>
              <a:ext cx="4267200" cy="5486400"/>
              <a:chOff x="1447800" y="990600"/>
              <a:chExt cx="4030133" cy="5486400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1447800" y="990600"/>
                <a:ext cx="4030133" cy="182880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err="1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বাড়ির</a:t>
                </a:r>
                <a:r>
                  <a:rPr lang="en-US" sz="4000" b="1" dirty="0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chemeClr val="tx2"/>
                    </a:solidFill>
                    <a:latin typeface="NikoshBAN" pitchFamily="2" charset="0"/>
                    <a:cs typeface="NikoshBAN" pitchFamily="2" charset="0"/>
                  </a:rPr>
                  <a:t>কাজ</a:t>
                </a:r>
                <a:endParaRPr lang="en-US" sz="4000" b="1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1828800" y="3352800"/>
                <a:ext cx="838200" cy="1447800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4398433" y="3352800"/>
                <a:ext cx="838200" cy="1447800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Bevel 13"/>
              <p:cNvSpPr/>
              <p:nvPr/>
            </p:nvSpPr>
            <p:spPr>
              <a:xfrm>
                <a:off x="3124200" y="3124200"/>
                <a:ext cx="914400" cy="2590800"/>
              </a:xfrm>
              <a:prstGeom prst="bevel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505200" y="3276600"/>
                <a:ext cx="76200" cy="23622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Bevel 15"/>
              <p:cNvSpPr/>
              <p:nvPr/>
            </p:nvSpPr>
            <p:spPr>
              <a:xfrm>
                <a:off x="2438400" y="6019800"/>
                <a:ext cx="2362200" cy="457200"/>
              </a:xfrm>
              <a:prstGeom prst="beve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Bevel 18"/>
            <p:cNvSpPr/>
            <p:nvPr/>
          </p:nvSpPr>
          <p:spPr>
            <a:xfrm>
              <a:off x="4953000" y="3581400"/>
              <a:ext cx="76200" cy="1143000"/>
            </a:xfrm>
            <a:prstGeom prst="bevel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Bevel 19"/>
            <p:cNvSpPr/>
            <p:nvPr/>
          </p:nvSpPr>
          <p:spPr>
            <a:xfrm>
              <a:off x="2209800" y="3505200"/>
              <a:ext cx="76200" cy="1219200"/>
            </a:xfrm>
            <a:prstGeom prst="bevel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09600" y="228600"/>
              <a:ext cx="2819400" cy="1752600"/>
              <a:chOff x="381000" y="0"/>
              <a:chExt cx="2819400" cy="1752600"/>
            </a:xfrm>
          </p:grpSpPr>
          <p:sp>
            <p:nvSpPr>
              <p:cNvPr id="45" name="Cloud 44"/>
              <p:cNvSpPr/>
              <p:nvPr/>
            </p:nvSpPr>
            <p:spPr>
              <a:xfrm>
                <a:off x="1143000" y="381000"/>
                <a:ext cx="1447800" cy="914400"/>
              </a:xfrm>
              <a:prstGeom prst="cloud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Cloud 45"/>
              <p:cNvSpPr/>
              <p:nvPr/>
            </p:nvSpPr>
            <p:spPr>
              <a:xfrm>
                <a:off x="1447800" y="762000"/>
                <a:ext cx="1524000" cy="762000"/>
              </a:xfrm>
              <a:prstGeom prst="cloud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Cloud 46"/>
              <p:cNvSpPr/>
              <p:nvPr/>
            </p:nvSpPr>
            <p:spPr>
              <a:xfrm>
                <a:off x="685800" y="990600"/>
                <a:ext cx="1524000" cy="762000"/>
              </a:xfrm>
              <a:prstGeom prst="cloud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Cloud 48"/>
              <p:cNvSpPr/>
              <p:nvPr/>
            </p:nvSpPr>
            <p:spPr>
              <a:xfrm>
                <a:off x="1676400" y="0"/>
                <a:ext cx="1524000" cy="762000"/>
              </a:xfrm>
              <a:prstGeom prst="cloud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Cloud 49"/>
              <p:cNvSpPr/>
              <p:nvPr/>
            </p:nvSpPr>
            <p:spPr>
              <a:xfrm>
                <a:off x="762000" y="0"/>
                <a:ext cx="1524000" cy="762000"/>
              </a:xfrm>
              <a:prstGeom prst="cloud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Cloud 51"/>
              <p:cNvSpPr/>
              <p:nvPr/>
            </p:nvSpPr>
            <p:spPr>
              <a:xfrm>
                <a:off x="381000" y="457200"/>
                <a:ext cx="1524000" cy="762000"/>
              </a:xfrm>
              <a:prstGeom prst="cloud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8" name="Freeform 37"/>
          <p:cNvSpPr/>
          <p:nvPr/>
        </p:nvSpPr>
        <p:spPr>
          <a:xfrm>
            <a:off x="5812871" y="5963246"/>
            <a:ext cx="3716892" cy="2089547"/>
          </a:xfrm>
          <a:custGeom>
            <a:avLst/>
            <a:gdLst>
              <a:gd name="connsiteX0" fmla="*/ 816529 w 3716892"/>
              <a:gd name="connsiteY0" fmla="*/ 1757362 h 1857375"/>
              <a:gd name="connsiteX1" fmla="*/ 845104 w 3716892"/>
              <a:gd name="connsiteY1" fmla="*/ 1628775 h 1857375"/>
              <a:gd name="connsiteX2" fmla="*/ 887967 w 3716892"/>
              <a:gd name="connsiteY2" fmla="*/ 1571625 h 1857375"/>
              <a:gd name="connsiteX3" fmla="*/ 945117 w 3716892"/>
              <a:gd name="connsiteY3" fmla="*/ 1471612 h 1857375"/>
              <a:gd name="connsiteX4" fmla="*/ 1002267 w 3716892"/>
              <a:gd name="connsiteY4" fmla="*/ 1328737 h 1857375"/>
              <a:gd name="connsiteX5" fmla="*/ 1030842 w 3716892"/>
              <a:gd name="connsiteY5" fmla="*/ 1257300 h 1857375"/>
              <a:gd name="connsiteX6" fmla="*/ 1059417 w 3716892"/>
              <a:gd name="connsiteY6" fmla="*/ 1200150 h 1857375"/>
              <a:gd name="connsiteX7" fmla="*/ 1073704 w 3716892"/>
              <a:gd name="connsiteY7" fmla="*/ 1157287 h 1857375"/>
              <a:gd name="connsiteX8" fmla="*/ 1102279 w 3716892"/>
              <a:gd name="connsiteY8" fmla="*/ 1100137 h 1857375"/>
              <a:gd name="connsiteX9" fmla="*/ 1116567 w 3716892"/>
              <a:gd name="connsiteY9" fmla="*/ 1042987 h 1857375"/>
              <a:gd name="connsiteX10" fmla="*/ 1130854 w 3716892"/>
              <a:gd name="connsiteY10" fmla="*/ 1000125 h 1857375"/>
              <a:gd name="connsiteX11" fmla="*/ 1116567 w 3716892"/>
              <a:gd name="connsiteY11" fmla="*/ 842962 h 1857375"/>
              <a:gd name="connsiteX12" fmla="*/ 1030842 w 3716892"/>
              <a:gd name="connsiteY12" fmla="*/ 757237 h 1857375"/>
              <a:gd name="connsiteX13" fmla="*/ 1002267 w 3716892"/>
              <a:gd name="connsiteY13" fmla="*/ 714375 h 1857375"/>
              <a:gd name="connsiteX14" fmla="*/ 959404 w 3716892"/>
              <a:gd name="connsiteY14" fmla="*/ 685800 h 1857375"/>
              <a:gd name="connsiteX15" fmla="*/ 902254 w 3716892"/>
              <a:gd name="connsiteY15" fmla="*/ 642937 h 1857375"/>
              <a:gd name="connsiteX16" fmla="*/ 787954 w 3716892"/>
              <a:gd name="connsiteY16" fmla="*/ 585787 h 1857375"/>
              <a:gd name="connsiteX17" fmla="*/ 687942 w 3716892"/>
              <a:gd name="connsiteY17" fmla="*/ 514350 h 1857375"/>
              <a:gd name="connsiteX18" fmla="*/ 630792 w 3716892"/>
              <a:gd name="connsiteY18" fmla="*/ 457200 h 1857375"/>
              <a:gd name="connsiteX19" fmla="*/ 430767 w 3716892"/>
              <a:gd name="connsiteY19" fmla="*/ 300037 h 1857375"/>
              <a:gd name="connsiteX20" fmla="*/ 402192 w 3716892"/>
              <a:gd name="connsiteY20" fmla="*/ 257175 h 1857375"/>
              <a:gd name="connsiteX21" fmla="*/ 173592 w 3716892"/>
              <a:gd name="connsiteY21" fmla="*/ 285750 h 1857375"/>
              <a:gd name="connsiteX22" fmla="*/ 87867 w 3716892"/>
              <a:gd name="connsiteY22" fmla="*/ 314325 h 1857375"/>
              <a:gd name="connsiteX23" fmla="*/ 30717 w 3716892"/>
              <a:gd name="connsiteY23" fmla="*/ 400050 h 1857375"/>
              <a:gd name="connsiteX24" fmla="*/ 302179 w 3716892"/>
              <a:gd name="connsiteY24" fmla="*/ 442912 h 1857375"/>
              <a:gd name="connsiteX25" fmla="*/ 716517 w 3716892"/>
              <a:gd name="connsiteY25" fmla="*/ 428625 h 1857375"/>
              <a:gd name="connsiteX26" fmla="*/ 730804 w 3716892"/>
              <a:gd name="connsiteY26" fmla="*/ 385762 h 1857375"/>
              <a:gd name="connsiteX27" fmla="*/ 687942 w 3716892"/>
              <a:gd name="connsiteY27" fmla="*/ 228600 h 1857375"/>
              <a:gd name="connsiteX28" fmla="*/ 645079 w 3716892"/>
              <a:gd name="connsiteY28" fmla="*/ 200025 h 1857375"/>
              <a:gd name="connsiteX29" fmla="*/ 616504 w 3716892"/>
              <a:gd name="connsiteY29" fmla="*/ 157162 h 1857375"/>
              <a:gd name="connsiteX30" fmla="*/ 473629 w 3716892"/>
              <a:gd name="connsiteY30" fmla="*/ 57150 h 1857375"/>
              <a:gd name="connsiteX31" fmla="*/ 430767 w 3716892"/>
              <a:gd name="connsiteY31" fmla="*/ 28575 h 1857375"/>
              <a:gd name="connsiteX32" fmla="*/ 387904 w 3716892"/>
              <a:gd name="connsiteY32" fmla="*/ 0 h 1857375"/>
              <a:gd name="connsiteX33" fmla="*/ 287892 w 3716892"/>
              <a:gd name="connsiteY33" fmla="*/ 14287 h 1857375"/>
              <a:gd name="connsiteX34" fmla="*/ 302179 w 3716892"/>
              <a:gd name="connsiteY34" fmla="*/ 100012 h 1857375"/>
              <a:gd name="connsiteX35" fmla="*/ 387904 w 3716892"/>
              <a:gd name="connsiteY35" fmla="*/ 171450 h 1857375"/>
              <a:gd name="connsiteX36" fmla="*/ 459342 w 3716892"/>
              <a:gd name="connsiteY36" fmla="*/ 257175 h 1857375"/>
              <a:gd name="connsiteX37" fmla="*/ 502204 w 3716892"/>
              <a:gd name="connsiteY37" fmla="*/ 285750 h 1857375"/>
              <a:gd name="connsiteX38" fmla="*/ 545067 w 3716892"/>
              <a:gd name="connsiteY38" fmla="*/ 328612 h 1857375"/>
              <a:gd name="connsiteX39" fmla="*/ 673654 w 3716892"/>
              <a:gd name="connsiteY39" fmla="*/ 400050 h 1857375"/>
              <a:gd name="connsiteX40" fmla="*/ 716517 w 3716892"/>
              <a:gd name="connsiteY40" fmla="*/ 442912 h 1857375"/>
              <a:gd name="connsiteX41" fmla="*/ 816529 w 3716892"/>
              <a:gd name="connsiteY41" fmla="*/ 485775 h 1857375"/>
              <a:gd name="connsiteX42" fmla="*/ 873679 w 3716892"/>
              <a:gd name="connsiteY42" fmla="*/ 514350 h 1857375"/>
              <a:gd name="connsiteX43" fmla="*/ 959404 w 3716892"/>
              <a:gd name="connsiteY43" fmla="*/ 585787 h 1857375"/>
              <a:gd name="connsiteX44" fmla="*/ 1059417 w 3716892"/>
              <a:gd name="connsiteY44" fmla="*/ 657225 h 1857375"/>
              <a:gd name="connsiteX45" fmla="*/ 1130854 w 3716892"/>
              <a:gd name="connsiteY45" fmla="*/ 728662 h 1857375"/>
              <a:gd name="connsiteX46" fmla="*/ 1188004 w 3716892"/>
              <a:gd name="connsiteY46" fmla="*/ 828675 h 1857375"/>
              <a:gd name="connsiteX47" fmla="*/ 1216579 w 3716892"/>
              <a:gd name="connsiteY47" fmla="*/ 871537 h 1857375"/>
              <a:gd name="connsiteX48" fmla="*/ 1230867 w 3716892"/>
              <a:gd name="connsiteY48" fmla="*/ 928687 h 1857375"/>
              <a:gd name="connsiteX49" fmla="*/ 1202292 w 3716892"/>
              <a:gd name="connsiteY49" fmla="*/ 1057275 h 1857375"/>
              <a:gd name="connsiteX50" fmla="*/ 1173717 w 3716892"/>
              <a:gd name="connsiteY50" fmla="*/ 1100137 h 1857375"/>
              <a:gd name="connsiteX51" fmla="*/ 1430892 w 3716892"/>
              <a:gd name="connsiteY51" fmla="*/ 1057275 h 1857375"/>
              <a:gd name="connsiteX52" fmla="*/ 1473754 w 3716892"/>
              <a:gd name="connsiteY52" fmla="*/ 1071562 h 1857375"/>
              <a:gd name="connsiteX53" fmla="*/ 1559479 w 3716892"/>
              <a:gd name="connsiteY53" fmla="*/ 1143000 h 1857375"/>
              <a:gd name="connsiteX54" fmla="*/ 1588054 w 3716892"/>
              <a:gd name="connsiteY54" fmla="*/ 1200150 h 1857375"/>
              <a:gd name="connsiteX55" fmla="*/ 1645204 w 3716892"/>
              <a:gd name="connsiteY55" fmla="*/ 1285875 h 1857375"/>
              <a:gd name="connsiteX56" fmla="*/ 1659492 w 3716892"/>
              <a:gd name="connsiteY56" fmla="*/ 1328737 h 1857375"/>
              <a:gd name="connsiteX57" fmla="*/ 1702354 w 3716892"/>
              <a:gd name="connsiteY57" fmla="*/ 1357312 h 1857375"/>
              <a:gd name="connsiteX58" fmla="*/ 1702354 w 3716892"/>
              <a:gd name="connsiteY58" fmla="*/ 1485900 h 1857375"/>
              <a:gd name="connsiteX59" fmla="*/ 1673779 w 3716892"/>
              <a:gd name="connsiteY59" fmla="*/ 1443037 h 1857375"/>
              <a:gd name="connsiteX60" fmla="*/ 1530904 w 3716892"/>
              <a:gd name="connsiteY60" fmla="*/ 1314450 h 1857375"/>
              <a:gd name="connsiteX61" fmla="*/ 1516617 w 3716892"/>
              <a:gd name="connsiteY61" fmla="*/ 1271587 h 1857375"/>
              <a:gd name="connsiteX62" fmla="*/ 1488042 w 3716892"/>
              <a:gd name="connsiteY62" fmla="*/ 1228725 h 1857375"/>
              <a:gd name="connsiteX63" fmla="*/ 1473754 w 3716892"/>
              <a:gd name="connsiteY63" fmla="*/ 1171575 h 1857375"/>
              <a:gd name="connsiteX64" fmla="*/ 1488042 w 3716892"/>
              <a:gd name="connsiteY64" fmla="*/ 1071562 h 1857375"/>
              <a:gd name="connsiteX65" fmla="*/ 1516617 w 3716892"/>
              <a:gd name="connsiteY65" fmla="*/ 1028700 h 1857375"/>
              <a:gd name="connsiteX66" fmla="*/ 1616629 w 3716892"/>
              <a:gd name="connsiteY66" fmla="*/ 1000125 h 1857375"/>
              <a:gd name="connsiteX67" fmla="*/ 1716642 w 3716892"/>
              <a:gd name="connsiteY67" fmla="*/ 971550 h 1857375"/>
              <a:gd name="connsiteX68" fmla="*/ 1816654 w 3716892"/>
              <a:gd name="connsiteY68" fmla="*/ 1085850 h 1857375"/>
              <a:gd name="connsiteX69" fmla="*/ 1830942 w 3716892"/>
              <a:gd name="connsiteY69" fmla="*/ 1128712 h 1857375"/>
              <a:gd name="connsiteX70" fmla="*/ 1859517 w 3716892"/>
              <a:gd name="connsiteY70" fmla="*/ 1171575 h 1857375"/>
              <a:gd name="connsiteX71" fmla="*/ 1288017 w 3716892"/>
              <a:gd name="connsiteY71" fmla="*/ 1185862 h 1857375"/>
              <a:gd name="connsiteX72" fmla="*/ 1216579 w 3716892"/>
              <a:gd name="connsiteY72" fmla="*/ 1200150 h 1857375"/>
              <a:gd name="connsiteX73" fmla="*/ 1130854 w 3716892"/>
              <a:gd name="connsiteY73" fmla="*/ 1228725 h 1857375"/>
              <a:gd name="connsiteX74" fmla="*/ 1087992 w 3716892"/>
              <a:gd name="connsiteY74" fmla="*/ 1271587 h 1857375"/>
              <a:gd name="connsiteX75" fmla="*/ 1045129 w 3716892"/>
              <a:gd name="connsiteY75" fmla="*/ 1371600 h 1857375"/>
              <a:gd name="connsiteX76" fmla="*/ 1016554 w 3716892"/>
              <a:gd name="connsiteY76" fmla="*/ 1414462 h 1857375"/>
              <a:gd name="connsiteX77" fmla="*/ 1002267 w 3716892"/>
              <a:gd name="connsiteY77" fmla="*/ 1457325 h 1857375"/>
              <a:gd name="connsiteX78" fmla="*/ 959404 w 3716892"/>
              <a:gd name="connsiteY78" fmla="*/ 1485900 h 1857375"/>
              <a:gd name="connsiteX79" fmla="*/ 916542 w 3716892"/>
              <a:gd name="connsiteY79" fmla="*/ 1528762 h 1857375"/>
              <a:gd name="connsiteX80" fmla="*/ 859392 w 3716892"/>
              <a:gd name="connsiteY80" fmla="*/ 1628775 h 1857375"/>
              <a:gd name="connsiteX81" fmla="*/ 887967 w 3716892"/>
              <a:gd name="connsiteY81" fmla="*/ 1671637 h 1857375"/>
              <a:gd name="connsiteX82" fmla="*/ 987979 w 3716892"/>
              <a:gd name="connsiteY82" fmla="*/ 1700212 h 1857375"/>
              <a:gd name="connsiteX83" fmla="*/ 1259442 w 3716892"/>
              <a:gd name="connsiteY83" fmla="*/ 1743075 h 1857375"/>
              <a:gd name="connsiteX84" fmla="*/ 1330879 w 3716892"/>
              <a:gd name="connsiteY84" fmla="*/ 1757362 h 1857375"/>
              <a:gd name="connsiteX85" fmla="*/ 1373742 w 3716892"/>
              <a:gd name="connsiteY85" fmla="*/ 1843087 h 1857375"/>
              <a:gd name="connsiteX86" fmla="*/ 1416604 w 3716892"/>
              <a:gd name="connsiteY86" fmla="*/ 1857375 h 1857375"/>
              <a:gd name="connsiteX87" fmla="*/ 1488042 w 3716892"/>
              <a:gd name="connsiteY87" fmla="*/ 1843087 h 1857375"/>
              <a:gd name="connsiteX88" fmla="*/ 1573767 w 3716892"/>
              <a:gd name="connsiteY88" fmla="*/ 1814512 h 1857375"/>
              <a:gd name="connsiteX89" fmla="*/ 1616629 w 3716892"/>
              <a:gd name="connsiteY89" fmla="*/ 1800225 h 1857375"/>
              <a:gd name="connsiteX90" fmla="*/ 1659492 w 3716892"/>
              <a:gd name="connsiteY90" fmla="*/ 1785937 h 1857375"/>
              <a:gd name="connsiteX91" fmla="*/ 1702354 w 3716892"/>
              <a:gd name="connsiteY91" fmla="*/ 1771650 h 1857375"/>
              <a:gd name="connsiteX92" fmla="*/ 1802367 w 3716892"/>
              <a:gd name="connsiteY92" fmla="*/ 1757362 h 1857375"/>
              <a:gd name="connsiteX93" fmla="*/ 1859517 w 3716892"/>
              <a:gd name="connsiteY93" fmla="*/ 1843087 h 1857375"/>
              <a:gd name="connsiteX94" fmla="*/ 1959529 w 3716892"/>
              <a:gd name="connsiteY94" fmla="*/ 1828800 h 1857375"/>
              <a:gd name="connsiteX95" fmla="*/ 2002392 w 3716892"/>
              <a:gd name="connsiteY95" fmla="*/ 1800225 h 1857375"/>
              <a:gd name="connsiteX96" fmla="*/ 2073829 w 3716892"/>
              <a:gd name="connsiteY96" fmla="*/ 1785937 h 1857375"/>
              <a:gd name="connsiteX97" fmla="*/ 2173842 w 3716892"/>
              <a:gd name="connsiteY97" fmla="*/ 1800225 h 1857375"/>
              <a:gd name="connsiteX98" fmla="*/ 2202417 w 3716892"/>
              <a:gd name="connsiteY98" fmla="*/ 1843087 h 1857375"/>
              <a:gd name="connsiteX99" fmla="*/ 2302429 w 3716892"/>
              <a:gd name="connsiteY99" fmla="*/ 1828800 h 1857375"/>
              <a:gd name="connsiteX100" fmla="*/ 2345292 w 3716892"/>
              <a:gd name="connsiteY100" fmla="*/ 1800225 h 1857375"/>
              <a:gd name="connsiteX101" fmla="*/ 2359579 w 3716892"/>
              <a:gd name="connsiteY101" fmla="*/ 1614487 h 1857375"/>
              <a:gd name="connsiteX102" fmla="*/ 2373867 w 3716892"/>
              <a:gd name="connsiteY102" fmla="*/ 1357312 h 1857375"/>
              <a:gd name="connsiteX103" fmla="*/ 2388154 w 3716892"/>
              <a:gd name="connsiteY103" fmla="*/ 1314450 h 1857375"/>
              <a:gd name="connsiteX104" fmla="*/ 2431017 w 3716892"/>
              <a:gd name="connsiteY104" fmla="*/ 1285875 h 1857375"/>
              <a:gd name="connsiteX105" fmla="*/ 2502454 w 3716892"/>
              <a:gd name="connsiteY105" fmla="*/ 1214437 h 1857375"/>
              <a:gd name="connsiteX106" fmla="*/ 2545317 w 3716892"/>
              <a:gd name="connsiteY106" fmla="*/ 1171575 h 1857375"/>
              <a:gd name="connsiteX107" fmla="*/ 2588179 w 3716892"/>
              <a:gd name="connsiteY107" fmla="*/ 1157287 h 1857375"/>
              <a:gd name="connsiteX108" fmla="*/ 2673904 w 3716892"/>
              <a:gd name="connsiteY108" fmla="*/ 1100137 h 1857375"/>
              <a:gd name="connsiteX109" fmla="*/ 2716767 w 3716892"/>
              <a:gd name="connsiteY109" fmla="*/ 1085850 h 1857375"/>
              <a:gd name="connsiteX110" fmla="*/ 2773917 w 3716892"/>
              <a:gd name="connsiteY110" fmla="*/ 1057275 h 1857375"/>
              <a:gd name="connsiteX111" fmla="*/ 2859642 w 3716892"/>
              <a:gd name="connsiteY111" fmla="*/ 1042987 h 1857375"/>
              <a:gd name="connsiteX112" fmla="*/ 2931079 w 3716892"/>
              <a:gd name="connsiteY112" fmla="*/ 1028700 h 1857375"/>
              <a:gd name="connsiteX113" fmla="*/ 2973942 w 3716892"/>
              <a:gd name="connsiteY113" fmla="*/ 1014412 h 1857375"/>
              <a:gd name="connsiteX114" fmla="*/ 3031092 w 3716892"/>
              <a:gd name="connsiteY114" fmla="*/ 1000125 h 1857375"/>
              <a:gd name="connsiteX115" fmla="*/ 3245404 w 3716892"/>
              <a:gd name="connsiteY115" fmla="*/ 1014412 h 1857375"/>
              <a:gd name="connsiteX116" fmla="*/ 3302554 w 3716892"/>
              <a:gd name="connsiteY116" fmla="*/ 1071562 h 1857375"/>
              <a:gd name="connsiteX117" fmla="*/ 3345417 w 3716892"/>
              <a:gd name="connsiteY117" fmla="*/ 1100137 h 1857375"/>
              <a:gd name="connsiteX118" fmla="*/ 3416854 w 3716892"/>
              <a:gd name="connsiteY118" fmla="*/ 1157287 h 1857375"/>
              <a:gd name="connsiteX119" fmla="*/ 3474004 w 3716892"/>
              <a:gd name="connsiteY119" fmla="*/ 1200150 h 1857375"/>
              <a:gd name="connsiteX120" fmla="*/ 3516867 w 3716892"/>
              <a:gd name="connsiteY120" fmla="*/ 1228725 h 1857375"/>
              <a:gd name="connsiteX121" fmla="*/ 3488292 w 3716892"/>
              <a:gd name="connsiteY121" fmla="*/ 1285875 h 1857375"/>
              <a:gd name="connsiteX122" fmla="*/ 3445429 w 3716892"/>
              <a:gd name="connsiteY122" fmla="*/ 1300162 h 1857375"/>
              <a:gd name="connsiteX123" fmla="*/ 3416854 w 3716892"/>
              <a:gd name="connsiteY123" fmla="*/ 1343025 h 1857375"/>
              <a:gd name="connsiteX124" fmla="*/ 3345417 w 3716892"/>
              <a:gd name="connsiteY124" fmla="*/ 1328737 h 1857375"/>
              <a:gd name="connsiteX125" fmla="*/ 3302554 w 3716892"/>
              <a:gd name="connsiteY125" fmla="*/ 1285875 h 1857375"/>
              <a:gd name="connsiteX126" fmla="*/ 3259692 w 3716892"/>
              <a:gd name="connsiteY126" fmla="*/ 1271587 h 1857375"/>
              <a:gd name="connsiteX127" fmla="*/ 3216829 w 3716892"/>
              <a:gd name="connsiteY127" fmla="*/ 1228725 h 1857375"/>
              <a:gd name="connsiteX128" fmla="*/ 3188254 w 3716892"/>
              <a:gd name="connsiteY128" fmla="*/ 1143000 h 1857375"/>
              <a:gd name="connsiteX129" fmla="*/ 3202542 w 3716892"/>
              <a:gd name="connsiteY129" fmla="*/ 1014412 h 1857375"/>
              <a:gd name="connsiteX130" fmla="*/ 3288267 w 3716892"/>
              <a:gd name="connsiteY130" fmla="*/ 942975 h 1857375"/>
              <a:gd name="connsiteX131" fmla="*/ 3416854 w 3716892"/>
              <a:gd name="connsiteY131" fmla="*/ 957262 h 1857375"/>
              <a:gd name="connsiteX132" fmla="*/ 3459717 w 3716892"/>
              <a:gd name="connsiteY132" fmla="*/ 985837 h 1857375"/>
              <a:gd name="connsiteX133" fmla="*/ 3516867 w 3716892"/>
              <a:gd name="connsiteY133" fmla="*/ 1028700 h 1857375"/>
              <a:gd name="connsiteX134" fmla="*/ 3602592 w 3716892"/>
              <a:gd name="connsiteY134" fmla="*/ 1057275 h 1857375"/>
              <a:gd name="connsiteX135" fmla="*/ 3645454 w 3716892"/>
              <a:gd name="connsiteY135" fmla="*/ 1100137 h 1857375"/>
              <a:gd name="connsiteX136" fmla="*/ 3702604 w 3716892"/>
              <a:gd name="connsiteY136" fmla="*/ 1128712 h 1857375"/>
              <a:gd name="connsiteX137" fmla="*/ 3716892 w 3716892"/>
              <a:gd name="connsiteY137" fmla="*/ 1171575 h 1857375"/>
              <a:gd name="connsiteX138" fmla="*/ 3702604 w 3716892"/>
              <a:gd name="connsiteY138" fmla="*/ 1214437 h 1857375"/>
              <a:gd name="connsiteX139" fmla="*/ 3645454 w 3716892"/>
              <a:gd name="connsiteY139" fmla="*/ 1228725 h 1857375"/>
              <a:gd name="connsiteX140" fmla="*/ 3459717 w 3716892"/>
              <a:gd name="connsiteY140" fmla="*/ 1214437 h 1857375"/>
              <a:gd name="connsiteX141" fmla="*/ 3388279 w 3716892"/>
              <a:gd name="connsiteY141" fmla="*/ 1157287 h 185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3716892" h="1857375">
                <a:moveTo>
                  <a:pt x="816529" y="1757362"/>
                </a:moveTo>
                <a:cubicBezTo>
                  <a:pt x="820026" y="1736382"/>
                  <a:pt x="828553" y="1657738"/>
                  <a:pt x="845104" y="1628775"/>
                </a:cubicBezTo>
                <a:cubicBezTo>
                  <a:pt x="856918" y="1608100"/>
                  <a:pt x="874126" y="1591002"/>
                  <a:pt x="887967" y="1571625"/>
                </a:cubicBezTo>
                <a:cubicBezTo>
                  <a:pt x="921623" y="1524506"/>
                  <a:pt x="917214" y="1527419"/>
                  <a:pt x="945117" y="1471612"/>
                </a:cubicBezTo>
                <a:cubicBezTo>
                  <a:pt x="971461" y="1313540"/>
                  <a:pt x="935329" y="1449224"/>
                  <a:pt x="1002267" y="1328737"/>
                </a:cubicBezTo>
                <a:cubicBezTo>
                  <a:pt x="1014722" y="1306318"/>
                  <a:pt x="1020426" y="1280736"/>
                  <a:pt x="1030842" y="1257300"/>
                </a:cubicBezTo>
                <a:cubicBezTo>
                  <a:pt x="1039492" y="1237837"/>
                  <a:pt x="1051027" y="1219727"/>
                  <a:pt x="1059417" y="1200150"/>
                </a:cubicBezTo>
                <a:cubicBezTo>
                  <a:pt x="1065350" y="1186307"/>
                  <a:pt x="1067771" y="1171130"/>
                  <a:pt x="1073704" y="1157287"/>
                </a:cubicBezTo>
                <a:cubicBezTo>
                  <a:pt x="1082094" y="1137710"/>
                  <a:pt x="1094801" y="1120079"/>
                  <a:pt x="1102279" y="1100137"/>
                </a:cubicBezTo>
                <a:cubicBezTo>
                  <a:pt x="1109174" y="1081751"/>
                  <a:pt x="1111172" y="1061868"/>
                  <a:pt x="1116567" y="1042987"/>
                </a:cubicBezTo>
                <a:cubicBezTo>
                  <a:pt x="1120704" y="1028506"/>
                  <a:pt x="1126092" y="1014412"/>
                  <a:pt x="1130854" y="1000125"/>
                </a:cubicBezTo>
                <a:cubicBezTo>
                  <a:pt x="1126092" y="947737"/>
                  <a:pt x="1136596" y="891604"/>
                  <a:pt x="1116567" y="842962"/>
                </a:cubicBezTo>
                <a:cubicBezTo>
                  <a:pt x="1101181" y="805595"/>
                  <a:pt x="1053258" y="790861"/>
                  <a:pt x="1030842" y="757237"/>
                </a:cubicBezTo>
                <a:cubicBezTo>
                  <a:pt x="1021317" y="742950"/>
                  <a:pt x="1014409" y="726517"/>
                  <a:pt x="1002267" y="714375"/>
                </a:cubicBezTo>
                <a:cubicBezTo>
                  <a:pt x="990125" y="702233"/>
                  <a:pt x="973377" y="695781"/>
                  <a:pt x="959404" y="685800"/>
                </a:cubicBezTo>
                <a:cubicBezTo>
                  <a:pt x="940027" y="671959"/>
                  <a:pt x="922823" y="654936"/>
                  <a:pt x="902254" y="642937"/>
                </a:cubicBezTo>
                <a:cubicBezTo>
                  <a:pt x="865460" y="621473"/>
                  <a:pt x="787954" y="585787"/>
                  <a:pt x="787954" y="585787"/>
                </a:cubicBezTo>
                <a:cubicBezTo>
                  <a:pt x="726431" y="493504"/>
                  <a:pt x="803284" y="591245"/>
                  <a:pt x="687942" y="514350"/>
                </a:cubicBezTo>
                <a:cubicBezTo>
                  <a:pt x="665526" y="499406"/>
                  <a:pt x="651151" y="474844"/>
                  <a:pt x="630792" y="457200"/>
                </a:cubicBezTo>
                <a:cubicBezTo>
                  <a:pt x="501662" y="345288"/>
                  <a:pt x="519466" y="359170"/>
                  <a:pt x="430767" y="300037"/>
                </a:cubicBezTo>
                <a:cubicBezTo>
                  <a:pt x="421242" y="285750"/>
                  <a:pt x="419164" y="259786"/>
                  <a:pt x="402192" y="257175"/>
                </a:cubicBezTo>
                <a:cubicBezTo>
                  <a:pt x="370324" y="252272"/>
                  <a:pt x="227606" y="271019"/>
                  <a:pt x="173592" y="285750"/>
                </a:cubicBezTo>
                <a:cubicBezTo>
                  <a:pt x="144533" y="293675"/>
                  <a:pt x="87867" y="314325"/>
                  <a:pt x="87867" y="314325"/>
                </a:cubicBezTo>
                <a:cubicBezTo>
                  <a:pt x="68817" y="342900"/>
                  <a:pt x="0" y="384691"/>
                  <a:pt x="30717" y="400050"/>
                </a:cubicBezTo>
                <a:cubicBezTo>
                  <a:pt x="151904" y="460644"/>
                  <a:pt x="66616" y="427208"/>
                  <a:pt x="302179" y="442912"/>
                </a:cubicBezTo>
                <a:cubicBezTo>
                  <a:pt x="440292" y="438150"/>
                  <a:pt x="579535" y="446889"/>
                  <a:pt x="716517" y="428625"/>
                </a:cubicBezTo>
                <a:cubicBezTo>
                  <a:pt x="731445" y="426635"/>
                  <a:pt x="730804" y="400822"/>
                  <a:pt x="730804" y="385762"/>
                </a:cubicBezTo>
                <a:cubicBezTo>
                  <a:pt x="730804" y="326600"/>
                  <a:pt x="730474" y="271131"/>
                  <a:pt x="687942" y="228600"/>
                </a:cubicBezTo>
                <a:cubicBezTo>
                  <a:pt x="675800" y="216458"/>
                  <a:pt x="659367" y="209550"/>
                  <a:pt x="645079" y="200025"/>
                </a:cubicBezTo>
                <a:cubicBezTo>
                  <a:pt x="635554" y="185737"/>
                  <a:pt x="628646" y="169304"/>
                  <a:pt x="616504" y="157162"/>
                </a:cubicBezTo>
                <a:cubicBezTo>
                  <a:pt x="595350" y="136008"/>
                  <a:pt x="487628" y="66483"/>
                  <a:pt x="473629" y="57150"/>
                </a:cubicBezTo>
                <a:lnTo>
                  <a:pt x="430767" y="28575"/>
                </a:lnTo>
                <a:lnTo>
                  <a:pt x="387904" y="0"/>
                </a:lnTo>
                <a:lnTo>
                  <a:pt x="287892" y="14287"/>
                </a:lnTo>
                <a:cubicBezTo>
                  <a:pt x="269039" y="36282"/>
                  <a:pt x="290414" y="73540"/>
                  <a:pt x="302179" y="100012"/>
                </a:cubicBezTo>
                <a:cubicBezTo>
                  <a:pt x="313759" y="126066"/>
                  <a:pt x="365133" y="156269"/>
                  <a:pt x="387904" y="171450"/>
                </a:cubicBezTo>
                <a:cubicBezTo>
                  <a:pt x="416001" y="213595"/>
                  <a:pt x="418088" y="222797"/>
                  <a:pt x="459342" y="257175"/>
                </a:cubicBezTo>
                <a:cubicBezTo>
                  <a:pt x="472533" y="268168"/>
                  <a:pt x="489013" y="274757"/>
                  <a:pt x="502204" y="285750"/>
                </a:cubicBezTo>
                <a:cubicBezTo>
                  <a:pt x="517726" y="298685"/>
                  <a:pt x="528255" y="317404"/>
                  <a:pt x="545067" y="328612"/>
                </a:cubicBezTo>
                <a:cubicBezTo>
                  <a:pt x="652866" y="400478"/>
                  <a:pt x="501614" y="228014"/>
                  <a:pt x="673654" y="400050"/>
                </a:cubicBezTo>
                <a:cubicBezTo>
                  <a:pt x="687942" y="414337"/>
                  <a:pt x="700075" y="431168"/>
                  <a:pt x="716517" y="442912"/>
                </a:cubicBezTo>
                <a:cubicBezTo>
                  <a:pt x="763901" y="476757"/>
                  <a:pt x="769892" y="465787"/>
                  <a:pt x="816529" y="485775"/>
                </a:cubicBezTo>
                <a:cubicBezTo>
                  <a:pt x="836105" y="494165"/>
                  <a:pt x="855187" y="503783"/>
                  <a:pt x="873679" y="514350"/>
                </a:cubicBezTo>
                <a:cubicBezTo>
                  <a:pt x="941403" y="553049"/>
                  <a:pt x="894928" y="532058"/>
                  <a:pt x="959404" y="585787"/>
                </a:cubicBezTo>
                <a:cubicBezTo>
                  <a:pt x="1008084" y="626353"/>
                  <a:pt x="1007939" y="605747"/>
                  <a:pt x="1059417" y="657225"/>
                </a:cubicBezTo>
                <a:cubicBezTo>
                  <a:pt x="1154666" y="752474"/>
                  <a:pt x="1016555" y="652462"/>
                  <a:pt x="1130854" y="728662"/>
                </a:cubicBezTo>
                <a:cubicBezTo>
                  <a:pt x="1200477" y="833097"/>
                  <a:pt x="1115490" y="701776"/>
                  <a:pt x="1188004" y="828675"/>
                </a:cubicBezTo>
                <a:cubicBezTo>
                  <a:pt x="1196523" y="843584"/>
                  <a:pt x="1207054" y="857250"/>
                  <a:pt x="1216579" y="871537"/>
                </a:cubicBezTo>
                <a:cubicBezTo>
                  <a:pt x="1221342" y="890587"/>
                  <a:pt x="1230867" y="909051"/>
                  <a:pt x="1230867" y="928687"/>
                </a:cubicBezTo>
                <a:cubicBezTo>
                  <a:pt x="1230867" y="935464"/>
                  <a:pt x="1207801" y="1044420"/>
                  <a:pt x="1202292" y="1057275"/>
                </a:cubicBezTo>
                <a:cubicBezTo>
                  <a:pt x="1195528" y="1073058"/>
                  <a:pt x="1156605" y="1098711"/>
                  <a:pt x="1173717" y="1100137"/>
                </a:cubicBezTo>
                <a:cubicBezTo>
                  <a:pt x="1244256" y="1106015"/>
                  <a:pt x="1351820" y="1077042"/>
                  <a:pt x="1430892" y="1057275"/>
                </a:cubicBezTo>
                <a:cubicBezTo>
                  <a:pt x="1445179" y="1062037"/>
                  <a:pt x="1460284" y="1064827"/>
                  <a:pt x="1473754" y="1071562"/>
                </a:cubicBezTo>
                <a:cubicBezTo>
                  <a:pt x="1501604" y="1085487"/>
                  <a:pt x="1541923" y="1118422"/>
                  <a:pt x="1559479" y="1143000"/>
                </a:cubicBezTo>
                <a:cubicBezTo>
                  <a:pt x="1571858" y="1160331"/>
                  <a:pt x="1577096" y="1181887"/>
                  <a:pt x="1588054" y="1200150"/>
                </a:cubicBezTo>
                <a:cubicBezTo>
                  <a:pt x="1605723" y="1229599"/>
                  <a:pt x="1634343" y="1253295"/>
                  <a:pt x="1645204" y="1285875"/>
                </a:cubicBezTo>
                <a:cubicBezTo>
                  <a:pt x="1649967" y="1300162"/>
                  <a:pt x="1650084" y="1316977"/>
                  <a:pt x="1659492" y="1328737"/>
                </a:cubicBezTo>
                <a:cubicBezTo>
                  <a:pt x="1670219" y="1342145"/>
                  <a:pt x="1688067" y="1347787"/>
                  <a:pt x="1702354" y="1357312"/>
                </a:cubicBezTo>
                <a:cubicBezTo>
                  <a:pt x="1714909" y="1394976"/>
                  <a:pt x="1740073" y="1448182"/>
                  <a:pt x="1702354" y="1485900"/>
                </a:cubicBezTo>
                <a:cubicBezTo>
                  <a:pt x="1690212" y="1498042"/>
                  <a:pt x="1685266" y="1455801"/>
                  <a:pt x="1673779" y="1443037"/>
                </a:cubicBezTo>
                <a:cubicBezTo>
                  <a:pt x="1589664" y="1349575"/>
                  <a:pt x="1602783" y="1362369"/>
                  <a:pt x="1530904" y="1314450"/>
                </a:cubicBezTo>
                <a:cubicBezTo>
                  <a:pt x="1526142" y="1300162"/>
                  <a:pt x="1523352" y="1285058"/>
                  <a:pt x="1516617" y="1271587"/>
                </a:cubicBezTo>
                <a:cubicBezTo>
                  <a:pt x="1508938" y="1256228"/>
                  <a:pt x="1494806" y="1244508"/>
                  <a:pt x="1488042" y="1228725"/>
                </a:cubicBezTo>
                <a:cubicBezTo>
                  <a:pt x="1480307" y="1210676"/>
                  <a:pt x="1478517" y="1190625"/>
                  <a:pt x="1473754" y="1171575"/>
                </a:cubicBezTo>
                <a:cubicBezTo>
                  <a:pt x="1478517" y="1138237"/>
                  <a:pt x="1478365" y="1103818"/>
                  <a:pt x="1488042" y="1071562"/>
                </a:cubicBezTo>
                <a:cubicBezTo>
                  <a:pt x="1492976" y="1055115"/>
                  <a:pt x="1503209" y="1039427"/>
                  <a:pt x="1516617" y="1028700"/>
                </a:cubicBezTo>
                <a:cubicBezTo>
                  <a:pt x="1526135" y="1021085"/>
                  <a:pt x="1612632" y="1001267"/>
                  <a:pt x="1616629" y="1000125"/>
                </a:cubicBezTo>
                <a:cubicBezTo>
                  <a:pt x="1760108" y="959131"/>
                  <a:pt x="1537984" y="1016213"/>
                  <a:pt x="1716642" y="971550"/>
                </a:cubicBezTo>
                <a:cubicBezTo>
                  <a:pt x="1783317" y="1071562"/>
                  <a:pt x="1745217" y="1038225"/>
                  <a:pt x="1816654" y="1085850"/>
                </a:cubicBezTo>
                <a:cubicBezTo>
                  <a:pt x="1821417" y="1100137"/>
                  <a:pt x="1824207" y="1115242"/>
                  <a:pt x="1830942" y="1128712"/>
                </a:cubicBezTo>
                <a:cubicBezTo>
                  <a:pt x="1838621" y="1144071"/>
                  <a:pt x="1876594" y="1169777"/>
                  <a:pt x="1859517" y="1171575"/>
                </a:cubicBezTo>
                <a:cubicBezTo>
                  <a:pt x="1670005" y="1191524"/>
                  <a:pt x="1478517" y="1181100"/>
                  <a:pt x="1288017" y="1185862"/>
                </a:cubicBezTo>
                <a:cubicBezTo>
                  <a:pt x="1264204" y="1190625"/>
                  <a:pt x="1240008" y="1193760"/>
                  <a:pt x="1216579" y="1200150"/>
                </a:cubicBezTo>
                <a:cubicBezTo>
                  <a:pt x="1187520" y="1208075"/>
                  <a:pt x="1130854" y="1228725"/>
                  <a:pt x="1130854" y="1228725"/>
                </a:cubicBezTo>
                <a:cubicBezTo>
                  <a:pt x="1116567" y="1243012"/>
                  <a:pt x="1099736" y="1255145"/>
                  <a:pt x="1087992" y="1271587"/>
                </a:cubicBezTo>
                <a:cubicBezTo>
                  <a:pt x="1038442" y="1340957"/>
                  <a:pt x="1076222" y="1309415"/>
                  <a:pt x="1045129" y="1371600"/>
                </a:cubicBezTo>
                <a:cubicBezTo>
                  <a:pt x="1037450" y="1386958"/>
                  <a:pt x="1026079" y="1400175"/>
                  <a:pt x="1016554" y="1414462"/>
                </a:cubicBezTo>
                <a:cubicBezTo>
                  <a:pt x="1011792" y="1428750"/>
                  <a:pt x="1011675" y="1445565"/>
                  <a:pt x="1002267" y="1457325"/>
                </a:cubicBezTo>
                <a:cubicBezTo>
                  <a:pt x="991540" y="1470734"/>
                  <a:pt x="972596" y="1474907"/>
                  <a:pt x="959404" y="1485900"/>
                </a:cubicBezTo>
                <a:cubicBezTo>
                  <a:pt x="943882" y="1498835"/>
                  <a:pt x="929477" y="1513240"/>
                  <a:pt x="916542" y="1528762"/>
                </a:cubicBezTo>
                <a:cubicBezTo>
                  <a:pt x="891299" y="1559053"/>
                  <a:pt x="876860" y="1593840"/>
                  <a:pt x="859392" y="1628775"/>
                </a:cubicBezTo>
                <a:cubicBezTo>
                  <a:pt x="868917" y="1643062"/>
                  <a:pt x="874559" y="1660910"/>
                  <a:pt x="887967" y="1671637"/>
                </a:cubicBezTo>
                <a:cubicBezTo>
                  <a:pt x="897573" y="1679322"/>
                  <a:pt x="983868" y="1698979"/>
                  <a:pt x="987979" y="1700212"/>
                </a:cubicBezTo>
                <a:cubicBezTo>
                  <a:pt x="1154228" y="1750086"/>
                  <a:pt x="999112" y="1723049"/>
                  <a:pt x="1259442" y="1743075"/>
                </a:cubicBezTo>
                <a:cubicBezTo>
                  <a:pt x="1283254" y="1747837"/>
                  <a:pt x="1309795" y="1745314"/>
                  <a:pt x="1330879" y="1757362"/>
                </a:cubicBezTo>
                <a:cubicBezTo>
                  <a:pt x="1392706" y="1792692"/>
                  <a:pt x="1332187" y="1801532"/>
                  <a:pt x="1373742" y="1843087"/>
                </a:cubicBezTo>
                <a:cubicBezTo>
                  <a:pt x="1384391" y="1853736"/>
                  <a:pt x="1402317" y="1852612"/>
                  <a:pt x="1416604" y="1857375"/>
                </a:cubicBezTo>
                <a:cubicBezTo>
                  <a:pt x="1440417" y="1852612"/>
                  <a:pt x="1464613" y="1849477"/>
                  <a:pt x="1488042" y="1843087"/>
                </a:cubicBezTo>
                <a:cubicBezTo>
                  <a:pt x="1517101" y="1835162"/>
                  <a:pt x="1545192" y="1824037"/>
                  <a:pt x="1573767" y="1814512"/>
                </a:cubicBezTo>
                <a:lnTo>
                  <a:pt x="1616629" y="1800225"/>
                </a:lnTo>
                <a:lnTo>
                  <a:pt x="1659492" y="1785937"/>
                </a:lnTo>
                <a:lnTo>
                  <a:pt x="1702354" y="1771650"/>
                </a:lnTo>
                <a:cubicBezTo>
                  <a:pt x="1735388" y="1749627"/>
                  <a:pt x="1758481" y="1718962"/>
                  <a:pt x="1802367" y="1757362"/>
                </a:cubicBezTo>
                <a:cubicBezTo>
                  <a:pt x="1828213" y="1779977"/>
                  <a:pt x="1859517" y="1843087"/>
                  <a:pt x="1859517" y="1843087"/>
                </a:cubicBezTo>
                <a:cubicBezTo>
                  <a:pt x="1892854" y="1838325"/>
                  <a:pt x="1927273" y="1838477"/>
                  <a:pt x="1959529" y="1828800"/>
                </a:cubicBezTo>
                <a:cubicBezTo>
                  <a:pt x="1975976" y="1823866"/>
                  <a:pt x="1986314" y="1806254"/>
                  <a:pt x="2002392" y="1800225"/>
                </a:cubicBezTo>
                <a:cubicBezTo>
                  <a:pt x="2025130" y="1791698"/>
                  <a:pt x="2050017" y="1790700"/>
                  <a:pt x="2073829" y="1785937"/>
                </a:cubicBezTo>
                <a:cubicBezTo>
                  <a:pt x="2107167" y="1790700"/>
                  <a:pt x="2143068" y="1786548"/>
                  <a:pt x="2173842" y="1800225"/>
                </a:cubicBezTo>
                <a:cubicBezTo>
                  <a:pt x="2189533" y="1807199"/>
                  <a:pt x="2185655" y="1839362"/>
                  <a:pt x="2202417" y="1843087"/>
                </a:cubicBezTo>
                <a:cubicBezTo>
                  <a:pt x="2235291" y="1850392"/>
                  <a:pt x="2269092" y="1833562"/>
                  <a:pt x="2302429" y="1828800"/>
                </a:cubicBezTo>
                <a:cubicBezTo>
                  <a:pt x="2316717" y="1819275"/>
                  <a:pt x="2333150" y="1812367"/>
                  <a:pt x="2345292" y="1800225"/>
                </a:cubicBezTo>
                <a:cubicBezTo>
                  <a:pt x="2402922" y="1742595"/>
                  <a:pt x="2368591" y="1704606"/>
                  <a:pt x="2359579" y="1614487"/>
                </a:cubicBezTo>
                <a:cubicBezTo>
                  <a:pt x="2364342" y="1528762"/>
                  <a:pt x="2365727" y="1442782"/>
                  <a:pt x="2373867" y="1357312"/>
                </a:cubicBezTo>
                <a:cubicBezTo>
                  <a:pt x="2375295" y="1342320"/>
                  <a:pt x="2378746" y="1326210"/>
                  <a:pt x="2388154" y="1314450"/>
                </a:cubicBezTo>
                <a:cubicBezTo>
                  <a:pt x="2398881" y="1301041"/>
                  <a:pt x="2416729" y="1295400"/>
                  <a:pt x="2431017" y="1285875"/>
                </a:cubicBezTo>
                <a:cubicBezTo>
                  <a:pt x="2483403" y="1207295"/>
                  <a:pt x="2431019" y="1273966"/>
                  <a:pt x="2502454" y="1214437"/>
                </a:cubicBezTo>
                <a:cubicBezTo>
                  <a:pt x="2517976" y="1201502"/>
                  <a:pt x="2528505" y="1182783"/>
                  <a:pt x="2545317" y="1171575"/>
                </a:cubicBezTo>
                <a:cubicBezTo>
                  <a:pt x="2557848" y="1163221"/>
                  <a:pt x="2575014" y="1164601"/>
                  <a:pt x="2588179" y="1157287"/>
                </a:cubicBezTo>
                <a:cubicBezTo>
                  <a:pt x="2618200" y="1140608"/>
                  <a:pt x="2641323" y="1110997"/>
                  <a:pt x="2673904" y="1100137"/>
                </a:cubicBezTo>
                <a:cubicBezTo>
                  <a:pt x="2688192" y="1095375"/>
                  <a:pt x="2702924" y="1091783"/>
                  <a:pt x="2716767" y="1085850"/>
                </a:cubicBezTo>
                <a:cubicBezTo>
                  <a:pt x="2736344" y="1077460"/>
                  <a:pt x="2753517" y="1063395"/>
                  <a:pt x="2773917" y="1057275"/>
                </a:cubicBezTo>
                <a:cubicBezTo>
                  <a:pt x="2801664" y="1048951"/>
                  <a:pt x="2831140" y="1048169"/>
                  <a:pt x="2859642" y="1042987"/>
                </a:cubicBezTo>
                <a:cubicBezTo>
                  <a:pt x="2883534" y="1038643"/>
                  <a:pt x="2907520" y="1034590"/>
                  <a:pt x="2931079" y="1028700"/>
                </a:cubicBezTo>
                <a:cubicBezTo>
                  <a:pt x="2945690" y="1025047"/>
                  <a:pt x="2959461" y="1018549"/>
                  <a:pt x="2973942" y="1014412"/>
                </a:cubicBezTo>
                <a:cubicBezTo>
                  <a:pt x="2992823" y="1009018"/>
                  <a:pt x="3012042" y="1004887"/>
                  <a:pt x="3031092" y="1000125"/>
                </a:cubicBezTo>
                <a:cubicBezTo>
                  <a:pt x="3102529" y="1004887"/>
                  <a:pt x="3176165" y="996191"/>
                  <a:pt x="3245404" y="1014412"/>
                </a:cubicBezTo>
                <a:cubicBezTo>
                  <a:pt x="3271458" y="1021268"/>
                  <a:pt x="3282099" y="1054029"/>
                  <a:pt x="3302554" y="1071562"/>
                </a:cubicBezTo>
                <a:cubicBezTo>
                  <a:pt x="3315592" y="1082737"/>
                  <a:pt x="3331129" y="1090612"/>
                  <a:pt x="3345417" y="1100137"/>
                </a:cubicBezTo>
                <a:cubicBezTo>
                  <a:pt x="3399640" y="1181473"/>
                  <a:pt x="3342534" y="1114818"/>
                  <a:pt x="3416854" y="1157287"/>
                </a:cubicBezTo>
                <a:cubicBezTo>
                  <a:pt x="3437529" y="1169101"/>
                  <a:pt x="3454627" y="1186309"/>
                  <a:pt x="3474004" y="1200150"/>
                </a:cubicBezTo>
                <a:cubicBezTo>
                  <a:pt x="3487977" y="1210131"/>
                  <a:pt x="3502579" y="1219200"/>
                  <a:pt x="3516867" y="1228725"/>
                </a:cubicBezTo>
                <a:cubicBezTo>
                  <a:pt x="3507342" y="1247775"/>
                  <a:pt x="3503352" y="1270815"/>
                  <a:pt x="3488292" y="1285875"/>
                </a:cubicBezTo>
                <a:cubicBezTo>
                  <a:pt x="3477643" y="1296524"/>
                  <a:pt x="3457189" y="1290754"/>
                  <a:pt x="3445429" y="1300162"/>
                </a:cubicBezTo>
                <a:cubicBezTo>
                  <a:pt x="3432020" y="1310889"/>
                  <a:pt x="3426379" y="1328737"/>
                  <a:pt x="3416854" y="1343025"/>
                </a:cubicBezTo>
                <a:cubicBezTo>
                  <a:pt x="3393042" y="1338262"/>
                  <a:pt x="3367137" y="1339597"/>
                  <a:pt x="3345417" y="1328737"/>
                </a:cubicBezTo>
                <a:cubicBezTo>
                  <a:pt x="3327345" y="1319701"/>
                  <a:pt x="3319366" y="1297083"/>
                  <a:pt x="3302554" y="1285875"/>
                </a:cubicBezTo>
                <a:cubicBezTo>
                  <a:pt x="3290023" y="1277521"/>
                  <a:pt x="3273979" y="1276350"/>
                  <a:pt x="3259692" y="1271587"/>
                </a:cubicBezTo>
                <a:cubicBezTo>
                  <a:pt x="3245404" y="1257300"/>
                  <a:pt x="3226642" y="1246388"/>
                  <a:pt x="3216829" y="1228725"/>
                </a:cubicBezTo>
                <a:cubicBezTo>
                  <a:pt x="3202201" y="1202395"/>
                  <a:pt x="3188254" y="1143000"/>
                  <a:pt x="3188254" y="1143000"/>
                </a:cubicBezTo>
                <a:cubicBezTo>
                  <a:pt x="3193017" y="1100137"/>
                  <a:pt x="3188904" y="1055325"/>
                  <a:pt x="3202542" y="1014412"/>
                </a:cubicBezTo>
                <a:cubicBezTo>
                  <a:pt x="3210400" y="990838"/>
                  <a:pt x="3268659" y="956047"/>
                  <a:pt x="3288267" y="942975"/>
                </a:cubicBezTo>
                <a:cubicBezTo>
                  <a:pt x="3331129" y="947737"/>
                  <a:pt x="3375016" y="946803"/>
                  <a:pt x="3416854" y="957262"/>
                </a:cubicBezTo>
                <a:cubicBezTo>
                  <a:pt x="3433513" y="961427"/>
                  <a:pt x="3445744" y="975856"/>
                  <a:pt x="3459717" y="985837"/>
                </a:cubicBezTo>
                <a:cubicBezTo>
                  <a:pt x="3479094" y="999678"/>
                  <a:pt x="3495568" y="1018051"/>
                  <a:pt x="3516867" y="1028700"/>
                </a:cubicBezTo>
                <a:cubicBezTo>
                  <a:pt x="3543808" y="1042170"/>
                  <a:pt x="3602592" y="1057275"/>
                  <a:pt x="3602592" y="1057275"/>
                </a:cubicBezTo>
                <a:cubicBezTo>
                  <a:pt x="3616879" y="1071562"/>
                  <a:pt x="3629012" y="1088393"/>
                  <a:pt x="3645454" y="1100137"/>
                </a:cubicBezTo>
                <a:cubicBezTo>
                  <a:pt x="3662785" y="1112517"/>
                  <a:pt x="3687544" y="1113652"/>
                  <a:pt x="3702604" y="1128712"/>
                </a:cubicBezTo>
                <a:cubicBezTo>
                  <a:pt x="3713253" y="1139361"/>
                  <a:pt x="3712129" y="1157287"/>
                  <a:pt x="3716892" y="1171575"/>
                </a:cubicBezTo>
                <a:cubicBezTo>
                  <a:pt x="3712129" y="1185862"/>
                  <a:pt x="3714364" y="1205029"/>
                  <a:pt x="3702604" y="1214437"/>
                </a:cubicBezTo>
                <a:cubicBezTo>
                  <a:pt x="3687271" y="1226704"/>
                  <a:pt x="3665090" y="1228725"/>
                  <a:pt x="3645454" y="1228725"/>
                </a:cubicBezTo>
                <a:cubicBezTo>
                  <a:pt x="3583359" y="1228725"/>
                  <a:pt x="3521629" y="1219200"/>
                  <a:pt x="3459717" y="1214437"/>
                </a:cubicBezTo>
                <a:cubicBezTo>
                  <a:pt x="3405646" y="1178390"/>
                  <a:pt x="3428996" y="1198004"/>
                  <a:pt x="3388279" y="1157287"/>
                </a:cubicBezTo>
              </a:path>
            </a:pathLst>
          </a:cu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9941625" y="5786438"/>
            <a:ext cx="1931289" cy="2302776"/>
          </a:xfrm>
          <a:custGeom>
            <a:avLst/>
            <a:gdLst>
              <a:gd name="connsiteX0" fmla="*/ 202501 w 1931289"/>
              <a:gd name="connsiteY0" fmla="*/ 1543050 h 2046912"/>
              <a:gd name="connsiteX1" fmla="*/ 159639 w 1931289"/>
              <a:gd name="connsiteY1" fmla="*/ 1371600 h 2046912"/>
              <a:gd name="connsiteX2" fmla="*/ 116776 w 1931289"/>
              <a:gd name="connsiteY2" fmla="*/ 1271588 h 2046912"/>
              <a:gd name="connsiteX3" fmla="*/ 102489 w 1931289"/>
              <a:gd name="connsiteY3" fmla="*/ 1200150 h 2046912"/>
              <a:gd name="connsiteX4" fmla="*/ 73914 w 1931289"/>
              <a:gd name="connsiteY4" fmla="*/ 1114425 h 2046912"/>
              <a:gd name="connsiteX5" fmla="*/ 88201 w 1931289"/>
              <a:gd name="connsiteY5" fmla="*/ 885825 h 2046912"/>
              <a:gd name="connsiteX6" fmla="*/ 145351 w 1931289"/>
              <a:gd name="connsiteY6" fmla="*/ 757238 h 2046912"/>
              <a:gd name="connsiteX7" fmla="*/ 188214 w 1931289"/>
              <a:gd name="connsiteY7" fmla="*/ 714375 h 2046912"/>
              <a:gd name="connsiteX8" fmla="*/ 245364 w 1931289"/>
              <a:gd name="connsiteY8" fmla="*/ 642938 h 2046912"/>
              <a:gd name="connsiteX9" fmla="*/ 302514 w 1931289"/>
              <a:gd name="connsiteY9" fmla="*/ 571500 h 2046912"/>
              <a:gd name="connsiteX10" fmla="*/ 373951 w 1931289"/>
              <a:gd name="connsiteY10" fmla="*/ 500063 h 2046912"/>
              <a:gd name="connsiteX11" fmla="*/ 445389 w 1931289"/>
              <a:gd name="connsiteY11" fmla="*/ 442913 h 2046912"/>
              <a:gd name="connsiteX12" fmla="*/ 559689 w 1931289"/>
              <a:gd name="connsiteY12" fmla="*/ 314325 h 2046912"/>
              <a:gd name="connsiteX13" fmla="*/ 602551 w 1931289"/>
              <a:gd name="connsiteY13" fmla="*/ 300038 h 2046912"/>
              <a:gd name="connsiteX14" fmla="*/ 731139 w 1931289"/>
              <a:gd name="connsiteY14" fmla="*/ 228600 h 2046912"/>
              <a:gd name="connsiteX15" fmla="*/ 774001 w 1931289"/>
              <a:gd name="connsiteY15" fmla="*/ 200025 h 2046912"/>
              <a:gd name="connsiteX16" fmla="*/ 816864 w 1931289"/>
              <a:gd name="connsiteY16" fmla="*/ 157163 h 2046912"/>
              <a:gd name="connsiteX17" fmla="*/ 874014 w 1931289"/>
              <a:gd name="connsiteY17" fmla="*/ 142875 h 2046912"/>
              <a:gd name="connsiteX18" fmla="*/ 916876 w 1931289"/>
              <a:gd name="connsiteY18" fmla="*/ 128588 h 2046912"/>
              <a:gd name="connsiteX19" fmla="*/ 959739 w 1931289"/>
              <a:gd name="connsiteY19" fmla="*/ 100013 h 2046912"/>
              <a:gd name="connsiteX20" fmla="*/ 1016889 w 1931289"/>
              <a:gd name="connsiteY20" fmla="*/ 85725 h 2046912"/>
              <a:gd name="connsiteX21" fmla="*/ 1102614 w 1931289"/>
              <a:gd name="connsiteY21" fmla="*/ 57150 h 2046912"/>
              <a:gd name="connsiteX22" fmla="*/ 1145476 w 1931289"/>
              <a:gd name="connsiteY22" fmla="*/ 42863 h 2046912"/>
              <a:gd name="connsiteX23" fmla="*/ 1188339 w 1931289"/>
              <a:gd name="connsiteY23" fmla="*/ 28575 h 2046912"/>
              <a:gd name="connsiteX24" fmla="*/ 1231201 w 1931289"/>
              <a:gd name="connsiteY24" fmla="*/ 0 h 2046912"/>
              <a:gd name="connsiteX25" fmla="*/ 1316926 w 1931289"/>
              <a:gd name="connsiteY25" fmla="*/ 71438 h 2046912"/>
              <a:gd name="connsiteX26" fmla="*/ 1359789 w 1931289"/>
              <a:gd name="connsiteY26" fmla="*/ 171450 h 2046912"/>
              <a:gd name="connsiteX27" fmla="*/ 1402651 w 1931289"/>
              <a:gd name="connsiteY27" fmla="*/ 200025 h 2046912"/>
              <a:gd name="connsiteX28" fmla="*/ 1459801 w 1931289"/>
              <a:gd name="connsiteY28" fmla="*/ 300038 h 2046912"/>
              <a:gd name="connsiteX29" fmla="*/ 1502664 w 1931289"/>
              <a:gd name="connsiteY29" fmla="*/ 328613 h 2046912"/>
              <a:gd name="connsiteX30" fmla="*/ 1588389 w 1931289"/>
              <a:gd name="connsiteY30" fmla="*/ 414338 h 2046912"/>
              <a:gd name="connsiteX31" fmla="*/ 1688401 w 1931289"/>
              <a:gd name="connsiteY31" fmla="*/ 514350 h 2046912"/>
              <a:gd name="connsiteX32" fmla="*/ 1731264 w 1931289"/>
              <a:gd name="connsiteY32" fmla="*/ 557213 h 2046912"/>
              <a:gd name="connsiteX33" fmla="*/ 1774126 w 1931289"/>
              <a:gd name="connsiteY33" fmla="*/ 600075 h 2046912"/>
              <a:gd name="connsiteX34" fmla="*/ 1831276 w 1931289"/>
              <a:gd name="connsiteY34" fmla="*/ 685800 h 2046912"/>
              <a:gd name="connsiteX35" fmla="*/ 1902714 w 1931289"/>
              <a:gd name="connsiteY35" fmla="*/ 785813 h 2046912"/>
              <a:gd name="connsiteX36" fmla="*/ 1931289 w 1931289"/>
              <a:gd name="connsiteY36" fmla="*/ 871538 h 2046912"/>
              <a:gd name="connsiteX37" fmla="*/ 1917001 w 1931289"/>
              <a:gd name="connsiteY37" fmla="*/ 1357313 h 2046912"/>
              <a:gd name="connsiteX38" fmla="*/ 1902714 w 1931289"/>
              <a:gd name="connsiteY38" fmla="*/ 1400175 h 2046912"/>
              <a:gd name="connsiteX39" fmla="*/ 1802701 w 1931289"/>
              <a:gd name="connsiteY39" fmla="*/ 1528763 h 2046912"/>
              <a:gd name="connsiteX40" fmla="*/ 1774126 w 1931289"/>
              <a:gd name="connsiteY40" fmla="*/ 1571625 h 2046912"/>
              <a:gd name="connsiteX41" fmla="*/ 1731264 w 1931289"/>
              <a:gd name="connsiteY41" fmla="*/ 1614488 h 2046912"/>
              <a:gd name="connsiteX42" fmla="*/ 1659826 w 1931289"/>
              <a:gd name="connsiteY42" fmla="*/ 1728788 h 2046912"/>
              <a:gd name="connsiteX43" fmla="*/ 1645539 w 1931289"/>
              <a:gd name="connsiteY43" fmla="*/ 1785938 h 2046912"/>
              <a:gd name="connsiteX44" fmla="*/ 931164 w 1931289"/>
              <a:gd name="connsiteY44" fmla="*/ 1857375 h 2046912"/>
              <a:gd name="connsiteX45" fmla="*/ 788289 w 1931289"/>
              <a:gd name="connsiteY45" fmla="*/ 1885950 h 2046912"/>
              <a:gd name="connsiteX46" fmla="*/ 673989 w 1931289"/>
              <a:gd name="connsiteY46" fmla="*/ 1914525 h 2046912"/>
              <a:gd name="connsiteX47" fmla="*/ 473964 w 1931289"/>
              <a:gd name="connsiteY47" fmla="*/ 1928813 h 2046912"/>
              <a:gd name="connsiteX48" fmla="*/ 16764 w 1931289"/>
              <a:gd name="connsiteY48" fmla="*/ 1957388 h 2046912"/>
              <a:gd name="connsiteX49" fmla="*/ 2476 w 1931289"/>
              <a:gd name="connsiteY49" fmla="*/ 1914525 h 2046912"/>
              <a:gd name="connsiteX50" fmla="*/ 73914 w 1931289"/>
              <a:gd name="connsiteY50" fmla="*/ 1843088 h 2046912"/>
              <a:gd name="connsiteX51" fmla="*/ 145351 w 1931289"/>
              <a:gd name="connsiteY51" fmla="*/ 1771650 h 2046912"/>
              <a:gd name="connsiteX52" fmla="*/ 216789 w 1931289"/>
              <a:gd name="connsiteY52" fmla="*/ 1685925 h 2046912"/>
              <a:gd name="connsiteX53" fmla="*/ 145351 w 1931289"/>
              <a:gd name="connsiteY53" fmla="*/ 1500188 h 204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931289" h="2046912">
                <a:moveTo>
                  <a:pt x="202501" y="1543050"/>
                </a:moveTo>
                <a:cubicBezTo>
                  <a:pt x="192335" y="1482053"/>
                  <a:pt x="187941" y="1428205"/>
                  <a:pt x="159639" y="1371600"/>
                </a:cubicBezTo>
                <a:cubicBezTo>
                  <a:pt x="139197" y="1330716"/>
                  <a:pt x="127286" y="1313629"/>
                  <a:pt x="116776" y="1271588"/>
                </a:cubicBezTo>
                <a:cubicBezTo>
                  <a:pt x="110886" y="1248029"/>
                  <a:pt x="108879" y="1223579"/>
                  <a:pt x="102489" y="1200150"/>
                </a:cubicBezTo>
                <a:cubicBezTo>
                  <a:pt x="94564" y="1171091"/>
                  <a:pt x="73914" y="1114425"/>
                  <a:pt x="73914" y="1114425"/>
                </a:cubicBezTo>
                <a:cubicBezTo>
                  <a:pt x="78676" y="1038225"/>
                  <a:pt x="77885" y="961474"/>
                  <a:pt x="88201" y="885825"/>
                </a:cubicBezTo>
                <a:cubicBezTo>
                  <a:pt x="94296" y="841131"/>
                  <a:pt x="115979" y="792484"/>
                  <a:pt x="145351" y="757238"/>
                </a:cubicBezTo>
                <a:cubicBezTo>
                  <a:pt x="158286" y="741716"/>
                  <a:pt x="173926" y="728663"/>
                  <a:pt x="188214" y="714375"/>
                </a:cubicBezTo>
                <a:cubicBezTo>
                  <a:pt x="224125" y="606639"/>
                  <a:pt x="171506" y="735262"/>
                  <a:pt x="245364" y="642938"/>
                </a:cubicBezTo>
                <a:cubicBezTo>
                  <a:pt x="324234" y="544349"/>
                  <a:pt x="179675" y="653392"/>
                  <a:pt x="302514" y="571500"/>
                </a:cubicBezTo>
                <a:cubicBezTo>
                  <a:pt x="378717" y="457197"/>
                  <a:pt x="278699" y="595316"/>
                  <a:pt x="373951" y="500063"/>
                </a:cubicBezTo>
                <a:cubicBezTo>
                  <a:pt x="438576" y="435437"/>
                  <a:pt x="361945" y="470726"/>
                  <a:pt x="445389" y="442913"/>
                </a:cubicBezTo>
                <a:cubicBezTo>
                  <a:pt x="472617" y="402071"/>
                  <a:pt x="517745" y="328306"/>
                  <a:pt x="559689" y="314325"/>
                </a:cubicBezTo>
                <a:lnTo>
                  <a:pt x="602551" y="300038"/>
                </a:lnTo>
                <a:cubicBezTo>
                  <a:pt x="737082" y="165507"/>
                  <a:pt x="521346" y="368463"/>
                  <a:pt x="731139" y="228600"/>
                </a:cubicBezTo>
                <a:cubicBezTo>
                  <a:pt x="745426" y="219075"/>
                  <a:pt x="760810" y="211018"/>
                  <a:pt x="774001" y="200025"/>
                </a:cubicBezTo>
                <a:cubicBezTo>
                  <a:pt x="789523" y="187090"/>
                  <a:pt x="799321" y="167188"/>
                  <a:pt x="816864" y="157163"/>
                </a:cubicBezTo>
                <a:cubicBezTo>
                  <a:pt x="833913" y="147421"/>
                  <a:pt x="855133" y="148270"/>
                  <a:pt x="874014" y="142875"/>
                </a:cubicBezTo>
                <a:cubicBezTo>
                  <a:pt x="888495" y="138738"/>
                  <a:pt x="902589" y="133350"/>
                  <a:pt x="916876" y="128588"/>
                </a:cubicBezTo>
                <a:cubicBezTo>
                  <a:pt x="931164" y="119063"/>
                  <a:pt x="943956" y="106777"/>
                  <a:pt x="959739" y="100013"/>
                </a:cubicBezTo>
                <a:cubicBezTo>
                  <a:pt x="977788" y="92278"/>
                  <a:pt x="998081" y="91368"/>
                  <a:pt x="1016889" y="85725"/>
                </a:cubicBezTo>
                <a:cubicBezTo>
                  <a:pt x="1045739" y="77070"/>
                  <a:pt x="1074039" y="66675"/>
                  <a:pt x="1102614" y="57150"/>
                </a:cubicBezTo>
                <a:lnTo>
                  <a:pt x="1145476" y="42863"/>
                </a:lnTo>
                <a:cubicBezTo>
                  <a:pt x="1159764" y="38100"/>
                  <a:pt x="1175808" y="36929"/>
                  <a:pt x="1188339" y="28575"/>
                </a:cubicBezTo>
                <a:lnTo>
                  <a:pt x="1231201" y="0"/>
                </a:lnTo>
                <a:cubicBezTo>
                  <a:pt x="1262831" y="21086"/>
                  <a:pt x="1294923" y="38433"/>
                  <a:pt x="1316926" y="71438"/>
                </a:cubicBezTo>
                <a:cubicBezTo>
                  <a:pt x="1376478" y="160766"/>
                  <a:pt x="1269991" y="63692"/>
                  <a:pt x="1359789" y="171450"/>
                </a:cubicBezTo>
                <a:cubicBezTo>
                  <a:pt x="1370782" y="184641"/>
                  <a:pt x="1388364" y="190500"/>
                  <a:pt x="1402651" y="200025"/>
                </a:cubicBezTo>
                <a:cubicBezTo>
                  <a:pt x="1413856" y="222436"/>
                  <a:pt x="1439607" y="279844"/>
                  <a:pt x="1459801" y="300038"/>
                </a:cubicBezTo>
                <a:cubicBezTo>
                  <a:pt x="1471943" y="312180"/>
                  <a:pt x="1488376" y="319088"/>
                  <a:pt x="1502664" y="328613"/>
                </a:cubicBezTo>
                <a:cubicBezTo>
                  <a:pt x="1602628" y="461900"/>
                  <a:pt x="1491965" y="327557"/>
                  <a:pt x="1588389" y="414338"/>
                </a:cubicBezTo>
                <a:cubicBezTo>
                  <a:pt x="1623432" y="445877"/>
                  <a:pt x="1655064" y="481013"/>
                  <a:pt x="1688401" y="514350"/>
                </a:cubicBezTo>
                <a:lnTo>
                  <a:pt x="1731264" y="557213"/>
                </a:lnTo>
                <a:cubicBezTo>
                  <a:pt x="1745551" y="571500"/>
                  <a:pt x="1762918" y="583263"/>
                  <a:pt x="1774126" y="600075"/>
                </a:cubicBezTo>
                <a:cubicBezTo>
                  <a:pt x="1793176" y="628650"/>
                  <a:pt x="1806992" y="661516"/>
                  <a:pt x="1831276" y="685800"/>
                </a:cubicBezTo>
                <a:cubicBezTo>
                  <a:pt x="1877305" y="731829"/>
                  <a:pt x="1877640" y="723127"/>
                  <a:pt x="1902714" y="785813"/>
                </a:cubicBezTo>
                <a:cubicBezTo>
                  <a:pt x="1913901" y="813779"/>
                  <a:pt x="1931289" y="871538"/>
                  <a:pt x="1931289" y="871538"/>
                </a:cubicBezTo>
                <a:cubicBezTo>
                  <a:pt x="1926526" y="1033463"/>
                  <a:pt x="1925745" y="1195554"/>
                  <a:pt x="1917001" y="1357313"/>
                </a:cubicBezTo>
                <a:cubicBezTo>
                  <a:pt x="1916188" y="1372351"/>
                  <a:pt x="1910028" y="1387010"/>
                  <a:pt x="1902714" y="1400175"/>
                </a:cubicBezTo>
                <a:cubicBezTo>
                  <a:pt x="1830495" y="1530170"/>
                  <a:pt x="1872120" y="1445461"/>
                  <a:pt x="1802701" y="1528763"/>
                </a:cubicBezTo>
                <a:cubicBezTo>
                  <a:pt x="1791708" y="1541954"/>
                  <a:pt x="1785119" y="1558434"/>
                  <a:pt x="1774126" y="1571625"/>
                </a:cubicBezTo>
                <a:cubicBezTo>
                  <a:pt x="1761191" y="1587147"/>
                  <a:pt x="1744414" y="1599147"/>
                  <a:pt x="1731264" y="1614488"/>
                </a:cubicBezTo>
                <a:cubicBezTo>
                  <a:pt x="1686749" y="1666423"/>
                  <a:pt x="1689098" y="1670244"/>
                  <a:pt x="1659826" y="1728788"/>
                </a:cubicBezTo>
                <a:cubicBezTo>
                  <a:pt x="1655064" y="1747838"/>
                  <a:pt x="1652434" y="1767552"/>
                  <a:pt x="1645539" y="1785938"/>
                </a:cubicBezTo>
                <a:cubicBezTo>
                  <a:pt x="1547675" y="2046912"/>
                  <a:pt x="1284350" y="1850017"/>
                  <a:pt x="931164" y="1857375"/>
                </a:cubicBezTo>
                <a:cubicBezTo>
                  <a:pt x="703473" y="1914300"/>
                  <a:pt x="1103518" y="1815899"/>
                  <a:pt x="788289" y="1885950"/>
                </a:cubicBezTo>
                <a:cubicBezTo>
                  <a:pt x="703080" y="1904885"/>
                  <a:pt x="791327" y="1902174"/>
                  <a:pt x="673989" y="1914525"/>
                </a:cubicBezTo>
                <a:cubicBezTo>
                  <a:pt x="607511" y="1921523"/>
                  <a:pt x="540612" y="1923686"/>
                  <a:pt x="473964" y="1928813"/>
                </a:cubicBezTo>
                <a:cubicBezTo>
                  <a:pt x="144049" y="1954191"/>
                  <a:pt x="465266" y="1934962"/>
                  <a:pt x="16764" y="1957388"/>
                </a:cubicBezTo>
                <a:cubicBezTo>
                  <a:pt x="12001" y="1943100"/>
                  <a:pt x="0" y="1929381"/>
                  <a:pt x="2476" y="1914525"/>
                </a:cubicBezTo>
                <a:cubicBezTo>
                  <a:pt x="8429" y="1878807"/>
                  <a:pt x="48911" y="1859756"/>
                  <a:pt x="73914" y="1843088"/>
                </a:cubicBezTo>
                <a:cubicBezTo>
                  <a:pt x="126300" y="1764508"/>
                  <a:pt x="73916" y="1831179"/>
                  <a:pt x="145351" y="1771650"/>
                </a:cubicBezTo>
                <a:cubicBezTo>
                  <a:pt x="186607" y="1737270"/>
                  <a:pt x="188691" y="1728073"/>
                  <a:pt x="216789" y="1685925"/>
                </a:cubicBezTo>
                <a:cubicBezTo>
                  <a:pt x="156000" y="1518755"/>
                  <a:pt x="184569" y="1578621"/>
                  <a:pt x="145351" y="1500188"/>
                </a:cubicBezTo>
              </a:path>
            </a:pathLst>
          </a:custGeom>
          <a:solidFill>
            <a:srgbClr val="FF99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1" y="6332935"/>
            <a:ext cx="6161751" cy="1896666"/>
          </a:xfrm>
          <a:custGeom>
            <a:avLst/>
            <a:gdLst>
              <a:gd name="connsiteX0" fmla="*/ 318164 w 6161751"/>
              <a:gd name="connsiteY0" fmla="*/ 1385888 h 1685925"/>
              <a:gd name="connsiteX1" fmla="*/ 403889 w 6161751"/>
              <a:gd name="connsiteY1" fmla="*/ 1357313 h 1685925"/>
              <a:gd name="connsiteX2" fmla="*/ 532476 w 6161751"/>
              <a:gd name="connsiteY2" fmla="*/ 1285875 h 1685925"/>
              <a:gd name="connsiteX3" fmla="*/ 575339 w 6161751"/>
              <a:gd name="connsiteY3" fmla="*/ 1243013 h 1685925"/>
              <a:gd name="connsiteX4" fmla="*/ 618201 w 6161751"/>
              <a:gd name="connsiteY4" fmla="*/ 1228725 h 1685925"/>
              <a:gd name="connsiteX5" fmla="*/ 675351 w 6161751"/>
              <a:gd name="connsiteY5" fmla="*/ 1185863 h 1685925"/>
              <a:gd name="connsiteX6" fmla="*/ 761076 w 6161751"/>
              <a:gd name="connsiteY6" fmla="*/ 1057275 h 1685925"/>
              <a:gd name="connsiteX7" fmla="*/ 789651 w 6161751"/>
              <a:gd name="connsiteY7" fmla="*/ 1014413 h 1685925"/>
              <a:gd name="connsiteX8" fmla="*/ 832514 w 6161751"/>
              <a:gd name="connsiteY8" fmla="*/ 871538 h 1685925"/>
              <a:gd name="connsiteX9" fmla="*/ 818226 w 6161751"/>
              <a:gd name="connsiteY9" fmla="*/ 714375 h 1685925"/>
              <a:gd name="connsiteX10" fmla="*/ 803939 w 6161751"/>
              <a:gd name="connsiteY10" fmla="*/ 671513 h 1685925"/>
              <a:gd name="connsiteX11" fmla="*/ 789651 w 6161751"/>
              <a:gd name="connsiteY11" fmla="*/ 614363 h 1685925"/>
              <a:gd name="connsiteX12" fmla="*/ 761076 w 6161751"/>
              <a:gd name="connsiteY12" fmla="*/ 528638 h 1685925"/>
              <a:gd name="connsiteX13" fmla="*/ 746789 w 6161751"/>
              <a:gd name="connsiteY13" fmla="*/ 485775 h 1685925"/>
              <a:gd name="connsiteX14" fmla="*/ 689639 w 6161751"/>
              <a:gd name="connsiteY14" fmla="*/ 400050 h 1685925"/>
              <a:gd name="connsiteX15" fmla="*/ 618201 w 6161751"/>
              <a:gd name="connsiteY15" fmla="*/ 328613 h 1685925"/>
              <a:gd name="connsiteX16" fmla="*/ 561051 w 6161751"/>
              <a:gd name="connsiteY16" fmla="*/ 242888 h 1685925"/>
              <a:gd name="connsiteX17" fmla="*/ 432464 w 6161751"/>
              <a:gd name="connsiteY17" fmla="*/ 171450 h 1685925"/>
              <a:gd name="connsiteX18" fmla="*/ 332451 w 6161751"/>
              <a:gd name="connsiteY18" fmla="*/ 114300 h 1685925"/>
              <a:gd name="connsiteX19" fmla="*/ 289589 w 6161751"/>
              <a:gd name="connsiteY19" fmla="*/ 85725 h 1685925"/>
              <a:gd name="connsiteX20" fmla="*/ 203864 w 6161751"/>
              <a:gd name="connsiteY20" fmla="*/ 57150 h 1685925"/>
              <a:gd name="connsiteX21" fmla="*/ 18126 w 6161751"/>
              <a:gd name="connsiteY21" fmla="*/ 71438 h 1685925"/>
              <a:gd name="connsiteX22" fmla="*/ 32414 w 6161751"/>
              <a:gd name="connsiteY22" fmla="*/ 128588 h 1685925"/>
              <a:gd name="connsiteX23" fmla="*/ 103851 w 6161751"/>
              <a:gd name="connsiteY23" fmla="*/ 200025 h 1685925"/>
              <a:gd name="connsiteX24" fmla="*/ 146714 w 6161751"/>
              <a:gd name="connsiteY24" fmla="*/ 242888 h 1685925"/>
              <a:gd name="connsiteX25" fmla="*/ 232439 w 6161751"/>
              <a:gd name="connsiteY25" fmla="*/ 300038 h 1685925"/>
              <a:gd name="connsiteX26" fmla="*/ 332451 w 6161751"/>
              <a:gd name="connsiteY26" fmla="*/ 371475 h 1685925"/>
              <a:gd name="connsiteX27" fmla="*/ 375314 w 6161751"/>
              <a:gd name="connsiteY27" fmla="*/ 385763 h 1685925"/>
              <a:gd name="connsiteX28" fmla="*/ 461039 w 6161751"/>
              <a:gd name="connsiteY28" fmla="*/ 428625 h 1685925"/>
              <a:gd name="connsiteX29" fmla="*/ 503901 w 6161751"/>
              <a:gd name="connsiteY29" fmla="*/ 457200 h 1685925"/>
              <a:gd name="connsiteX30" fmla="*/ 632489 w 6161751"/>
              <a:gd name="connsiteY30" fmla="*/ 485775 h 1685925"/>
              <a:gd name="connsiteX31" fmla="*/ 703926 w 6161751"/>
              <a:gd name="connsiteY31" fmla="*/ 542925 h 1685925"/>
              <a:gd name="connsiteX32" fmla="*/ 746789 w 6161751"/>
              <a:gd name="connsiteY32" fmla="*/ 571500 h 1685925"/>
              <a:gd name="connsiteX33" fmla="*/ 832514 w 6161751"/>
              <a:gd name="connsiteY33" fmla="*/ 600075 h 1685925"/>
              <a:gd name="connsiteX34" fmla="*/ 875376 w 6161751"/>
              <a:gd name="connsiteY34" fmla="*/ 628650 h 1685925"/>
              <a:gd name="connsiteX35" fmla="*/ 1032539 w 6161751"/>
              <a:gd name="connsiteY35" fmla="*/ 671513 h 1685925"/>
              <a:gd name="connsiteX36" fmla="*/ 1132551 w 6161751"/>
              <a:gd name="connsiteY36" fmla="*/ 714375 h 1685925"/>
              <a:gd name="connsiteX37" fmla="*/ 1218276 w 6161751"/>
              <a:gd name="connsiteY37" fmla="*/ 742950 h 1685925"/>
              <a:gd name="connsiteX38" fmla="*/ 1261139 w 6161751"/>
              <a:gd name="connsiteY38" fmla="*/ 757238 h 1685925"/>
              <a:gd name="connsiteX39" fmla="*/ 1375439 w 6161751"/>
              <a:gd name="connsiteY39" fmla="*/ 785813 h 1685925"/>
              <a:gd name="connsiteX40" fmla="*/ 1632614 w 6161751"/>
              <a:gd name="connsiteY40" fmla="*/ 771525 h 1685925"/>
              <a:gd name="connsiteX41" fmla="*/ 1618326 w 6161751"/>
              <a:gd name="connsiteY41" fmla="*/ 671513 h 1685925"/>
              <a:gd name="connsiteX42" fmla="*/ 1489739 w 6161751"/>
              <a:gd name="connsiteY42" fmla="*/ 600075 h 1685925"/>
              <a:gd name="connsiteX43" fmla="*/ 1304001 w 6161751"/>
              <a:gd name="connsiteY43" fmla="*/ 571500 h 1685925"/>
              <a:gd name="connsiteX44" fmla="*/ 1189701 w 6161751"/>
              <a:gd name="connsiteY44" fmla="*/ 542925 h 1685925"/>
              <a:gd name="connsiteX45" fmla="*/ 1089689 w 6161751"/>
              <a:gd name="connsiteY45" fmla="*/ 528638 h 1685925"/>
              <a:gd name="connsiteX46" fmla="*/ 1018251 w 6161751"/>
              <a:gd name="connsiteY46" fmla="*/ 514350 h 1685925"/>
              <a:gd name="connsiteX47" fmla="*/ 675351 w 6161751"/>
              <a:gd name="connsiteY47" fmla="*/ 485775 h 1685925"/>
              <a:gd name="connsiteX48" fmla="*/ 703926 w 6161751"/>
              <a:gd name="connsiteY48" fmla="*/ 300038 h 1685925"/>
              <a:gd name="connsiteX49" fmla="*/ 718214 w 6161751"/>
              <a:gd name="connsiteY49" fmla="*/ 257175 h 1685925"/>
              <a:gd name="connsiteX50" fmla="*/ 789651 w 6161751"/>
              <a:gd name="connsiteY50" fmla="*/ 171450 h 1685925"/>
              <a:gd name="connsiteX51" fmla="*/ 861089 w 6161751"/>
              <a:gd name="connsiteY51" fmla="*/ 100013 h 1685925"/>
              <a:gd name="connsiteX52" fmla="*/ 889664 w 6161751"/>
              <a:gd name="connsiteY52" fmla="*/ 57150 h 1685925"/>
              <a:gd name="connsiteX53" fmla="*/ 975389 w 6161751"/>
              <a:gd name="connsiteY53" fmla="*/ 28575 h 1685925"/>
              <a:gd name="connsiteX54" fmla="*/ 1118264 w 6161751"/>
              <a:gd name="connsiteY54" fmla="*/ 0 h 1685925"/>
              <a:gd name="connsiteX55" fmla="*/ 1232564 w 6161751"/>
              <a:gd name="connsiteY55" fmla="*/ 14288 h 1685925"/>
              <a:gd name="connsiteX56" fmla="*/ 1332576 w 6161751"/>
              <a:gd name="connsiteY56" fmla="*/ 42863 h 1685925"/>
              <a:gd name="connsiteX57" fmla="*/ 1375439 w 6161751"/>
              <a:gd name="connsiteY57" fmla="*/ 85725 h 1685925"/>
              <a:gd name="connsiteX58" fmla="*/ 1418301 w 6161751"/>
              <a:gd name="connsiteY58" fmla="*/ 114300 h 1685925"/>
              <a:gd name="connsiteX59" fmla="*/ 1475451 w 6161751"/>
              <a:gd name="connsiteY59" fmla="*/ 200025 h 1685925"/>
              <a:gd name="connsiteX60" fmla="*/ 1446876 w 6161751"/>
              <a:gd name="connsiteY60" fmla="*/ 242888 h 1685925"/>
              <a:gd name="connsiteX61" fmla="*/ 1404014 w 6161751"/>
              <a:gd name="connsiteY61" fmla="*/ 257175 h 1685925"/>
              <a:gd name="connsiteX62" fmla="*/ 1361151 w 6161751"/>
              <a:gd name="connsiteY62" fmla="*/ 285750 h 1685925"/>
              <a:gd name="connsiteX63" fmla="*/ 1261139 w 6161751"/>
              <a:gd name="connsiteY63" fmla="*/ 314325 h 1685925"/>
              <a:gd name="connsiteX64" fmla="*/ 1175414 w 6161751"/>
              <a:gd name="connsiteY64" fmla="*/ 342900 h 1685925"/>
              <a:gd name="connsiteX65" fmla="*/ 1118264 w 6161751"/>
              <a:gd name="connsiteY65" fmla="*/ 357188 h 1685925"/>
              <a:gd name="connsiteX66" fmla="*/ 1032539 w 6161751"/>
              <a:gd name="connsiteY66" fmla="*/ 385763 h 1685925"/>
              <a:gd name="connsiteX67" fmla="*/ 989676 w 6161751"/>
              <a:gd name="connsiteY67" fmla="*/ 400050 h 1685925"/>
              <a:gd name="connsiteX68" fmla="*/ 861089 w 6161751"/>
              <a:gd name="connsiteY68" fmla="*/ 414338 h 1685925"/>
              <a:gd name="connsiteX69" fmla="*/ 818226 w 6161751"/>
              <a:gd name="connsiteY69" fmla="*/ 428625 h 1685925"/>
              <a:gd name="connsiteX70" fmla="*/ 761076 w 6161751"/>
              <a:gd name="connsiteY70" fmla="*/ 442913 h 1685925"/>
              <a:gd name="connsiteX71" fmla="*/ 675351 w 6161751"/>
              <a:gd name="connsiteY71" fmla="*/ 500063 h 1685925"/>
              <a:gd name="connsiteX72" fmla="*/ 661064 w 6161751"/>
              <a:gd name="connsiteY72" fmla="*/ 542925 h 1685925"/>
              <a:gd name="connsiteX73" fmla="*/ 689639 w 6161751"/>
              <a:gd name="connsiteY73" fmla="*/ 728663 h 1685925"/>
              <a:gd name="connsiteX74" fmla="*/ 703926 w 6161751"/>
              <a:gd name="connsiteY74" fmla="*/ 800100 h 1685925"/>
              <a:gd name="connsiteX75" fmla="*/ 689639 w 6161751"/>
              <a:gd name="connsiteY75" fmla="*/ 1028700 h 1685925"/>
              <a:gd name="connsiteX76" fmla="*/ 603914 w 6161751"/>
              <a:gd name="connsiteY76" fmla="*/ 1114425 h 1685925"/>
              <a:gd name="connsiteX77" fmla="*/ 518189 w 6161751"/>
              <a:gd name="connsiteY77" fmla="*/ 1171575 h 1685925"/>
              <a:gd name="connsiteX78" fmla="*/ 475326 w 6161751"/>
              <a:gd name="connsiteY78" fmla="*/ 1200150 h 1685925"/>
              <a:gd name="connsiteX79" fmla="*/ 389601 w 6161751"/>
              <a:gd name="connsiteY79" fmla="*/ 1228725 h 1685925"/>
              <a:gd name="connsiteX80" fmla="*/ 303876 w 6161751"/>
              <a:gd name="connsiteY80" fmla="*/ 1257300 h 1685925"/>
              <a:gd name="connsiteX81" fmla="*/ 261014 w 6161751"/>
              <a:gd name="connsiteY81" fmla="*/ 1271588 h 1685925"/>
              <a:gd name="connsiteX82" fmla="*/ 218151 w 6161751"/>
              <a:gd name="connsiteY82" fmla="*/ 1285875 h 1685925"/>
              <a:gd name="connsiteX83" fmla="*/ 175289 w 6161751"/>
              <a:gd name="connsiteY83" fmla="*/ 1314450 h 1685925"/>
              <a:gd name="connsiteX84" fmla="*/ 161001 w 6161751"/>
              <a:gd name="connsiteY84" fmla="*/ 1357313 h 1685925"/>
              <a:gd name="connsiteX85" fmla="*/ 189576 w 6161751"/>
              <a:gd name="connsiteY85" fmla="*/ 1400175 h 1685925"/>
              <a:gd name="connsiteX86" fmla="*/ 275301 w 6161751"/>
              <a:gd name="connsiteY86" fmla="*/ 1485900 h 1685925"/>
              <a:gd name="connsiteX87" fmla="*/ 361026 w 6161751"/>
              <a:gd name="connsiteY87" fmla="*/ 1543050 h 1685925"/>
              <a:gd name="connsiteX88" fmla="*/ 403889 w 6161751"/>
              <a:gd name="connsiteY88" fmla="*/ 1557338 h 1685925"/>
              <a:gd name="connsiteX89" fmla="*/ 561051 w 6161751"/>
              <a:gd name="connsiteY89" fmla="*/ 1585913 h 1685925"/>
              <a:gd name="connsiteX90" fmla="*/ 875376 w 6161751"/>
              <a:gd name="connsiteY90" fmla="*/ 1600200 h 1685925"/>
              <a:gd name="connsiteX91" fmla="*/ 961101 w 6161751"/>
              <a:gd name="connsiteY91" fmla="*/ 1571625 h 1685925"/>
              <a:gd name="connsiteX92" fmla="*/ 1003964 w 6161751"/>
              <a:gd name="connsiteY92" fmla="*/ 1557338 h 1685925"/>
              <a:gd name="connsiteX93" fmla="*/ 1046826 w 6161751"/>
              <a:gd name="connsiteY93" fmla="*/ 1528763 h 1685925"/>
              <a:gd name="connsiteX94" fmla="*/ 1103976 w 6161751"/>
              <a:gd name="connsiteY94" fmla="*/ 1514475 h 1685925"/>
              <a:gd name="connsiteX95" fmla="*/ 1132551 w 6161751"/>
              <a:gd name="connsiteY95" fmla="*/ 1471613 h 1685925"/>
              <a:gd name="connsiteX96" fmla="*/ 1175414 w 6161751"/>
              <a:gd name="connsiteY96" fmla="*/ 1443038 h 1685925"/>
              <a:gd name="connsiteX97" fmla="*/ 1275426 w 6161751"/>
              <a:gd name="connsiteY97" fmla="*/ 1314450 h 1685925"/>
              <a:gd name="connsiteX98" fmla="*/ 1289714 w 6161751"/>
              <a:gd name="connsiteY98" fmla="*/ 1271588 h 1685925"/>
              <a:gd name="connsiteX99" fmla="*/ 1261139 w 6161751"/>
              <a:gd name="connsiteY99" fmla="*/ 1228725 h 1685925"/>
              <a:gd name="connsiteX100" fmla="*/ 1218276 w 6161751"/>
              <a:gd name="connsiteY100" fmla="*/ 1214438 h 1685925"/>
              <a:gd name="connsiteX101" fmla="*/ 1203989 w 6161751"/>
              <a:gd name="connsiteY101" fmla="*/ 1171575 h 1685925"/>
              <a:gd name="connsiteX102" fmla="*/ 1118264 w 6161751"/>
              <a:gd name="connsiteY102" fmla="*/ 1143000 h 1685925"/>
              <a:gd name="connsiteX103" fmla="*/ 1075401 w 6161751"/>
              <a:gd name="connsiteY103" fmla="*/ 1114425 h 1685925"/>
              <a:gd name="connsiteX104" fmla="*/ 975389 w 6161751"/>
              <a:gd name="connsiteY104" fmla="*/ 1085850 h 1685925"/>
              <a:gd name="connsiteX105" fmla="*/ 932526 w 6161751"/>
              <a:gd name="connsiteY105" fmla="*/ 1071563 h 1685925"/>
              <a:gd name="connsiteX106" fmla="*/ 1161126 w 6161751"/>
              <a:gd name="connsiteY106" fmla="*/ 1085850 h 1685925"/>
              <a:gd name="connsiteX107" fmla="*/ 1246851 w 6161751"/>
              <a:gd name="connsiteY107" fmla="*/ 1114425 h 1685925"/>
              <a:gd name="connsiteX108" fmla="*/ 1332576 w 6161751"/>
              <a:gd name="connsiteY108" fmla="*/ 1171575 h 1685925"/>
              <a:gd name="connsiteX109" fmla="*/ 1418301 w 6161751"/>
              <a:gd name="connsiteY109" fmla="*/ 1200150 h 1685925"/>
              <a:gd name="connsiteX110" fmla="*/ 1446876 w 6161751"/>
              <a:gd name="connsiteY110" fmla="*/ 1243013 h 1685925"/>
              <a:gd name="connsiteX111" fmla="*/ 1546889 w 6161751"/>
              <a:gd name="connsiteY111" fmla="*/ 1314450 h 1685925"/>
              <a:gd name="connsiteX112" fmla="*/ 1589751 w 6161751"/>
              <a:gd name="connsiteY112" fmla="*/ 1371600 h 1685925"/>
              <a:gd name="connsiteX113" fmla="*/ 1618326 w 6161751"/>
              <a:gd name="connsiteY113" fmla="*/ 1414463 h 1685925"/>
              <a:gd name="connsiteX114" fmla="*/ 1661189 w 6161751"/>
              <a:gd name="connsiteY114" fmla="*/ 1443038 h 1685925"/>
              <a:gd name="connsiteX115" fmla="*/ 1746914 w 6161751"/>
              <a:gd name="connsiteY115" fmla="*/ 1514475 h 1685925"/>
              <a:gd name="connsiteX116" fmla="*/ 1789776 w 6161751"/>
              <a:gd name="connsiteY116" fmla="*/ 1500188 h 1685925"/>
              <a:gd name="connsiteX117" fmla="*/ 1932651 w 6161751"/>
              <a:gd name="connsiteY117" fmla="*/ 1400175 h 1685925"/>
              <a:gd name="connsiteX118" fmla="*/ 1975514 w 6161751"/>
              <a:gd name="connsiteY118" fmla="*/ 1371600 h 1685925"/>
              <a:gd name="connsiteX119" fmla="*/ 2004089 w 6161751"/>
              <a:gd name="connsiteY119" fmla="*/ 1328738 h 1685925"/>
              <a:gd name="connsiteX120" fmla="*/ 2089814 w 6161751"/>
              <a:gd name="connsiteY120" fmla="*/ 1285875 h 1685925"/>
              <a:gd name="connsiteX121" fmla="*/ 2132676 w 6161751"/>
              <a:gd name="connsiteY121" fmla="*/ 1314450 h 1685925"/>
              <a:gd name="connsiteX122" fmla="*/ 2218401 w 6161751"/>
              <a:gd name="connsiteY122" fmla="*/ 1385888 h 1685925"/>
              <a:gd name="connsiteX123" fmla="*/ 2246976 w 6161751"/>
              <a:gd name="connsiteY123" fmla="*/ 1428750 h 1685925"/>
              <a:gd name="connsiteX124" fmla="*/ 2289839 w 6161751"/>
              <a:gd name="connsiteY124" fmla="*/ 1457325 h 1685925"/>
              <a:gd name="connsiteX125" fmla="*/ 2361276 w 6161751"/>
              <a:gd name="connsiteY125" fmla="*/ 1543050 h 1685925"/>
              <a:gd name="connsiteX126" fmla="*/ 2447001 w 6161751"/>
              <a:gd name="connsiteY126" fmla="*/ 1514475 h 1685925"/>
              <a:gd name="connsiteX127" fmla="*/ 2604164 w 6161751"/>
              <a:gd name="connsiteY127" fmla="*/ 1443038 h 1685925"/>
              <a:gd name="connsiteX128" fmla="*/ 2732751 w 6161751"/>
              <a:gd name="connsiteY128" fmla="*/ 1385888 h 1685925"/>
              <a:gd name="connsiteX129" fmla="*/ 2775614 w 6161751"/>
              <a:gd name="connsiteY129" fmla="*/ 1371600 h 1685925"/>
              <a:gd name="connsiteX130" fmla="*/ 2875626 w 6161751"/>
              <a:gd name="connsiteY130" fmla="*/ 1400175 h 1685925"/>
              <a:gd name="connsiteX131" fmla="*/ 2918489 w 6161751"/>
              <a:gd name="connsiteY131" fmla="*/ 1414463 h 1685925"/>
              <a:gd name="connsiteX132" fmla="*/ 2961351 w 6161751"/>
              <a:gd name="connsiteY132" fmla="*/ 1457325 h 1685925"/>
              <a:gd name="connsiteX133" fmla="*/ 3047076 w 6161751"/>
              <a:gd name="connsiteY133" fmla="*/ 1514475 h 1685925"/>
              <a:gd name="connsiteX134" fmla="*/ 3232814 w 6161751"/>
              <a:gd name="connsiteY134" fmla="*/ 1500188 h 1685925"/>
              <a:gd name="connsiteX135" fmla="*/ 3275676 w 6161751"/>
              <a:gd name="connsiteY135" fmla="*/ 1485900 h 1685925"/>
              <a:gd name="connsiteX136" fmla="*/ 3332826 w 6161751"/>
              <a:gd name="connsiteY136" fmla="*/ 1471613 h 1685925"/>
              <a:gd name="connsiteX137" fmla="*/ 3389976 w 6161751"/>
              <a:gd name="connsiteY137" fmla="*/ 1443038 h 1685925"/>
              <a:gd name="connsiteX138" fmla="*/ 3475701 w 6161751"/>
              <a:gd name="connsiteY138" fmla="*/ 1414463 h 1685925"/>
              <a:gd name="connsiteX139" fmla="*/ 3561426 w 6161751"/>
              <a:gd name="connsiteY139" fmla="*/ 1385888 h 1685925"/>
              <a:gd name="connsiteX140" fmla="*/ 3604289 w 6161751"/>
              <a:gd name="connsiteY140" fmla="*/ 1371600 h 1685925"/>
              <a:gd name="connsiteX141" fmla="*/ 3647151 w 6161751"/>
              <a:gd name="connsiteY141" fmla="*/ 1357313 h 1685925"/>
              <a:gd name="connsiteX142" fmla="*/ 3690014 w 6161751"/>
              <a:gd name="connsiteY142" fmla="*/ 1328738 h 1685925"/>
              <a:gd name="connsiteX143" fmla="*/ 3847176 w 6161751"/>
              <a:gd name="connsiteY143" fmla="*/ 1428750 h 1685925"/>
              <a:gd name="connsiteX144" fmla="*/ 3890039 w 6161751"/>
              <a:gd name="connsiteY144" fmla="*/ 1471613 h 1685925"/>
              <a:gd name="connsiteX145" fmla="*/ 3918614 w 6161751"/>
              <a:gd name="connsiteY145" fmla="*/ 1514475 h 1685925"/>
              <a:gd name="connsiteX146" fmla="*/ 3961476 w 6161751"/>
              <a:gd name="connsiteY146" fmla="*/ 1543050 h 1685925"/>
              <a:gd name="connsiteX147" fmla="*/ 4190076 w 6161751"/>
              <a:gd name="connsiteY147" fmla="*/ 1500188 h 1685925"/>
              <a:gd name="connsiteX148" fmla="*/ 4275801 w 6161751"/>
              <a:gd name="connsiteY148" fmla="*/ 1457325 h 1685925"/>
              <a:gd name="connsiteX149" fmla="*/ 4332951 w 6161751"/>
              <a:gd name="connsiteY149" fmla="*/ 1443038 h 1685925"/>
              <a:gd name="connsiteX150" fmla="*/ 4390101 w 6161751"/>
              <a:gd name="connsiteY150" fmla="*/ 1414463 h 1685925"/>
              <a:gd name="connsiteX151" fmla="*/ 4475826 w 6161751"/>
              <a:gd name="connsiteY151" fmla="*/ 1385888 h 1685925"/>
              <a:gd name="connsiteX152" fmla="*/ 4561551 w 6161751"/>
              <a:gd name="connsiteY152" fmla="*/ 1328738 h 1685925"/>
              <a:gd name="connsiteX153" fmla="*/ 4647276 w 6161751"/>
              <a:gd name="connsiteY153" fmla="*/ 1300163 h 1685925"/>
              <a:gd name="connsiteX154" fmla="*/ 4690139 w 6161751"/>
              <a:gd name="connsiteY154" fmla="*/ 1285875 h 1685925"/>
              <a:gd name="connsiteX155" fmla="*/ 4775864 w 6161751"/>
              <a:gd name="connsiteY155" fmla="*/ 1243013 h 1685925"/>
              <a:gd name="connsiteX156" fmla="*/ 4904451 w 6161751"/>
              <a:gd name="connsiteY156" fmla="*/ 1357313 h 1685925"/>
              <a:gd name="connsiteX157" fmla="*/ 4933026 w 6161751"/>
              <a:gd name="connsiteY157" fmla="*/ 1414463 h 1685925"/>
              <a:gd name="connsiteX158" fmla="*/ 4990176 w 6161751"/>
              <a:gd name="connsiteY158" fmla="*/ 1457325 h 1685925"/>
              <a:gd name="connsiteX159" fmla="*/ 5104476 w 6161751"/>
              <a:gd name="connsiteY159" fmla="*/ 1585913 h 1685925"/>
              <a:gd name="connsiteX160" fmla="*/ 5161626 w 6161751"/>
              <a:gd name="connsiteY160" fmla="*/ 1614488 h 1685925"/>
              <a:gd name="connsiteX161" fmla="*/ 5218776 w 6161751"/>
              <a:gd name="connsiteY161" fmla="*/ 1657350 h 1685925"/>
              <a:gd name="connsiteX162" fmla="*/ 5261639 w 6161751"/>
              <a:gd name="connsiteY162" fmla="*/ 1685925 h 1685925"/>
              <a:gd name="connsiteX163" fmla="*/ 5361651 w 6161751"/>
              <a:gd name="connsiteY163" fmla="*/ 1657350 h 1685925"/>
              <a:gd name="connsiteX164" fmla="*/ 5447376 w 6161751"/>
              <a:gd name="connsiteY164" fmla="*/ 1571625 h 1685925"/>
              <a:gd name="connsiteX165" fmla="*/ 5490239 w 6161751"/>
              <a:gd name="connsiteY165" fmla="*/ 1543050 h 1685925"/>
              <a:gd name="connsiteX166" fmla="*/ 5561676 w 6161751"/>
              <a:gd name="connsiteY166" fmla="*/ 1457325 h 1685925"/>
              <a:gd name="connsiteX167" fmla="*/ 5633114 w 6161751"/>
              <a:gd name="connsiteY167" fmla="*/ 1414463 h 1685925"/>
              <a:gd name="connsiteX168" fmla="*/ 5661689 w 6161751"/>
              <a:gd name="connsiteY168" fmla="*/ 1371600 h 1685925"/>
              <a:gd name="connsiteX169" fmla="*/ 5718839 w 6161751"/>
              <a:gd name="connsiteY169" fmla="*/ 1343025 h 1685925"/>
              <a:gd name="connsiteX170" fmla="*/ 5761701 w 6161751"/>
              <a:gd name="connsiteY170" fmla="*/ 1314450 h 1685925"/>
              <a:gd name="connsiteX171" fmla="*/ 5833139 w 6161751"/>
              <a:gd name="connsiteY171" fmla="*/ 1243013 h 1685925"/>
              <a:gd name="connsiteX172" fmla="*/ 5918864 w 6161751"/>
              <a:gd name="connsiteY172" fmla="*/ 1257300 h 1685925"/>
              <a:gd name="connsiteX173" fmla="*/ 6004589 w 6161751"/>
              <a:gd name="connsiteY173" fmla="*/ 1314450 h 1685925"/>
              <a:gd name="connsiteX174" fmla="*/ 6033164 w 6161751"/>
              <a:gd name="connsiteY174" fmla="*/ 1357313 h 1685925"/>
              <a:gd name="connsiteX175" fmla="*/ 6118889 w 6161751"/>
              <a:gd name="connsiteY175" fmla="*/ 1414463 h 1685925"/>
              <a:gd name="connsiteX176" fmla="*/ 6161751 w 6161751"/>
              <a:gd name="connsiteY176" fmla="*/ 1471613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6161751" h="1685925">
                <a:moveTo>
                  <a:pt x="318164" y="1385888"/>
                </a:moveTo>
                <a:cubicBezTo>
                  <a:pt x="346739" y="1376363"/>
                  <a:pt x="378827" y="1374021"/>
                  <a:pt x="403889" y="1357313"/>
                </a:cubicBezTo>
                <a:cubicBezTo>
                  <a:pt x="502145" y="1291809"/>
                  <a:pt x="457034" y="1311024"/>
                  <a:pt x="532476" y="1285875"/>
                </a:cubicBezTo>
                <a:cubicBezTo>
                  <a:pt x="546764" y="1271588"/>
                  <a:pt x="558527" y="1254221"/>
                  <a:pt x="575339" y="1243013"/>
                </a:cubicBezTo>
                <a:cubicBezTo>
                  <a:pt x="587870" y="1234659"/>
                  <a:pt x="605125" y="1236197"/>
                  <a:pt x="618201" y="1228725"/>
                </a:cubicBezTo>
                <a:cubicBezTo>
                  <a:pt x="638876" y="1216911"/>
                  <a:pt x="656301" y="1200150"/>
                  <a:pt x="675351" y="1185863"/>
                </a:cubicBezTo>
                <a:lnTo>
                  <a:pt x="761076" y="1057275"/>
                </a:lnTo>
                <a:cubicBezTo>
                  <a:pt x="770601" y="1042988"/>
                  <a:pt x="784221" y="1030703"/>
                  <a:pt x="789651" y="1014413"/>
                </a:cubicBezTo>
                <a:cubicBezTo>
                  <a:pt x="824436" y="910059"/>
                  <a:pt x="810920" y="957909"/>
                  <a:pt x="832514" y="871538"/>
                </a:cubicBezTo>
                <a:cubicBezTo>
                  <a:pt x="827751" y="819150"/>
                  <a:pt x="825665" y="766450"/>
                  <a:pt x="818226" y="714375"/>
                </a:cubicBezTo>
                <a:cubicBezTo>
                  <a:pt x="816096" y="699466"/>
                  <a:pt x="808076" y="685994"/>
                  <a:pt x="803939" y="671513"/>
                </a:cubicBezTo>
                <a:cubicBezTo>
                  <a:pt x="798544" y="652632"/>
                  <a:pt x="795294" y="633171"/>
                  <a:pt x="789651" y="614363"/>
                </a:cubicBezTo>
                <a:cubicBezTo>
                  <a:pt x="780996" y="585513"/>
                  <a:pt x="770601" y="557213"/>
                  <a:pt x="761076" y="528638"/>
                </a:cubicBezTo>
                <a:cubicBezTo>
                  <a:pt x="756314" y="514350"/>
                  <a:pt x="755143" y="498306"/>
                  <a:pt x="746789" y="485775"/>
                </a:cubicBezTo>
                <a:cubicBezTo>
                  <a:pt x="727739" y="457200"/>
                  <a:pt x="704998" y="430767"/>
                  <a:pt x="689639" y="400050"/>
                </a:cubicBezTo>
                <a:cubicBezTo>
                  <a:pt x="654329" y="329430"/>
                  <a:pt x="681270" y="349635"/>
                  <a:pt x="618201" y="328613"/>
                </a:cubicBezTo>
                <a:cubicBezTo>
                  <a:pt x="599151" y="300038"/>
                  <a:pt x="589626" y="261938"/>
                  <a:pt x="561051" y="242888"/>
                </a:cubicBezTo>
                <a:cubicBezTo>
                  <a:pt x="462795" y="177384"/>
                  <a:pt x="507906" y="196599"/>
                  <a:pt x="432464" y="171450"/>
                </a:cubicBezTo>
                <a:cubicBezTo>
                  <a:pt x="351034" y="90022"/>
                  <a:pt x="433189" y="157474"/>
                  <a:pt x="332451" y="114300"/>
                </a:cubicBezTo>
                <a:cubicBezTo>
                  <a:pt x="316668" y="107536"/>
                  <a:pt x="305280" y="92699"/>
                  <a:pt x="289589" y="85725"/>
                </a:cubicBezTo>
                <a:cubicBezTo>
                  <a:pt x="262064" y="73492"/>
                  <a:pt x="203864" y="57150"/>
                  <a:pt x="203864" y="57150"/>
                </a:cubicBezTo>
                <a:lnTo>
                  <a:pt x="18126" y="71438"/>
                </a:lnTo>
                <a:cubicBezTo>
                  <a:pt x="0" y="78990"/>
                  <a:pt x="24679" y="110539"/>
                  <a:pt x="32414" y="128588"/>
                </a:cubicBezTo>
                <a:cubicBezTo>
                  <a:pt x="55697" y="182915"/>
                  <a:pt x="61518" y="164748"/>
                  <a:pt x="103851" y="200025"/>
                </a:cubicBezTo>
                <a:cubicBezTo>
                  <a:pt x="119373" y="212960"/>
                  <a:pt x="130765" y="230483"/>
                  <a:pt x="146714" y="242888"/>
                </a:cubicBezTo>
                <a:cubicBezTo>
                  <a:pt x="173823" y="263973"/>
                  <a:pt x="204965" y="279432"/>
                  <a:pt x="232439" y="300038"/>
                </a:cubicBezTo>
                <a:cubicBezTo>
                  <a:pt x="245379" y="309743"/>
                  <a:pt x="311562" y="361030"/>
                  <a:pt x="332451" y="371475"/>
                </a:cubicBezTo>
                <a:cubicBezTo>
                  <a:pt x="345922" y="378210"/>
                  <a:pt x="361843" y="379028"/>
                  <a:pt x="375314" y="385763"/>
                </a:cubicBezTo>
                <a:cubicBezTo>
                  <a:pt x="486094" y="441153"/>
                  <a:pt x="353308" y="392716"/>
                  <a:pt x="461039" y="428625"/>
                </a:cubicBezTo>
                <a:cubicBezTo>
                  <a:pt x="475326" y="438150"/>
                  <a:pt x="488118" y="450436"/>
                  <a:pt x="503901" y="457200"/>
                </a:cubicBezTo>
                <a:cubicBezTo>
                  <a:pt x="521561" y="464769"/>
                  <a:pt x="619769" y="483231"/>
                  <a:pt x="632489" y="485775"/>
                </a:cubicBezTo>
                <a:cubicBezTo>
                  <a:pt x="680659" y="558030"/>
                  <a:pt x="634915" y="508420"/>
                  <a:pt x="703926" y="542925"/>
                </a:cubicBezTo>
                <a:cubicBezTo>
                  <a:pt x="719285" y="550604"/>
                  <a:pt x="731097" y="564526"/>
                  <a:pt x="746789" y="571500"/>
                </a:cubicBezTo>
                <a:cubicBezTo>
                  <a:pt x="774314" y="583733"/>
                  <a:pt x="832514" y="600075"/>
                  <a:pt x="832514" y="600075"/>
                </a:cubicBezTo>
                <a:cubicBezTo>
                  <a:pt x="846801" y="609600"/>
                  <a:pt x="859685" y="621676"/>
                  <a:pt x="875376" y="628650"/>
                </a:cubicBezTo>
                <a:cubicBezTo>
                  <a:pt x="934700" y="655016"/>
                  <a:pt x="971425" y="659290"/>
                  <a:pt x="1032539" y="671513"/>
                </a:cubicBezTo>
                <a:cubicBezTo>
                  <a:pt x="1100541" y="716848"/>
                  <a:pt x="1048677" y="689213"/>
                  <a:pt x="1132551" y="714375"/>
                </a:cubicBezTo>
                <a:cubicBezTo>
                  <a:pt x="1161401" y="723030"/>
                  <a:pt x="1189701" y="733425"/>
                  <a:pt x="1218276" y="742950"/>
                </a:cubicBezTo>
                <a:cubicBezTo>
                  <a:pt x="1232564" y="747713"/>
                  <a:pt x="1246528" y="753585"/>
                  <a:pt x="1261139" y="757238"/>
                </a:cubicBezTo>
                <a:lnTo>
                  <a:pt x="1375439" y="785813"/>
                </a:lnTo>
                <a:cubicBezTo>
                  <a:pt x="1461164" y="781050"/>
                  <a:pt x="1554929" y="808083"/>
                  <a:pt x="1632614" y="771525"/>
                </a:cubicBezTo>
                <a:cubicBezTo>
                  <a:pt x="1663084" y="757186"/>
                  <a:pt x="1636406" y="699924"/>
                  <a:pt x="1618326" y="671513"/>
                </a:cubicBezTo>
                <a:cubicBezTo>
                  <a:pt x="1601619" y="645260"/>
                  <a:pt x="1529420" y="608011"/>
                  <a:pt x="1489739" y="600075"/>
                </a:cubicBezTo>
                <a:cubicBezTo>
                  <a:pt x="1307105" y="563548"/>
                  <a:pt x="1469347" y="606932"/>
                  <a:pt x="1304001" y="571500"/>
                </a:cubicBezTo>
                <a:cubicBezTo>
                  <a:pt x="1265600" y="563271"/>
                  <a:pt x="1228579" y="548479"/>
                  <a:pt x="1189701" y="542925"/>
                </a:cubicBezTo>
                <a:cubicBezTo>
                  <a:pt x="1156364" y="538163"/>
                  <a:pt x="1122907" y="534174"/>
                  <a:pt x="1089689" y="528638"/>
                </a:cubicBezTo>
                <a:cubicBezTo>
                  <a:pt x="1065735" y="524646"/>
                  <a:pt x="1042322" y="517559"/>
                  <a:pt x="1018251" y="514350"/>
                </a:cubicBezTo>
                <a:cubicBezTo>
                  <a:pt x="921626" y="501467"/>
                  <a:pt x="765631" y="492224"/>
                  <a:pt x="675351" y="485775"/>
                </a:cubicBezTo>
                <a:cubicBezTo>
                  <a:pt x="686865" y="382151"/>
                  <a:pt x="681430" y="378774"/>
                  <a:pt x="703926" y="300038"/>
                </a:cubicBezTo>
                <a:cubicBezTo>
                  <a:pt x="708063" y="285557"/>
                  <a:pt x="711479" y="270646"/>
                  <a:pt x="718214" y="257175"/>
                </a:cubicBezTo>
                <a:cubicBezTo>
                  <a:pt x="744818" y="203969"/>
                  <a:pt x="750156" y="218845"/>
                  <a:pt x="789651" y="171450"/>
                </a:cubicBezTo>
                <a:cubicBezTo>
                  <a:pt x="849180" y="100015"/>
                  <a:pt x="782509" y="152399"/>
                  <a:pt x="861089" y="100013"/>
                </a:cubicBezTo>
                <a:cubicBezTo>
                  <a:pt x="870614" y="85725"/>
                  <a:pt x="875103" y="66251"/>
                  <a:pt x="889664" y="57150"/>
                </a:cubicBezTo>
                <a:cubicBezTo>
                  <a:pt x="915206" y="41186"/>
                  <a:pt x="946814" y="38100"/>
                  <a:pt x="975389" y="28575"/>
                </a:cubicBezTo>
                <a:cubicBezTo>
                  <a:pt x="1050197" y="3639"/>
                  <a:pt x="1003347" y="16417"/>
                  <a:pt x="1118264" y="0"/>
                </a:cubicBezTo>
                <a:cubicBezTo>
                  <a:pt x="1156364" y="4763"/>
                  <a:pt x="1194690" y="7976"/>
                  <a:pt x="1232564" y="14288"/>
                </a:cubicBezTo>
                <a:cubicBezTo>
                  <a:pt x="1268451" y="20269"/>
                  <a:pt x="1298599" y="31537"/>
                  <a:pt x="1332576" y="42863"/>
                </a:cubicBezTo>
                <a:cubicBezTo>
                  <a:pt x="1346864" y="57150"/>
                  <a:pt x="1359917" y="72790"/>
                  <a:pt x="1375439" y="85725"/>
                </a:cubicBezTo>
                <a:cubicBezTo>
                  <a:pt x="1388630" y="96718"/>
                  <a:pt x="1406994" y="101377"/>
                  <a:pt x="1418301" y="114300"/>
                </a:cubicBezTo>
                <a:cubicBezTo>
                  <a:pt x="1440916" y="140146"/>
                  <a:pt x="1475451" y="200025"/>
                  <a:pt x="1475451" y="200025"/>
                </a:cubicBezTo>
                <a:cubicBezTo>
                  <a:pt x="1465926" y="214313"/>
                  <a:pt x="1460285" y="232161"/>
                  <a:pt x="1446876" y="242888"/>
                </a:cubicBezTo>
                <a:cubicBezTo>
                  <a:pt x="1435116" y="252296"/>
                  <a:pt x="1417484" y="250440"/>
                  <a:pt x="1404014" y="257175"/>
                </a:cubicBezTo>
                <a:cubicBezTo>
                  <a:pt x="1388655" y="264854"/>
                  <a:pt x="1376510" y="278071"/>
                  <a:pt x="1361151" y="285750"/>
                </a:cubicBezTo>
                <a:cubicBezTo>
                  <a:pt x="1337137" y="297757"/>
                  <a:pt x="1284036" y="307456"/>
                  <a:pt x="1261139" y="314325"/>
                </a:cubicBezTo>
                <a:cubicBezTo>
                  <a:pt x="1232289" y="322980"/>
                  <a:pt x="1204635" y="335594"/>
                  <a:pt x="1175414" y="342900"/>
                </a:cubicBezTo>
                <a:cubicBezTo>
                  <a:pt x="1156364" y="347663"/>
                  <a:pt x="1137072" y="351545"/>
                  <a:pt x="1118264" y="357188"/>
                </a:cubicBezTo>
                <a:cubicBezTo>
                  <a:pt x="1089414" y="365843"/>
                  <a:pt x="1061114" y="376238"/>
                  <a:pt x="1032539" y="385763"/>
                </a:cubicBezTo>
                <a:cubicBezTo>
                  <a:pt x="1018251" y="390525"/>
                  <a:pt x="1004644" y="398387"/>
                  <a:pt x="989676" y="400050"/>
                </a:cubicBezTo>
                <a:lnTo>
                  <a:pt x="861089" y="414338"/>
                </a:lnTo>
                <a:cubicBezTo>
                  <a:pt x="846801" y="419100"/>
                  <a:pt x="832707" y="424488"/>
                  <a:pt x="818226" y="428625"/>
                </a:cubicBezTo>
                <a:cubicBezTo>
                  <a:pt x="799345" y="434019"/>
                  <a:pt x="778639" y="434131"/>
                  <a:pt x="761076" y="442913"/>
                </a:cubicBezTo>
                <a:cubicBezTo>
                  <a:pt x="730359" y="458272"/>
                  <a:pt x="675351" y="500063"/>
                  <a:pt x="675351" y="500063"/>
                </a:cubicBezTo>
                <a:cubicBezTo>
                  <a:pt x="670589" y="514350"/>
                  <a:pt x="661064" y="527865"/>
                  <a:pt x="661064" y="542925"/>
                </a:cubicBezTo>
                <a:cubicBezTo>
                  <a:pt x="661064" y="644163"/>
                  <a:pt x="672383" y="651013"/>
                  <a:pt x="689639" y="728663"/>
                </a:cubicBezTo>
                <a:cubicBezTo>
                  <a:pt x="694907" y="752369"/>
                  <a:pt x="699164" y="776288"/>
                  <a:pt x="703926" y="800100"/>
                </a:cubicBezTo>
                <a:cubicBezTo>
                  <a:pt x="699164" y="876300"/>
                  <a:pt x="712788" y="955945"/>
                  <a:pt x="689639" y="1028700"/>
                </a:cubicBezTo>
                <a:cubicBezTo>
                  <a:pt x="677386" y="1067209"/>
                  <a:pt x="632489" y="1085850"/>
                  <a:pt x="603914" y="1114425"/>
                </a:cubicBezTo>
                <a:cubicBezTo>
                  <a:pt x="550402" y="1167937"/>
                  <a:pt x="580220" y="1150898"/>
                  <a:pt x="518189" y="1171575"/>
                </a:cubicBezTo>
                <a:cubicBezTo>
                  <a:pt x="503901" y="1181100"/>
                  <a:pt x="491018" y="1193176"/>
                  <a:pt x="475326" y="1200150"/>
                </a:cubicBezTo>
                <a:cubicBezTo>
                  <a:pt x="447801" y="1212383"/>
                  <a:pt x="418176" y="1219200"/>
                  <a:pt x="389601" y="1228725"/>
                </a:cubicBezTo>
                <a:lnTo>
                  <a:pt x="303876" y="1257300"/>
                </a:lnTo>
                <a:lnTo>
                  <a:pt x="261014" y="1271588"/>
                </a:lnTo>
                <a:lnTo>
                  <a:pt x="218151" y="1285875"/>
                </a:lnTo>
                <a:cubicBezTo>
                  <a:pt x="203864" y="1295400"/>
                  <a:pt x="186016" y="1301041"/>
                  <a:pt x="175289" y="1314450"/>
                </a:cubicBezTo>
                <a:cubicBezTo>
                  <a:pt x="165881" y="1326210"/>
                  <a:pt x="158525" y="1342457"/>
                  <a:pt x="161001" y="1357313"/>
                </a:cubicBezTo>
                <a:cubicBezTo>
                  <a:pt x="163824" y="1374251"/>
                  <a:pt x="178168" y="1387341"/>
                  <a:pt x="189576" y="1400175"/>
                </a:cubicBezTo>
                <a:cubicBezTo>
                  <a:pt x="216424" y="1430379"/>
                  <a:pt x="241677" y="1463484"/>
                  <a:pt x="275301" y="1485900"/>
                </a:cubicBezTo>
                <a:cubicBezTo>
                  <a:pt x="303876" y="1504950"/>
                  <a:pt x="328446" y="1532190"/>
                  <a:pt x="361026" y="1543050"/>
                </a:cubicBezTo>
                <a:cubicBezTo>
                  <a:pt x="375314" y="1547813"/>
                  <a:pt x="389278" y="1553685"/>
                  <a:pt x="403889" y="1557338"/>
                </a:cubicBezTo>
                <a:cubicBezTo>
                  <a:pt x="443816" y="1567320"/>
                  <a:pt x="522850" y="1579546"/>
                  <a:pt x="561051" y="1585913"/>
                </a:cubicBezTo>
                <a:cubicBezTo>
                  <a:pt x="674625" y="1661628"/>
                  <a:pt x="611482" y="1631868"/>
                  <a:pt x="875376" y="1600200"/>
                </a:cubicBezTo>
                <a:cubicBezTo>
                  <a:pt x="905282" y="1596611"/>
                  <a:pt x="932526" y="1581150"/>
                  <a:pt x="961101" y="1571625"/>
                </a:cubicBezTo>
                <a:lnTo>
                  <a:pt x="1003964" y="1557338"/>
                </a:lnTo>
                <a:cubicBezTo>
                  <a:pt x="1018251" y="1547813"/>
                  <a:pt x="1031043" y="1535527"/>
                  <a:pt x="1046826" y="1528763"/>
                </a:cubicBezTo>
                <a:cubicBezTo>
                  <a:pt x="1064875" y="1521028"/>
                  <a:pt x="1087638" y="1525367"/>
                  <a:pt x="1103976" y="1514475"/>
                </a:cubicBezTo>
                <a:cubicBezTo>
                  <a:pt x="1118263" y="1504950"/>
                  <a:pt x="1120409" y="1483755"/>
                  <a:pt x="1132551" y="1471613"/>
                </a:cubicBezTo>
                <a:cubicBezTo>
                  <a:pt x="1144693" y="1459471"/>
                  <a:pt x="1162222" y="1454031"/>
                  <a:pt x="1175414" y="1443038"/>
                </a:cubicBezTo>
                <a:cubicBezTo>
                  <a:pt x="1209551" y="1414590"/>
                  <a:pt x="1263172" y="1351210"/>
                  <a:pt x="1275426" y="1314450"/>
                </a:cubicBezTo>
                <a:lnTo>
                  <a:pt x="1289714" y="1271588"/>
                </a:lnTo>
                <a:cubicBezTo>
                  <a:pt x="1280189" y="1257300"/>
                  <a:pt x="1274548" y="1239452"/>
                  <a:pt x="1261139" y="1228725"/>
                </a:cubicBezTo>
                <a:cubicBezTo>
                  <a:pt x="1249379" y="1219317"/>
                  <a:pt x="1228925" y="1225087"/>
                  <a:pt x="1218276" y="1214438"/>
                </a:cubicBezTo>
                <a:cubicBezTo>
                  <a:pt x="1207627" y="1203789"/>
                  <a:pt x="1216244" y="1180329"/>
                  <a:pt x="1203989" y="1171575"/>
                </a:cubicBezTo>
                <a:cubicBezTo>
                  <a:pt x="1179479" y="1154068"/>
                  <a:pt x="1143326" y="1159708"/>
                  <a:pt x="1118264" y="1143000"/>
                </a:cubicBezTo>
                <a:cubicBezTo>
                  <a:pt x="1103976" y="1133475"/>
                  <a:pt x="1090760" y="1122104"/>
                  <a:pt x="1075401" y="1114425"/>
                </a:cubicBezTo>
                <a:cubicBezTo>
                  <a:pt x="1052568" y="1103008"/>
                  <a:pt x="996746" y="1091952"/>
                  <a:pt x="975389" y="1085850"/>
                </a:cubicBezTo>
                <a:cubicBezTo>
                  <a:pt x="960908" y="1081713"/>
                  <a:pt x="917466" y="1071563"/>
                  <a:pt x="932526" y="1071563"/>
                </a:cubicBezTo>
                <a:cubicBezTo>
                  <a:pt x="1008875" y="1071563"/>
                  <a:pt x="1084926" y="1081088"/>
                  <a:pt x="1161126" y="1085850"/>
                </a:cubicBezTo>
                <a:cubicBezTo>
                  <a:pt x="1189701" y="1095375"/>
                  <a:pt x="1221789" y="1097717"/>
                  <a:pt x="1246851" y="1114425"/>
                </a:cubicBezTo>
                <a:cubicBezTo>
                  <a:pt x="1275426" y="1133475"/>
                  <a:pt x="1299995" y="1160715"/>
                  <a:pt x="1332576" y="1171575"/>
                </a:cubicBezTo>
                <a:lnTo>
                  <a:pt x="1418301" y="1200150"/>
                </a:lnTo>
                <a:cubicBezTo>
                  <a:pt x="1427826" y="1214438"/>
                  <a:pt x="1433684" y="1232020"/>
                  <a:pt x="1446876" y="1243013"/>
                </a:cubicBezTo>
                <a:cubicBezTo>
                  <a:pt x="1566792" y="1342944"/>
                  <a:pt x="1446565" y="1197406"/>
                  <a:pt x="1546889" y="1314450"/>
                </a:cubicBezTo>
                <a:cubicBezTo>
                  <a:pt x="1562386" y="1332530"/>
                  <a:pt x="1575910" y="1352223"/>
                  <a:pt x="1589751" y="1371600"/>
                </a:cubicBezTo>
                <a:cubicBezTo>
                  <a:pt x="1599732" y="1385573"/>
                  <a:pt x="1606184" y="1402321"/>
                  <a:pt x="1618326" y="1414463"/>
                </a:cubicBezTo>
                <a:cubicBezTo>
                  <a:pt x="1630468" y="1426605"/>
                  <a:pt x="1647997" y="1432045"/>
                  <a:pt x="1661189" y="1443038"/>
                </a:cubicBezTo>
                <a:cubicBezTo>
                  <a:pt x="1771199" y="1534712"/>
                  <a:pt x="1640493" y="1443528"/>
                  <a:pt x="1746914" y="1514475"/>
                </a:cubicBezTo>
                <a:cubicBezTo>
                  <a:pt x="1761201" y="1509713"/>
                  <a:pt x="1776611" y="1507502"/>
                  <a:pt x="1789776" y="1500188"/>
                </a:cubicBezTo>
                <a:cubicBezTo>
                  <a:pt x="1848903" y="1467340"/>
                  <a:pt x="1880207" y="1437635"/>
                  <a:pt x="1932651" y="1400175"/>
                </a:cubicBezTo>
                <a:cubicBezTo>
                  <a:pt x="1946624" y="1390194"/>
                  <a:pt x="1961226" y="1381125"/>
                  <a:pt x="1975514" y="1371600"/>
                </a:cubicBezTo>
                <a:cubicBezTo>
                  <a:pt x="1985039" y="1357313"/>
                  <a:pt x="1991947" y="1340880"/>
                  <a:pt x="2004089" y="1328738"/>
                </a:cubicBezTo>
                <a:cubicBezTo>
                  <a:pt x="2031786" y="1301041"/>
                  <a:pt x="2054953" y="1297496"/>
                  <a:pt x="2089814" y="1285875"/>
                </a:cubicBezTo>
                <a:cubicBezTo>
                  <a:pt x="2104101" y="1295400"/>
                  <a:pt x="2119485" y="1303457"/>
                  <a:pt x="2132676" y="1314450"/>
                </a:cubicBezTo>
                <a:cubicBezTo>
                  <a:pt x="2242685" y="1406124"/>
                  <a:pt x="2111984" y="1314942"/>
                  <a:pt x="2218401" y="1385888"/>
                </a:cubicBezTo>
                <a:cubicBezTo>
                  <a:pt x="2227926" y="1400175"/>
                  <a:pt x="2234834" y="1416608"/>
                  <a:pt x="2246976" y="1428750"/>
                </a:cubicBezTo>
                <a:cubicBezTo>
                  <a:pt x="2259118" y="1440892"/>
                  <a:pt x="2278846" y="1444133"/>
                  <a:pt x="2289839" y="1457325"/>
                </a:cubicBezTo>
                <a:cubicBezTo>
                  <a:pt x="2380477" y="1566090"/>
                  <a:pt x="2256848" y="1473430"/>
                  <a:pt x="2361276" y="1543050"/>
                </a:cubicBezTo>
                <a:cubicBezTo>
                  <a:pt x="2389851" y="1533525"/>
                  <a:pt x="2420060" y="1527945"/>
                  <a:pt x="2447001" y="1514475"/>
                </a:cubicBezTo>
                <a:cubicBezTo>
                  <a:pt x="2574771" y="1450590"/>
                  <a:pt x="2520890" y="1470795"/>
                  <a:pt x="2604164" y="1443038"/>
                </a:cubicBezTo>
                <a:cubicBezTo>
                  <a:pt x="2672088" y="1397755"/>
                  <a:pt x="2630735" y="1419894"/>
                  <a:pt x="2732751" y="1385888"/>
                </a:cubicBezTo>
                <a:lnTo>
                  <a:pt x="2775614" y="1371600"/>
                </a:lnTo>
                <a:lnTo>
                  <a:pt x="2875626" y="1400175"/>
                </a:lnTo>
                <a:cubicBezTo>
                  <a:pt x="2890051" y="1404503"/>
                  <a:pt x="2905958" y="1406109"/>
                  <a:pt x="2918489" y="1414463"/>
                </a:cubicBezTo>
                <a:cubicBezTo>
                  <a:pt x="2935301" y="1425671"/>
                  <a:pt x="2945402" y="1444920"/>
                  <a:pt x="2961351" y="1457325"/>
                </a:cubicBezTo>
                <a:cubicBezTo>
                  <a:pt x="2988460" y="1478409"/>
                  <a:pt x="3047076" y="1514475"/>
                  <a:pt x="3047076" y="1514475"/>
                </a:cubicBezTo>
                <a:cubicBezTo>
                  <a:pt x="3108989" y="1509713"/>
                  <a:pt x="3171198" y="1507890"/>
                  <a:pt x="3232814" y="1500188"/>
                </a:cubicBezTo>
                <a:cubicBezTo>
                  <a:pt x="3247758" y="1498320"/>
                  <a:pt x="3261195" y="1490037"/>
                  <a:pt x="3275676" y="1485900"/>
                </a:cubicBezTo>
                <a:cubicBezTo>
                  <a:pt x="3294557" y="1480505"/>
                  <a:pt x="3313776" y="1476375"/>
                  <a:pt x="3332826" y="1471613"/>
                </a:cubicBezTo>
                <a:cubicBezTo>
                  <a:pt x="3351876" y="1462088"/>
                  <a:pt x="3370201" y="1450948"/>
                  <a:pt x="3389976" y="1443038"/>
                </a:cubicBezTo>
                <a:cubicBezTo>
                  <a:pt x="3417942" y="1431851"/>
                  <a:pt x="3447126" y="1423988"/>
                  <a:pt x="3475701" y="1414463"/>
                </a:cubicBezTo>
                <a:lnTo>
                  <a:pt x="3561426" y="1385888"/>
                </a:lnTo>
                <a:lnTo>
                  <a:pt x="3604289" y="1371600"/>
                </a:lnTo>
                <a:lnTo>
                  <a:pt x="3647151" y="1357313"/>
                </a:lnTo>
                <a:cubicBezTo>
                  <a:pt x="3661439" y="1347788"/>
                  <a:pt x="3672975" y="1330868"/>
                  <a:pt x="3690014" y="1328738"/>
                </a:cubicBezTo>
                <a:cubicBezTo>
                  <a:pt x="3768993" y="1318865"/>
                  <a:pt x="3797672" y="1379246"/>
                  <a:pt x="3847176" y="1428750"/>
                </a:cubicBezTo>
                <a:cubicBezTo>
                  <a:pt x="3861464" y="1443038"/>
                  <a:pt x="3878831" y="1454801"/>
                  <a:pt x="3890039" y="1471613"/>
                </a:cubicBezTo>
                <a:cubicBezTo>
                  <a:pt x="3899564" y="1485900"/>
                  <a:pt x="3906472" y="1502333"/>
                  <a:pt x="3918614" y="1514475"/>
                </a:cubicBezTo>
                <a:cubicBezTo>
                  <a:pt x="3930756" y="1526617"/>
                  <a:pt x="3947189" y="1533525"/>
                  <a:pt x="3961476" y="1543050"/>
                </a:cubicBezTo>
                <a:cubicBezTo>
                  <a:pt x="4055476" y="1531300"/>
                  <a:pt x="4099148" y="1530498"/>
                  <a:pt x="4190076" y="1500188"/>
                </a:cubicBezTo>
                <a:cubicBezTo>
                  <a:pt x="4370708" y="1439976"/>
                  <a:pt x="4081904" y="1540423"/>
                  <a:pt x="4275801" y="1457325"/>
                </a:cubicBezTo>
                <a:cubicBezTo>
                  <a:pt x="4293850" y="1449590"/>
                  <a:pt x="4313901" y="1447800"/>
                  <a:pt x="4332951" y="1443038"/>
                </a:cubicBezTo>
                <a:cubicBezTo>
                  <a:pt x="4352001" y="1433513"/>
                  <a:pt x="4370326" y="1422373"/>
                  <a:pt x="4390101" y="1414463"/>
                </a:cubicBezTo>
                <a:cubicBezTo>
                  <a:pt x="4418067" y="1403276"/>
                  <a:pt x="4475826" y="1385888"/>
                  <a:pt x="4475826" y="1385888"/>
                </a:cubicBezTo>
                <a:cubicBezTo>
                  <a:pt x="4504401" y="1366838"/>
                  <a:pt x="4528970" y="1339598"/>
                  <a:pt x="4561551" y="1328738"/>
                </a:cubicBezTo>
                <a:lnTo>
                  <a:pt x="4647276" y="1300163"/>
                </a:lnTo>
                <a:cubicBezTo>
                  <a:pt x="4661564" y="1295400"/>
                  <a:pt x="4677608" y="1294229"/>
                  <a:pt x="4690139" y="1285875"/>
                </a:cubicBezTo>
                <a:cubicBezTo>
                  <a:pt x="4745532" y="1248946"/>
                  <a:pt x="4716711" y="1262730"/>
                  <a:pt x="4775864" y="1243013"/>
                </a:cubicBezTo>
                <a:cubicBezTo>
                  <a:pt x="4821161" y="1273211"/>
                  <a:pt x="4879985" y="1308380"/>
                  <a:pt x="4904451" y="1357313"/>
                </a:cubicBezTo>
                <a:cubicBezTo>
                  <a:pt x="4913976" y="1376363"/>
                  <a:pt x="4919165" y="1398292"/>
                  <a:pt x="4933026" y="1414463"/>
                </a:cubicBezTo>
                <a:cubicBezTo>
                  <a:pt x="4948523" y="1432543"/>
                  <a:pt x="4973338" y="1440487"/>
                  <a:pt x="4990176" y="1457325"/>
                </a:cubicBezTo>
                <a:cubicBezTo>
                  <a:pt x="5085427" y="1552575"/>
                  <a:pt x="4970689" y="1481856"/>
                  <a:pt x="5104476" y="1585913"/>
                </a:cubicBezTo>
                <a:cubicBezTo>
                  <a:pt x="5121288" y="1598989"/>
                  <a:pt x="5143565" y="1603200"/>
                  <a:pt x="5161626" y="1614488"/>
                </a:cubicBezTo>
                <a:cubicBezTo>
                  <a:pt x="5181819" y="1627108"/>
                  <a:pt x="5199399" y="1643509"/>
                  <a:pt x="5218776" y="1657350"/>
                </a:cubicBezTo>
                <a:cubicBezTo>
                  <a:pt x="5232749" y="1667331"/>
                  <a:pt x="5247351" y="1676400"/>
                  <a:pt x="5261639" y="1685925"/>
                </a:cubicBezTo>
                <a:cubicBezTo>
                  <a:pt x="5265888" y="1684863"/>
                  <a:pt x="5351939" y="1664904"/>
                  <a:pt x="5361651" y="1657350"/>
                </a:cubicBezTo>
                <a:cubicBezTo>
                  <a:pt x="5393550" y="1632540"/>
                  <a:pt x="5413752" y="1594041"/>
                  <a:pt x="5447376" y="1571625"/>
                </a:cubicBezTo>
                <a:lnTo>
                  <a:pt x="5490239" y="1543050"/>
                </a:lnTo>
                <a:cubicBezTo>
                  <a:pt x="5514439" y="1506750"/>
                  <a:pt x="5525009" y="1484825"/>
                  <a:pt x="5561676" y="1457325"/>
                </a:cubicBezTo>
                <a:cubicBezTo>
                  <a:pt x="5583892" y="1440663"/>
                  <a:pt x="5609301" y="1428750"/>
                  <a:pt x="5633114" y="1414463"/>
                </a:cubicBezTo>
                <a:cubicBezTo>
                  <a:pt x="5642639" y="1400175"/>
                  <a:pt x="5648497" y="1382593"/>
                  <a:pt x="5661689" y="1371600"/>
                </a:cubicBezTo>
                <a:cubicBezTo>
                  <a:pt x="5678051" y="1357965"/>
                  <a:pt x="5700347" y="1353592"/>
                  <a:pt x="5718839" y="1343025"/>
                </a:cubicBezTo>
                <a:cubicBezTo>
                  <a:pt x="5733748" y="1334506"/>
                  <a:pt x="5747414" y="1323975"/>
                  <a:pt x="5761701" y="1314450"/>
                </a:cubicBezTo>
                <a:cubicBezTo>
                  <a:pt x="5776941" y="1291590"/>
                  <a:pt x="5798849" y="1246823"/>
                  <a:pt x="5833139" y="1243013"/>
                </a:cubicBezTo>
                <a:cubicBezTo>
                  <a:pt x="5861931" y="1239814"/>
                  <a:pt x="5890289" y="1252538"/>
                  <a:pt x="5918864" y="1257300"/>
                </a:cubicBezTo>
                <a:cubicBezTo>
                  <a:pt x="5947439" y="1276350"/>
                  <a:pt x="5985539" y="1285875"/>
                  <a:pt x="6004589" y="1314450"/>
                </a:cubicBezTo>
                <a:cubicBezTo>
                  <a:pt x="6014114" y="1328738"/>
                  <a:pt x="6020241" y="1346005"/>
                  <a:pt x="6033164" y="1357313"/>
                </a:cubicBezTo>
                <a:cubicBezTo>
                  <a:pt x="6059010" y="1379928"/>
                  <a:pt x="6118889" y="1414463"/>
                  <a:pt x="6118889" y="1414463"/>
                </a:cubicBezTo>
                <a:cubicBezTo>
                  <a:pt x="6151200" y="1462929"/>
                  <a:pt x="6135322" y="1445183"/>
                  <a:pt x="6161751" y="1471613"/>
                </a:cubicBezTo>
              </a:path>
            </a:pathLst>
          </a:cu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209800" y="2133600"/>
            <a:ext cx="8382000" cy="3343275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81000" y="0"/>
            <a:ext cx="12653248" cy="8229600"/>
            <a:chOff x="148352" y="0"/>
            <a:chExt cx="12653248" cy="8229600"/>
          </a:xfrm>
        </p:grpSpPr>
        <p:pic>
          <p:nvPicPr>
            <p:cNvPr id="39" name="Picture 38" descr="fad225214130494f40d2c8f22166aab4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05800" y="0"/>
              <a:ext cx="2072878" cy="2129441"/>
            </a:xfrm>
            <a:prstGeom prst="rect">
              <a:avLst/>
            </a:prstGeom>
          </p:spPr>
        </p:pic>
        <p:grpSp>
          <p:nvGrpSpPr>
            <p:cNvPr id="40" name="Group 29"/>
            <p:cNvGrpSpPr/>
            <p:nvPr/>
          </p:nvGrpSpPr>
          <p:grpSpPr>
            <a:xfrm>
              <a:off x="148352" y="0"/>
              <a:ext cx="12653248" cy="8229600"/>
              <a:chOff x="148352" y="0"/>
              <a:chExt cx="12653248" cy="8229600"/>
            </a:xfrm>
          </p:grpSpPr>
          <p:pic>
            <p:nvPicPr>
              <p:cNvPr id="41" name="Picture 40" descr="fad225214130494f40d2c8f22166aab4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447800" y="0"/>
                <a:ext cx="2072878" cy="2129441"/>
              </a:xfrm>
              <a:prstGeom prst="rect">
                <a:avLst/>
              </a:prstGeom>
            </p:spPr>
          </p:pic>
          <p:pic>
            <p:nvPicPr>
              <p:cNvPr id="42" name="Picture 41" descr="fad225214130494f40d2c8f22166aab4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981200" y="1371600"/>
                <a:ext cx="2072878" cy="2129441"/>
              </a:xfrm>
              <a:prstGeom prst="rect">
                <a:avLst/>
              </a:prstGeom>
            </p:spPr>
          </p:pic>
          <p:pic>
            <p:nvPicPr>
              <p:cNvPr id="43" name="Picture 3" descr="fad225214130494f40d2c8f22166aab4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48352" y="4267200"/>
                <a:ext cx="1924526" cy="1977041"/>
              </a:xfrm>
              <a:prstGeom prst="rect">
                <a:avLst/>
              </a:prstGeom>
            </p:spPr>
          </p:pic>
          <p:pic>
            <p:nvPicPr>
              <p:cNvPr id="44" name="Picture 4" descr="fad225214130494f40d2c8f22166aab4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90600" y="5638800"/>
                <a:ext cx="2072878" cy="2129441"/>
              </a:xfrm>
              <a:prstGeom prst="rect">
                <a:avLst/>
              </a:prstGeom>
            </p:spPr>
          </p:pic>
          <p:pic>
            <p:nvPicPr>
              <p:cNvPr id="45" name="Picture 5" descr="fad225214130494f40d2c8f22166aab4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04800" y="1600200"/>
                <a:ext cx="2072878" cy="2129441"/>
              </a:xfrm>
              <a:prstGeom prst="rect">
                <a:avLst/>
              </a:prstGeom>
            </p:spPr>
          </p:pic>
          <p:pic>
            <p:nvPicPr>
              <p:cNvPr id="46" name="Picture 6" descr="fad225214130494f40d2c8f22166aab4.g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2528" y="228600"/>
                <a:ext cx="1850350" cy="1900841"/>
              </a:xfrm>
              <a:prstGeom prst="rect">
                <a:avLst/>
              </a:prstGeom>
            </p:spPr>
          </p:pic>
          <p:pic>
            <p:nvPicPr>
              <p:cNvPr id="47" name="Picture 7" descr="fad225214130494f40d2c8f22166aab4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810000" y="0"/>
                <a:ext cx="2072878" cy="2129441"/>
              </a:xfrm>
              <a:prstGeom prst="rect">
                <a:avLst/>
              </a:prstGeom>
            </p:spPr>
          </p:pic>
          <p:pic>
            <p:nvPicPr>
              <p:cNvPr id="48" name="Picture 8" descr="fad225214130494f40d2c8f22166aab4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606552" y="2667000"/>
                <a:ext cx="2072878" cy="2129441"/>
              </a:xfrm>
              <a:prstGeom prst="rect">
                <a:avLst/>
              </a:prstGeom>
            </p:spPr>
          </p:pic>
          <p:pic>
            <p:nvPicPr>
              <p:cNvPr id="49" name="Picture 9" descr="fad225214130494f40d2c8f22166aab4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33400" y="2819400"/>
                <a:ext cx="2072878" cy="2129441"/>
              </a:xfrm>
              <a:prstGeom prst="rect">
                <a:avLst/>
              </a:prstGeom>
            </p:spPr>
          </p:pic>
          <p:pic>
            <p:nvPicPr>
              <p:cNvPr id="50" name="Picture 10" descr="fad225214130494f40d2c8f22166aab4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828800" y="3886200"/>
                <a:ext cx="2072878" cy="2129441"/>
              </a:xfrm>
              <a:prstGeom prst="rect">
                <a:avLst/>
              </a:prstGeom>
            </p:spPr>
          </p:pic>
          <p:pic>
            <p:nvPicPr>
              <p:cNvPr id="51" name="Picture 11" descr="fad225214130494f40d2c8f22166aab4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91552" y="6100159"/>
                <a:ext cx="2072878" cy="2129441"/>
              </a:xfrm>
              <a:prstGeom prst="rect">
                <a:avLst/>
              </a:prstGeom>
            </p:spPr>
          </p:pic>
          <p:pic>
            <p:nvPicPr>
              <p:cNvPr id="52" name="Picture 12" descr="fad225214130494f40d2c8f22166aab4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482352" y="4191000"/>
                <a:ext cx="2072878" cy="2129441"/>
              </a:xfrm>
              <a:prstGeom prst="rect">
                <a:avLst/>
              </a:prstGeom>
            </p:spPr>
          </p:pic>
          <p:pic>
            <p:nvPicPr>
              <p:cNvPr id="53" name="Picture 13" descr="fad225214130494f40d2c8f22166aab4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648200" y="990600"/>
                <a:ext cx="2072878" cy="2129441"/>
              </a:xfrm>
              <a:prstGeom prst="rect">
                <a:avLst/>
              </a:prstGeom>
            </p:spPr>
          </p:pic>
          <p:pic>
            <p:nvPicPr>
              <p:cNvPr id="54" name="Picture 14" descr="fad225214130494f40d2c8f22166aab4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096000" y="228600"/>
                <a:ext cx="2072878" cy="1367441"/>
              </a:xfrm>
              <a:prstGeom prst="rect">
                <a:avLst/>
              </a:prstGeom>
            </p:spPr>
          </p:pic>
          <p:pic>
            <p:nvPicPr>
              <p:cNvPr id="55" name="Picture 15" descr="fad225214130494f40d2c8f22166aab4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715000" y="1219200"/>
                <a:ext cx="2072878" cy="2129441"/>
              </a:xfrm>
              <a:prstGeom prst="rect">
                <a:avLst/>
              </a:prstGeom>
            </p:spPr>
          </p:pic>
          <p:pic>
            <p:nvPicPr>
              <p:cNvPr id="56" name="Picture 16" descr="fad225214130494f40d2c8f22166aab4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638800" y="5410200"/>
                <a:ext cx="2072878" cy="2129441"/>
              </a:xfrm>
              <a:prstGeom prst="rect">
                <a:avLst/>
              </a:prstGeom>
            </p:spPr>
          </p:pic>
          <p:pic>
            <p:nvPicPr>
              <p:cNvPr id="57" name="Picture 17" descr="fad225214130494f40d2c8f22166aab4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501152" y="4953000"/>
                <a:ext cx="2072878" cy="2129441"/>
              </a:xfrm>
              <a:prstGeom prst="rect">
                <a:avLst/>
              </a:prstGeom>
            </p:spPr>
          </p:pic>
          <p:pic>
            <p:nvPicPr>
              <p:cNvPr id="58" name="Picture 18" descr="fad225214130494f40d2c8f22166aab4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620000" y="5715000"/>
                <a:ext cx="2072878" cy="2129441"/>
              </a:xfrm>
              <a:prstGeom prst="rect">
                <a:avLst/>
              </a:prstGeom>
            </p:spPr>
          </p:pic>
          <p:pic>
            <p:nvPicPr>
              <p:cNvPr id="59" name="Picture 19" descr="fad225214130494f40d2c8f22166aab4.gif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982200" y="6328759"/>
                <a:ext cx="2072878" cy="1519841"/>
              </a:xfrm>
              <a:prstGeom prst="rect">
                <a:avLst/>
              </a:prstGeom>
            </p:spPr>
          </p:pic>
          <p:pic>
            <p:nvPicPr>
              <p:cNvPr id="60" name="Picture 20" descr="fad225214130494f40d2c8f22166aab4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086600" y="3581400"/>
                <a:ext cx="2072878" cy="2129441"/>
              </a:xfrm>
              <a:prstGeom prst="rect">
                <a:avLst/>
              </a:prstGeom>
            </p:spPr>
          </p:pic>
          <p:pic>
            <p:nvPicPr>
              <p:cNvPr id="61" name="Picture 21" descr="fad225214130494f40d2c8f22166aab4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686800" y="4343400"/>
                <a:ext cx="2072878" cy="2129441"/>
              </a:xfrm>
              <a:prstGeom prst="rect">
                <a:avLst/>
              </a:prstGeom>
            </p:spPr>
          </p:pic>
          <p:pic>
            <p:nvPicPr>
              <p:cNvPr id="62" name="Picture 22" descr="fad225214130494f40d2c8f22166aab4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391400" y="1600200"/>
                <a:ext cx="2072878" cy="2129441"/>
              </a:xfrm>
              <a:prstGeom prst="rect">
                <a:avLst/>
              </a:prstGeom>
            </p:spPr>
          </p:pic>
          <p:pic>
            <p:nvPicPr>
              <p:cNvPr id="63" name="Picture 24" descr="fad225214130494f40d2c8f22166aab4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0728722" y="1295400"/>
                <a:ext cx="2072878" cy="2129441"/>
              </a:xfrm>
              <a:prstGeom prst="rect">
                <a:avLst/>
              </a:prstGeom>
            </p:spPr>
          </p:pic>
          <p:pic>
            <p:nvPicPr>
              <p:cNvPr id="64" name="Picture 25" descr="fad225214130494f40d2c8f22166aab4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0363200" y="4953000"/>
                <a:ext cx="2072878" cy="2129441"/>
              </a:xfrm>
              <a:prstGeom prst="rect">
                <a:avLst/>
              </a:prstGeom>
            </p:spPr>
          </p:pic>
          <p:pic>
            <p:nvPicPr>
              <p:cNvPr id="65" name="Picture 26" descr="fad225214130494f40d2c8f22166aab4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067800" y="1905000"/>
                <a:ext cx="2072878" cy="2129441"/>
              </a:xfrm>
              <a:prstGeom prst="rect">
                <a:avLst/>
              </a:prstGeom>
            </p:spPr>
          </p:pic>
          <p:pic>
            <p:nvPicPr>
              <p:cNvPr id="66" name="Picture 27" descr="fad225214130494f40d2c8f22166aab4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0515600" y="2895600"/>
                <a:ext cx="2072878" cy="2129441"/>
              </a:xfrm>
              <a:prstGeom prst="rect">
                <a:avLst/>
              </a:prstGeom>
            </p:spPr>
          </p:pic>
          <p:pic>
            <p:nvPicPr>
              <p:cNvPr id="67" name="Picture 28" descr="fad225214130494f40d2c8f22166aab4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982200" y="0"/>
                <a:ext cx="2072878" cy="2129441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038600" y="1143000"/>
            <a:ext cx="4724400" cy="1752600"/>
          </a:xfrm>
          <a:prstGeom prst="roundRect">
            <a:avLst/>
          </a:prstGeom>
          <a:solidFill>
            <a:srgbClr val="FF99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81000" y="457200"/>
            <a:ext cx="12192000" cy="7391400"/>
            <a:chOff x="381000" y="457200"/>
            <a:chExt cx="12192000" cy="7391400"/>
          </a:xfrm>
        </p:grpSpPr>
        <p:grpSp>
          <p:nvGrpSpPr>
            <p:cNvPr id="15" name="Group 14"/>
            <p:cNvGrpSpPr/>
            <p:nvPr/>
          </p:nvGrpSpPr>
          <p:grpSpPr>
            <a:xfrm>
              <a:off x="381000" y="3429000"/>
              <a:ext cx="12192000" cy="4419600"/>
              <a:chOff x="304800" y="2895600"/>
              <a:chExt cx="12192000" cy="43434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04800" y="2895600"/>
                <a:ext cx="12192000" cy="4343400"/>
                <a:chOff x="304800" y="2895600"/>
                <a:chExt cx="12192000" cy="4343400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304800" y="2895600"/>
                  <a:ext cx="12192000" cy="4343400"/>
                  <a:chOff x="304800" y="2895600"/>
                  <a:chExt cx="12192000" cy="4343400"/>
                </a:xfrm>
              </p:grpSpPr>
              <p:sp>
                <p:nvSpPr>
                  <p:cNvPr id="2" name="Horizontal Scroll 1"/>
                  <p:cNvSpPr/>
                  <p:nvPr/>
                </p:nvSpPr>
                <p:spPr>
                  <a:xfrm>
                    <a:off x="304800" y="2895600"/>
                    <a:ext cx="12192000" cy="4343400"/>
                  </a:xfrm>
                  <a:prstGeom prst="horizontalScroll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Rounded Rectangle 7"/>
                  <p:cNvSpPr/>
                  <p:nvPr/>
                </p:nvSpPr>
                <p:spPr>
                  <a:xfrm>
                    <a:off x="1143000" y="3733800"/>
                    <a:ext cx="5105400" cy="2743200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sz="3600" b="1" dirty="0" err="1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নিলুফা</a:t>
                    </a:r>
                    <a:r>
                      <a:rPr lang="en-US" sz="36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en-US" sz="3600" b="1" dirty="0" err="1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ইয়াছমীন</a:t>
                    </a:r>
                    <a:endParaRPr lang="en-US" sz="36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endParaRPr>
                  </a:p>
                  <a:p>
                    <a:r>
                      <a:rPr lang="en-US" sz="3600" b="1" dirty="0" err="1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সহকারী</a:t>
                    </a:r>
                    <a:r>
                      <a:rPr lang="en-US" sz="36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en-US" sz="3600" b="1" dirty="0" err="1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শিক্ষক</a:t>
                    </a:r>
                    <a:r>
                      <a:rPr lang="en-US" sz="36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 (</a:t>
                    </a:r>
                    <a:r>
                      <a:rPr lang="en-US" sz="3600" b="1" dirty="0" err="1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কৃষি</a:t>
                    </a:r>
                    <a:r>
                      <a:rPr lang="en-US" sz="36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)</a:t>
                    </a:r>
                  </a:p>
                  <a:p>
                    <a:r>
                      <a:rPr lang="en-US" sz="3600" b="1" dirty="0" err="1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রামপুর</a:t>
                    </a:r>
                    <a:r>
                      <a:rPr lang="en-US" sz="36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en-US" sz="3600" b="1" dirty="0" err="1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আনোয়ারা</a:t>
                    </a:r>
                    <a:r>
                      <a:rPr lang="en-US" sz="36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en-US" sz="3600" b="1" dirty="0" err="1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উচ্চ</a:t>
                    </a:r>
                    <a:r>
                      <a:rPr lang="en-US" sz="36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en-US" sz="3600" b="1" dirty="0" err="1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বিদ্যালয়</a:t>
                    </a:r>
                    <a:endParaRPr lang="en-US" sz="36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endParaRPr>
                  </a:p>
                  <a:p>
                    <a:r>
                      <a:rPr lang="en-US" sz="3600" b="1" dirty="0" err="1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কেন্দুয়া,নেত্রকোণা</a:t>
                    </a:r>
                    <a:endParaRPr lang="en-US" sz="3600" b="1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sp>
                <p:nvSpPr>
                  <p:cNvPr id="9" name="Rounded Rectangle 8"/>
                  <p:cNvSpPr/>
                  <p:nvPr/>
                </p:nvSpPr>
                <p:spPr>
                  <a:xfrm>
                    <a:off x="7543800" y="3733800"/>
                    <a:ext cx="4648200" cy="2819400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sz="3200" b="1" dirty="0" err="1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শ্রেনিঃ</a:t>
                    </a:r>
                    <a:r>
                      <a: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en-US" sz="3200" b="1" dirty="0" err="1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ষষ্ঠ</a:t>
                    </a:r>
                    <a:endParaRPr lang="en-US" sz="32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endParaRPr>
                  </a:p>
                  <a:p>
                    <a:r>
                      <a:rPr lang="en-US" sz="3200" b="1" dirty="0" err="1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বিষয়ঃ</a:t>
                    </a:r>
                    <a:r>
                      <a: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en-US" sz="3200" b="1" dirty="0" err="1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কৃষি</a:t>
                    </a:r>
                    <a:endParaRPr lang="en-US" sz="32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endParaRPr>
                  </a:p>
                  <a:p>
                    <a:r>
                      <a:rPr lang="en-US" sz="3200" b="1" dirty="0" err="1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অধ্যায়ঃ</a:t>
                    </a:r>
                    <a:r>
                      <a: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 ৩</a:t>
                    </a:r>
                  </a:p>
                  <a:p>
                    <a:r>
                      <a:rPr lang="en-US" sz="3200" b="1" dirty="0" err="1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পাঠঃ</a:t>
                    </a:r>
                    <a:r>
                      <a:rPr lang="en-US" sz="36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১ </a:t>
                    </a:r>
                    <a:endParaRPr lang="en-US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  <p:sp>
              <p:nvSpPr>
                <p:cNvPr id="11" name="Rounded Rectangle 10"/>
                <p:cNvSpPr/>
                <p:nvPr/>
              </p:nvSpPr>
              <p:spPr>
                <a:xfrm>
                  <a:off x="9144000" y="5486400"/>
                  <a:ext cx="2971800" cy="91440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 dirty="0" err="1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সময়</a:t>
                  </a:r>
                  <a:r>
                    <a:rPr lang="en-US" sz="28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-৪০ </a:t>
                  </a:r>
                  <a:r>
                    <a:rPr lang="en-US" sz="2800" b="1" dirty="0" err="1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মিনিট</a:t>
                  </a:r>
                  <a:endParaRPr lang="en-US" sz="28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sz="2800" b="1" dirty="0" err="1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তারিখ</a:t>
                  </a:r>
                  <a:r>
                    <a:rPr lang="en-US" sz="28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-০৫/০৭/</a:t>
                  </a:r>
                  <a:r>
                    <a:rPr lang="en-US" sz="2800" b="1" dirty="0" err="1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২০২১ইং</a:t>
                  </a:r>
                  <a:endParaRPr lang="en-US" sz="28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6477000" y="3429000"/>
                <a:ext cx="533400" cy="3200400"/>
                <a:chOff x="5867400" y="3352800"/>
                <a:chExt cx="533400" cy="3200400"/>
              </a:xfrm>
            </p:grpSpPr>
            <p:sp>
              <p:nvSpPr>
                <p:cNvPr id="5" name="Up-Down Arrow 4"/>
                <p:cNvSpPr/>
                <p:nvPr/>
              </p:nvSpPr>
              <p:spPr>
                <a:xfrm>
                  <a:off x="6019800" y="3352800"/>
                  <a:ext cx="228600" cy="3200400"/>
                </a:xfrm>
                <a:prstGeom prst="upDown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Up-Down Arrow 5"/>
                <p:cNvSpPr/>
                <p:nvPr/>
              </p:nvSpPr>
              <p:spPr>
                <a:xfrm>
                  <a:off x="6248400" y="3962400"/>
                  <a:ext cx="152400" cy="2514600"/>
                </a:xfrm>
                <a:prstGeom prst="upDownArrow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Up-Down Arrow 6"/>
                <p:cNvSpPr/>
                <p:nvPr/>
              </p:nvSpPr>
              <p:spPr>
                <a:xfrm>
                  <a:off x="5867400" y="3962400"/>
                  <a:ext cx="152400" cy="2514600"/>
                </a:xfrm>
                <a:prstGeom prst="upDownArrow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6" name="Picture 15" descr="IMG_20201010_135226-removebg-preview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457200"/>
              <a:ext cx="2667000" cy="3401899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pic>
          <p:nvPicPr>
            <p:cNvPr id="17" name="Picture 16" descr="download (6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20200" y="609600"/>
              <a:ext cx="2667000" cy="32004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0" y="182880"/>
            <a:ext cx="12801600" cy="1371600"/>
          </a:xfrm>
          <a:prstGeom prst="flowChartPrepar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_56575_161215119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33600"/>
            <a:ext cx="4876800" cy="4876800"/>
          </a:xfrm>
          <a:prstGeom prst="rect">
            <a:avLst/>
          </a:prstGeom>
        </p:spPr>
      </p:pic>
      <p:pic>
        <p:nvPicPr>
          <p:cNvPr id="4" name="Picture 3" descr="download (9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133600"/>
            <a:ext cx="3962400" cy="4733925"/>
          </a:xfrm>
          <a:prstGeom prst="rect">
            <a:avLst/>
          </a:prstGeom>
        </p:spPr>
      </p:pic>
      <p:pic>
        <p:nvPicPr>
          <p:cNvPr id="5" name="Picture 4" descr="images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0" y="2133600"/>
            <a:ext cx="32004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96400" y="65532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কী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দেখতে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পেলে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>
            <a:off x="2362200" y="381000"/>
            <a:ext cx="8001000" cy="990600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048000" y="3566160"/>
            <a:ext cx="6248400" cy="201168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4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4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152400" y="228600"/>
            <a:ext cx="12801600" cy="1874520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2209800"/>
            <a:ext cx="6934200" cy="675341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.....................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048000"/>
            <a:ext cx="10774680" cy="4922658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marL="450639" indent="-450639"/>
            <a:endParaRPr lang="en-US" dirty="0" smtClean="0"/>
          </a:p>
          <a:p>
            <a:pPr marL="450639" indent="-450639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১।মাটি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450639" indent="-450639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450639" indent="-450639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২।মাটির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450639" indent="-450639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450639" indent="-450639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৩।মাটির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450639" indent="-450639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450639" indent="-450639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৪।মাটিতে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উপকারীতা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0639" indent="-450639"/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2560320" y="640080"/>
            <a:ext cx="6294120" cy="1188720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124200"/>
            <a:ext cx="9555480" cy="19680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120170" tIns="60085" rIns="120170" bIns="60085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কালক্রমে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একধরনের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মিশ্রপদার্থ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ভূ-পৃষ্টের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জন্মায়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বিচরন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মুলত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14800" y="3810000"/>
            <a:ext cx="2133600" cy="860007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dirty="0" err="1" smtClean="0"/>
              <a:t>৪৫%খনিজ</a:t>
            </a:r>
            <a:r>
              <a:rPr lang="en-US" dirty="0" smtClean="0"/>
              <a:t> </a:t>
            </a:r>
            <a:r>
              <a:rPr lang="en-US" dirty="0" err="1" smtClean="0"/>
              <a:t>পদার্থ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2971800"/>
            <a:ext cx="2240280" cy="490675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b="1" dirty="0" err="1" smtClean="0"/>
              <a:t>২৫%পানি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 rot="20404806">
            <a:off x="5816176" y="1560837"/>
            <a:ext cx="1415910" cy="173717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2100" dirty="0" smtClean="0"/>
              <a:t>৫%</a:t>
            </a:r>
          </a:p>
          <a:p>
            <a:r>
              <a:rPr lang="en-US" sz="2100" dirty="0" err="1" smtClean="0"/>
              <a:t>জৈব</a:t>
            </a:r>
            <a:endParaRPr lang="en-US" sz="2100" dirty="0" smtClean="0"/>
          </a:p>
          <a:p>
            <a:r>
              <a:rPr lang="en-US" sz="2100" dirty="0" smtClean="0"/>
              <a:t>প</a:t>
            </a:r>
          </a:p>
          <a:p>
            <a:r>
              <a:rPr lang="en-US" sz="2100" dirty="0" err="1" smtClean="0"/>
              <a:t>দা</a:t>
            </a:r>
            <a:endParaRPr lang="en-US" sz="2100" dirty="0" smtClean="0"/>
          </a:p>
          <a:p>
            <a:r>
              <a:rPr lang="en-US" sz="2100" dirty="0" err="1" smtClean="0"/>
              <a:t>র্থ</a:t>
            </a:r>
            <a:endParaRPr lang="en-US" sz="2100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4572000"/>
            <a:ext cx="2240280" cy="490675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dirty="0" smtClean="0"/>
              <a:t>২৫% </a:t>
            </a:r>
            <a:r>
              <a:rPr lang="en-US" dirty="0" err="1" smtClean="0"/>
              <a:t>বায়ু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880360" y="6949440"/>
            <a:ext cx="7040880" cy="7315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520440" y="1554480"/>
            <a:ext cx="5974080" cy="5029200"/>
            <a:chOff x="3520440" y="1554480"/>
            <a:chExt cx="5974080" cy="5029200"/>
          </a:xfrm>
        </p:grpSpPr>
        <p:grpSp>
          <p:nvGrpSpPr>
            <p:cNvPr id="13" name="Group 12"/>
            <p:cNvGrpSpPr/>
            <p:nvPr/>
          </p:nvGrpSpPr>
          <p:grpSpPr>
            <a:xfrm>
              <a:off x="3520440" y="1554480"/>
              <a:ext cx="5974080" cy="5029200"/>
              <a:chOff x="2514600" y="1295400"/>
              <a:chExt cx="4267200" cy="4191000"/>
            </a:xfrm>
          </p:grpSpPr>
          <p:sp>
            <p:nvSpPr>
              <p:cNvPr id="3" name="Rectangle 2"/>
              <p:cNvSpPr/>
              <p:nvPr/>
            </p:nvSpPr>
            <p:spPr>
              <a:xfrm flipH="1">
                <a:off x="4648199" y="1371600"/>
                <a:ext cx="45719" cy="3962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4648200" y="3352800"/>
                <a:ext cx="1981200" cy="158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>
                <a:endCxn id="3" idx="3"/>
              </p:cNvCxnSpPr>
              <p:nvPr/>
            </p:nvCxnSpPr>
            <p:spPr>
              <a:xfrm rot="16200000" flipH="1">
                <a:off x="3276599" y="1981200"/>
                <a:ext cx="1676400" cy="1066799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Donut 1"/>
              <p:cNvSpPr/>
              <p:nvPr/>
            </p:nvSpPr>
            <p:spPr>
              <a:xfrm>
                <a:off x="2514600" y="1295400"/>
                <a:ext cx="4267200" cy="4191000"/>
              </a:xfrm>
              <a:prstGeom prst="donut">
                <a:avLst>
                  <a:gd name="adj" fmla="val 3512"/>
                </a:avLst>
              </a:prstGeom>
              <a:solidFill>
                <a:srgbClr val="FBFED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Wave 14"/>
            <p:cNvSpPr/>
            <p:nvPr/>
          </p:nvSpPr>
          <p:spPr>
            <a:xfrm>
              <a:off x="6827520" y="2377445"/>
              <a:ext cx="213360" cy="54863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/>
            </a:p>
          </p:txBody>
        </p:sp>
        <p:sp>
          <p:nvSpPr>
            <p:cNvPr id="16" name="Wave 15"/>
            <p:cNvSpPr/>
            <p:nvPr/>
          </p:nvSpPr>
          <p:spPr>
            <a:xfrm>
              <a:off x="6827520" y="2103124"/>
              <a:ext cx="320040" cy="54863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/>
            </a:p>
          </p:txBody>
        </p:sp>
        <p:sp>
          <p:nvSpPr>
            <p:cNvPr id="17" name="Wave 16"/>
            <p:cNvSpPr/>
            <p:nvPr/>
          </p:nvSpPr>
          <p:spPr>
            <a:xfrm>
              <a:off x="7467600" y="2651765"/>
              <a:ext cx="320040" cy="54863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/>
            </a:p>
          </p:txBody>
        </p:sp>
        <p:sp>
          <p:nvSpPr>
            <p:cNvPr id="18" name="Wave 17"/>
            <p:cNvSpPr/>
            <p:nvPr/>
          </p:nvSpPr>
          <p:spPr>
            <a:xfrm>
              <a:off x="7254240" y="2286000"/>
              <a:ext cx="320040" cy="91440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/>
            </a:p>
          </p:txBody>
        </p:sp>
        <p:sp>
          <p:nvSpPr>
            <p:cNvPr id="19" name="Wave 18"/>
            <p:cNvSpPr/>
            <p:nvPr/>
          </p:nvSpPr>
          <p:spPr>
            <a:xfrm>
              <a:off x="6720840" y="2926080"/>
              <a:ext cx="213360" cy="91440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/>
            </a:p>
          </p:txBody>
        </p:sp>
        <p:sp>
          <p:nvSpPr>
            <p:cNvPr id="20" name="Wave 19"/>
            <p:cNvSpPr/>
            <p:nvPr/>
          </p:nvSpPr>
          <p:spPr>
            <a:xfrm>
              <a:off x="7360920" y="3017525"/>
              <a:ext cx="320040" cy="54863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/>
            </a:p>
          </p:txBody>
        </p:sp>
        <p:sp>
          <p:nvSpPr>
            <p:cNvPr id="21" name="Wave 20"/>
            <p:cNvSpPr/>
            <p:nvPr/>
          </p:nvSpPr>
          <p:spPr>
            <a:xfrm>
              <a:off x="6827520" y="2651765"/>
              <a:ext cx="426720" cy="54863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/>
            </a:p>
          </p:txBody>
        </p:sp>
        <p:sp>
          <p:nvSpPr>
            <p:cNvPr id="22" name="Wave 21"/>
            <p:cNvSpPr/>
            <p:nvPr/>
          </p:nvSpPr>
          <p:spPr>
            <a:xfrm>
              <a:off x="8001000" y="2834640"/>
              <a:ext cx="320040" cy="91440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/>
            </a:p>
          </p:txBody>
        </p:sp>
        <p:sp>
          <p:nvSpPr>
            <p:cNvPr id="23" name="Wave 22"/>
            <p:cNvSpPr/>
            <p:nvPr/>
          </p:nvSpPr>
          <p:spPr>
            <a:xfrm>
              <a:off x="6827520" y="3749040"/>
              <a:ext cx="213360" cy="91440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/>
            </a:p>
          </p:txBody>
        </p:sp>
        <p:sp>
          <p:nvSpPr>
            <p:cNvPr id="24" name="Wave 23"/>
            <p:cNvSpPr/>
            <p:nvPr/>
          </p:nvSpPr>
          <p:spPr>
            <a:xfrm>
              <a:off x="7147560" y="3566160"/>
              <a:ext cx="213360" cy="91440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/>
            </a:p>
          </p:txBody>
        </p:sp>
        <p:sp>
          <p:nvSpPr>
            <p:cNvPr id="25" name="Wave 24"/>
            <p:cNvSpPr/>
            <p:nvPr/>
          </p:nvSpPr>
          <p:spPr>
            <a:xfrm>
              <a:off x="7147560" y="3749040"/>
              <a:ext cx="320040" cy="91440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/>
            </a:p>
          </p:txBody>
        </p:sp>
        <p:sp>
          <p:nvSpPr>
            <p:cNvPr id="26" name="Wave 25"/>
            <p:cNvSpPr/>
            <p:nvPr/>
          </p:nvSpPr>
          <p:spPr>
            <a:xfrm>
              <a:off x="6720840" y="3474720"/>
              <a:ext cx="213360" cy="91440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/>
            </a:p>
          </p:txBody>
        </p:sp>
        <p:sp>
          <p:nvSpPr>
            <p:cNvPr id="27" name="Wave 26"/>
            <p:cNvSpPr/>
            <p:nvPr/>
          </p:nvSpPr>
          <p:spPr>
            <a:xfrm>
              <a:off x="7787640" y="3566160"/>
              <a:ext cx="213360" cy="91440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/>
            </a:p>
          </p:txBody>
        </p:sp>
        <p:sp>
          <p:nvSpPr>
            <p:cNvPr id="28" name="Wave 27"/>
            <p:cNvSpPr/>
            <p:nvPr/>
          </p:nvSpPr>
          <p:spPr>
            <a:xfrm>
              <a:off x="8001000" y="3840480"/>
              <a:ext cx="213360" cy="91440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/>
            </a:p>
          </p:txBody>
        </p:sp>
        <p:sp>
          <p:nvSpPr>
            <p:cNvPr id="29" name="Wave 28"/>
            <p:cNvSpPr/>
            <p:nvPr/>
          </p:nvSpPr>
          <p:spPr>
            <a:xfrm>
              <a:off x="8534400" y="3291840"/>
              <a:ext cx="213360" cy="91440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/>
            </a:p>
          </p:txBody>
        </p:sp>
        <p:sp>
          <p:nvSpPr>
            <p:cNvPr id="30" name="Wave 29"/>
            <p:cNvSpPr/>
            <p:nvPr/>
          </p:nvSpPr>
          <p:spPr>
            <a:xfrm>
              <a:off x="8534400" y="3657600"/>
              <a:ext cx="213360" cy="91440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/>
            </a:p>
          </p:txBody>
        </p:sp>
        <p:sp>
          <p:nvSpPr>
            <p:cNvPr id="31" name="Wave 30"/>
            <p:cNvSpPr/>
            <p:nvPr/>
          </p:nvSpPr>
          <p:spPr>
            <a:xfrm>
              <a:off x="7040880" y="2560325"/>
              <a:ext cx="213360" cy="54863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/>
            </a:p>
          </p:txBody>
        </p:sp>
        <p:sp>
          <p:nvSpPr>
            <p:cNvPr id="32" name="Wave 31"/>
            <p:cNvSpPr/>
            <p:nvPr/>
          </p:nvSpPr>
          <p:spPr>
            <a:xfrm>
              <a:off x="7254240" y="2743205"/>
              <a:ext cx="213360" cy="54863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/>
            </a:p>
          </p:txBody>
        </p:sp>
        <p:sp>
          <p:nvSpPr>
            <p:cNvPr id="33" name="Wave 32"/>
            <p:cNvSpPr/>
            <p:nvPr/>
          </p:nvSpPr>
          <p:spPr>
            <a:xfrm>
              <a:off x="7467600" y="2926085"/>
              <a:ext cx="213360" cy="54863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 rot="20439742">
              <a:off x="4969664" y="2886693"/>
              <a:ext cx="435830" cy="347366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10800" y="17322"/>
                    <a:pt x="10800" y="2392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 36"/>
            <p:cNvSpPr/>
            <p:nvPr/>
          </p:nvSpPr>
          <p:spPr>
            <a:xfrm rot="1104821">
              <a:off x="4440854" y="3433267"/>
              <a:ext cx="419467" cy="265796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10800" y="17322"/>
                    <a:pt x="10800" y="2392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7"/>
            <p:cNvSpPr/>
            <p:nvPr/>
          </p:nvSpPr>
          <p:spPr>
            <a:xfrm rot="519002">
              <a:off x="5148280" y="3501378"/>
              <a:ext cx="443861" cy="343756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10800" y="17322"/>
                    <a:pt x="10800" y="2392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38"/>
            <p:cNvSpPr/>
            <p:nvPr/>
          </p:nvSpPr>
          <p:spPr>
            <a:xfrm rot="519002">
              <a:off x="4294840" y="2861298"/>
              <a:ext cx="443861" cy="343756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10800" y="17322"/>
                    <a:pt x="10800" y="2392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 39"/>
            <p:cNvSpPr/>
            <p:nvPr/>
          </p:nvSpPr>
          <p:spPr>
            <a:xfrm rot="519002">
              <a:off x="5895039" y="3684258"/>
              <a:ext cx="443861" cy="343756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10800" y="17322"/>
                    <a:pt x="10800" y="2392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 40"/>
            <p:cNvSpPr/>
            <p:nvPr/>
          </p:nvSpPr>
          <p:spPr>
            <a:xfrm rot="519002">
              <a:off x="6001719" y="4141460"/>
              <a:ext cx="443861" cy="343756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10800" y="17322"/>
                    <a:pt x="10800" y="2392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 41"/>
            <p:cNvSpPr/>
            <p:nvPr/>
          </p:nvSpPr>
          <p:spPr>
            <a:xfrm rot="2200975">
              <a:off x="5575000" y="3227060"/>
              <a:ext cx="443861" cy="343756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10800" y="17322"/>
                    <a:pt x="10800" y="2392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 42"/>
            <p:cNvSpPr/>
            <p:nvPr/>
          </p:nvSpPr>
          <p:spPr>
            <a:xfrm rot="18585551">
              <a:off x="4906467" y="2341643"/>
              <a:ext cx="380451" cy="401049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10800" y="17322"/>
                    <a:pt x="10800" y="2392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43"/>
            <p:cNvSpPr/>
            <p:nvPr/>
          </p:nvSpPr>
          <p:spPr>
            <a:xfrm rot="519002">
              <a:off x="5361640" y="4415776"/>
              <a:ext cx="443861" cy="343756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10800" y="17322"/>
                    <a:pt x="10800" y="2392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 rot="519002">
              <a:off x="3868119" y="4507218"/>
              <a:ext cx="443861" cy="343756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10800" y="17322"/>
                    <a:pt x="10800" y="2392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 rot="519002">
              <a:off x="3761440" y="3684258"/>
              <a:ext cx="443861" cy="343756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10800" y="17322"/>
                    <a:pt x="10800" y="2392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 rot="519002">
              <a:off x="5361639" y="4964418"/>
              <a:ext cx="443861" cy="343756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10800" y="17322"/>
                    <a:pt x="10800" y="2392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 rot="519002">
              <a:off x="4401519" y="4964418"/>
              <a:ext cx="443861" cy="343756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10800" y="17322"/>
                    <a:pt x="10800" y="2392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 rot="519002">
              <a:off x="6001720" y="5421618"/>
              <a:ext cx="443861" cy="343756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10800" y="17322"/>
                    <a:pt x="10800" y="2392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 rot="519002">
              <a:off x="5681680" y="5970260"/>
              <a:ext cx="443861" cy="343756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10800" y="17322"/>
                    <a:pt x="10800" y="2392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 rot="519002">
              <a:off x="5041600" y="5513058"/>
              <a:ext cx="443861" cy="343756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17322"/>
                  </a:lnTo>
                  <a:cubicBezTo>
                    <a:pt x="10800" y="17322"/>
                    <a:pt x="10800" y="2392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170" tIns="60085" rIns="120170" bIns="60085"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819400" y="942975"/>
            <a:ext cx="6614160" cy="1280160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62200" y="3352800"/>
            <a:ext cx="10210800" cy="4114800"/>
            <a:chOff x="2362200" y="3352800"/>
            <a:chExt cx="10210800" cy="4114800"/>
          </a:xfrm>
        </p:grpSpPr>
        <p:sp>
          <p:nvSpPr>
            <p:cNvPr id="3" name="TextBox 2"/>
            <p:cNvSpPr txBox="1"/>
            <p:nvPr/>
          </p:nvSpPr>
          <p:spPr>
            <a:xfrm>
              <a:off x="2362200" y="3514726"/>
              <a:ext cx="8382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মাটির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সঙ্গা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atin typeface="NikoshBAN" pitchFamily="2" charset="0"/>
                  <a:cs typeface="NikoshBAN" pitchFamily="2" charset="0"/>
                </a:rPr>
                <a:t>লিখ</a:t>
              </a:r>
              <a:endParaRPr lang="en-US" sz="4400" b="1" dirty="0" smtClean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 descr="mati.jf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1800" y="3352800"/>
              <a:ext cx="5791200" cy="4114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20440" y="548640"/>
            <a:ext cx="5166360" cy="348996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" y="4297680"/>
            <a:ext cx="12268200" cy="3445330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ব্যাবধানে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আদি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শিলা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চুর্নবিচুর্ন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নুড়িপাথর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বালিকণা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পলিকণা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কদর্ম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এগুলোই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বিভিন্নভাবে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মিশে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বুনট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সর্ববৃহ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৪৫ভাগ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1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609600"/>
            <a:ext cx="3581400" cy="32766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81000" y="1295400"/>
            <a:ext cx="3124200" cy="1676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553</TotalTime>
  <Words>581</Words>
  <Application>Microsoft Office PowerPoint</Application>
  <PresentationFormat>Custom</PresentationFormat>
  <Paragraphs>137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86</cp:revision>
  <dcterms:created xsi:type="dcterms:W3CDTF">2006-08-16T00:00:00Z</dcterms:created>
  <dcterms:modified xsi:type="dcterms:W3CDTF">2021-07-08T10:26:47Z</dcterms:modified>
</cp:coreProperties>
</file>