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unknown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4" r:id="rId4"/>
    <p:sldId id="286" r:id="rId5"/>
    <p:sldId id="261" r:id="rId6"/>
    <p:sldId id="281" r:id="rId7"/>
    <p:sldId id="262" r:id="rId8"/>
    <p:sldId id="287" r:id="rId9"/>
    <p:sldId id="289" r:id="rId10"/>
    <p:sldId id="290" r:id="rId11"/>
    <p:sldId id="291" r:id="rId12"/>
    <p:sldId id="285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973B2-A47C-4509-8496-97A91785BCBE}" type="doc">
      <dgm:prSet loTypeId="urn:microsoft.com/office/officeart/2008/layout/VerticalCurvedList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BC193CC-A048-4EB4-AAD6-3578DD5AF8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1.tell and write the meaning of conditional sentence</a:t>
          </a:r>
          <a:endParaRPr lang="en-US" sz="3200" b="1" dirty="0">
            <a:solidFill>
              <a:schemeClr val="tx1"/>
            </a:solidFill>
          </a:endParaRPr>
        </a:p>
      </dgm:t>
    </dgm:pt>
    <dgm:pt modelId="{9AE9AB1C-C0F0-4671-A9CE-C00A51C83B43}" type="parTrans" cxnId="{4D293CDA-7B1A-4D9D-88FA-8E320E898764}">
      <dgm:prSet/>
      <dgm:spPr/>
      <dgm:t>
        <a:bodyPr/>
        <a:lstStyle/>
        <a:p>
          <a:endParaRPr lang="en-US"/>
        </a:p>
      </dgm:t>
    </dgm:pt>
    <dgm:pt modelId="{4FE9D1D2-14DF-4195-A009-BAC37352C450}" type="sibTrans" cxnId="{4D293CDA-7B1A-4D9D-88FA-8E320E898764}">
      <dgm:prSet/>
      <dgm:spPr/>
      <dgm:t>
        <a:bodyPr/>
        <a:lstStyle/>
        <a:p>
          <a:endParaRPr lang="en-US"/>
        </a:p>
      </dgm:t>
    </dgm:pt>
    <dgm:pt modelId="{D03E8446-DF38-4621-BFEE-000B25BB5400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3.complete the incomplete sentences</a:t>
          </a:r>
          <a:endParaRPr lang="en-US" sz="3200" b="1" dirty="0">
            <a:solidFill>
              <a:schemeClr val="tx1"/>
            </a:solidFill>
          </a:endParaRPr>
        </a:p>
      </dgm:t>
    </dgm:pt>
    <dgm:pt modelId="{665D3B15-96F4-4AB3-B817-2EA87CADAA7C}" type="parTrans" cxnId="{FD270521-40A7-46A9-BC1C-A0924589689F}">
      <dgm:prSet/>
      <dgm:spPr/>
      <dgm:t>
        <a:bodyPr/>
        <a:lstStyle/>
        <a:p>
          <a:endParaRPr lang="en-US"/>
        </a:p>
      </dgm:t>
    </dgm:pt>
    <dgm:pt modelId="{91DC9060-8FB5-46B1-973E-1A32FED5332A}" type="sibTrans" cxnId="{FD270521-40A7-46A9-BC1C-A0924589689F}">
      <dgm:prSet/>
      <dgm:spPr/>
      <dgm:t>
        <a:bodyPr/>
        <a:lstStyle/>
        <a:p>
          <a:endParaRPr lang="en-US"/>
        </a:p>
      </dgm:t>
    </dgm:pt>
    <dgm:pt modelId="{E0E1ED8F-9CB9-455D-905A-DEFBEC00A4B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2.describe the rules of Zero, 1</a:t>
          </a:r>
          <a:r>
            <a:rPr lang="en-US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,2</a:t>
          </a:r>
          <a:r>
            <a:rPr lang="en-US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3rd conditional sentences </a:t>
          </a:r>
          <a:endParaRPr lang="en-US" b="1" dirty="0"/>
        </a:p>
      </dgm:t>
    </dgm:pt>
    <dgm:pt modelId="{F6D505AE-13A2-4E75-9793-52D2DECD6143}" type="parTrans" cxnId="{745FCE41-213D-41DB-A1B9-12EBF1B99AF8}">
      <dgm:prSet/>
      <dgm:spPr/>
      <dgm:t>
        <a:bodyPr/>
        <a:lstStyle/>
        <a:p>
          <a:endParaRPr lang="en-US"/>
        </a:p>
      </dgm:t>
    </dgm:pt>
    <dgm:pt modelId="{3B07907A-7DA2-4281-A823-FAA4E5DE98E4}" type="sibTrans" cxnId="{745FCE41-213D-41DB-A1B9-12EBF1B99AF8}">
      <dgm:prSet/>
      <dgm:spPr/>
      <dgm:t>
        <a:bodyPr/>
        <a:lstStyle/>
        <a:p>
          <a:endParaRPr lang="en-US"/>
        </a:p>
      </dgm:t>
    </dgm:pt>
    <dgm:pt modelId="{23294C35-52A8-4238-8C1C-F1CFC53C7D60}" type="pres">
      <dgm:prSet presAssocID="{15D973B2-A47C-4509-8496-97A91785BCBE}" presName="Name0" presStyleCnt="0">
        <dgm:presLayoutVars>
          <dgm:chMax val="7"/>
          <dgm:chPref val="7"/>
          <dgm:dir/>
        </dgm:presLayoutVars>
      </dgm:prSet>
      <dgm:spPr/>
    </dgm:pt>
    <dgm:pt modelId="{8C08AD6D-9E57-418D-9A6C-57EF5E5094DC}" type="pres">
      <dgm:prSet presAssocID="{15D973B2-A47C-4509-8496-97A91785BCBE}" presName="Name1" presStyleCnt="0"/>
      <dgm:spPr/>
    </dgm:pt>
    <dgm:pt modelId="{4F6EDA5F-DEBD-4802-81B2-B1D5614F8B2C}" type="pres">
      <dgm:prSet presAssocID="{15D973B2-A47C-4509-8496-97A91785BCBE}" presName="cycle" presStyleCnt="0"/>
      <dgm:spPr/>
    </dgm:pt>
    <dgm:pt modelId="{2FD934D5-4E95-4B4F-BFC0-FE2DE4782202}" type="pres">
      <dgm:prSet presAssocID="{15D973B2-A47C-4509-8496-97A91785BCBE}" presName="srcNode" presStyleLbl="node1" presStyleIdx="0" presStyleCnt="3"/>
      <dgm:spPr/>
    </dgm:pt>
    <dgm:pt modelId="{827835A9-9B63-4958-AFCD-37BE627B84E8}" type="pres">
      <dgm:prSet presAssocID="{15D973B2-A47C-4509-8496-97A91785BCBE}" presName="conn" presStyleLbl="parChTrans1D2" presStyleIdx="0" presStyleCnt="1" custLinFactNeighborX="-20535" custLinFactNeighborY="2985"/>
      <dgm:spPr/>
    </dgm:pt>
    <dgm:pt modelId="{8015C217-1563-4DA2-A09E-A096DC870C76}" type="pres">
      <dgm:prSet presAssocID="{15D973B2-A47C-4509-8496-97A91785BCBE}" presName="extraNode" presStyleLbl="node1" presStyleIdx="0" presStyleCnt="3"/>
      <dgm:spPr/>
    </dgm:pt>
    <dgm:pt modelId="{66C0ABB4-DC5E-4D0F-ACBE-02FB94D2943B}" type="pres">
      <dgm:prSet presAssocID="{15D973B2-A47C-4509-8496-97A91785BCBE}" presName="dstNode" presStyleLbl="node1" presStyleIdx="0" presStyleCnt="3"/>
      <dgm:spPr/>
    </dgm:pt>
    <dgm:pt modelId="{F08FE1F1-2FC2-4328-BE59-A10BDA048D98}" type="pres">
      <dgm:prSet presAssocID="{0BC193CC-A048-4EB4-AAD6-3578DD5AF859}" presName="text_1" presStyleLbl="node1" presStyleIdx="0" presStyleCnt="3" custLinFactNeighborX="2694" custLinFactNeighborY="-4285">
        <dgm:presLayoutVars>
          <dgm:bulletEnabled val="1"/>
        </dgm:presLayoutVars>
      </dgm:prSet>
      <dgm:spPr/>
    </dgm:pt>
    <dgm:pt modelId="{91C7AB95-6D84-47BD-ABC3-D4F1D39583FF}" type="pres">
      <dgm:prSet presAssocID="{0BC193CC-A048-4EB4-AAD6-3578DD5AF859}" presName="accent_1" presStyleCnt="0"/>
      <dgm:spPr/>
    </dgm:pt>
    <dgm:pt modelId="{F706BBE4-C647-4EAC-B265-246C77AE44AA}" type="pres">
      <dgm:prSet presAssocID="{0BC193CC-A048-4EB4-AAD6-3578DD5AF859}" presName="accentRepeatNode" presStyleLbl="solidFgAcc1" presStyleIdx="0" presStyleCnt="3"/>
      <dgm:spPr/>
    </dgm:pt>
    <dgm:pt modelId="{863CD8DF-49D6-42F3-A0BF-55C378842F35}" type="pres">
      <dgm:prSet presAssocID="{E0E1ED8F-9CB9-455D-905A-DEFBEC00A4BA}" presName="text_2" presStyleLbl="node1" presStyleIdx="1" presStyleCnt="3">
        <dgm:presLayoutVars>
          <dgm:bulletEnabled val="1"/>
        </dgm:presLayoutVars>
      </dgm:prSet>
      <dgm:spPr/>
    </dgm:pt>
    <dgm:pt modelId="{7734C51B-ECB8-488E-8AAB-4D4954C7ADC5}" type="pres">
      <dgm:prSet presAssocID="{E0E1ED8F-9CB9-455D-905A-DEFBEC00A4BA}" presName="accent_2" presStyleCnt="0"/>
      <dgm:spPr/>
    </dgm:pt>
    <dgm:pt modelId="{7EBD379C-816E-4B1C-9438-31A18D7BB2AB}" type="pres">
      <dgm:prSet presAssocID="{E0E1ED8F-9CB9-455D-905A-DEFBEC00A4BA}" presName="accentRepeatNode" presStyleLbl="solidFgAcc1" presStyleIdx="1" presStyleCnt="3"/>
      <dgm:spPr/>
    </dgm:pt>
    <dgm:pt modelId="{BB9303B1-FC75-498F-9166-E0FBDDDA558D}" type="pres">
      <dgm:prSet presAssocID="{D03E8446-DF38-4621-BFEE-000B25BB5400}" presName="text_3" presStyleLbl="node1" presStyleIdx="2" presStyleCnt="3">
        <dgm:presLayoutVars>
          <dgm:bulletEnabled val="1"/>
        </dgm:presLayoutVars>
      </dgm:prSet>
      <dgm:spPr/>
    </dgm:pt>
    <dgm:pt modelId="{1E95611E-56DC-4209-BD93-9FDF81FCC082}" type="pres">
      <dgm:prSet presAssocID="{D03E8446-DF38-4621-BFEE-000B25BB5400}" presName="accent_3" presStyleCnt="0"/>
      <dgm:spPr/>
    </dgm:pt>
    <dgm:pt modelId="{CF40CC4E-0651-4BE3-82BE-2F0C104D3E3D}" type="pres">
      <dgm:prSet presAssocID="{D03E8446-DF38-4621-BFEE-000B25BB5400}" presName="accentRepeatNode" presStyleLbl="solidFgAcc1" presStyleIdx="2" presStyleCnt="3"/>
      <dgm:spPr/>
    </dgm:pt>
  </dgm:ptLst>
  <dgm:cxnLst>
    <dgm:cxn modelId="{BB2C5C18-C36A-4324-A762-237D94E7CBA6}" type="presOf" srcId="{15D973B2-A47C-4509-8496-97A91785BCBE}" destId="{23294C35-52A8-4238-8C1C-F1CFC53C7D60}" srcOrd="0" destOrd="0" presId="urn:microsoft.com/office/officeart/2008/layout/VerticalCurvedList"/>
    <dgm:cxn modelId="{FD270521-40A7-46A9-BC1C-A0924589689F}" srcId="{15D973B2-A47C-4509-8496-97A91785BCBE}" destId="{D03E8446-DF38-4621-BFEE-000B25BB5400}" srcOrd="2" destOrd="0" parTransId="{665D3B15-96F4-4AB3-B817-2EA87CADAA7C}" sibTransId="{91DC9060-8FB5-46B1-973E-1A32FED5332A}"/>
    <dgm:cxn modelId="{D5DF6530-DDEC-4168-B903-BF46D4ED54B6}" type="presOf" srcId="{D03E8446-DF38-4621-BFEE-000B25BB5400}" destId="{BB9303B1-FC75-498F-9166-E0FBDDDA558D}" srcOrd="0" destOrd="0" presId="urn:microsoft.com/office/officeart/2008/layout/VerticalCurvedList"/>
    <dgm:cxn modelId="{745FCE41-213D-41DB-A1B9-12EBF1B99AF8}" srcId="{15D973B2-A47C-4509-8496-97A91785BCBE}" destId="{E0E1ED8F-9CB9-455D-905A-DEFBEC00A4BA}" srcOrd="1" destOrd="0" parTransId="{F6D505AE-13A2-4E75-9793-52D2DECD6143}" sibTransId="{3B07907A-7DA2-4281-A823-FAA4E5DE98E4}"/>
    <dgm:cxn modelId="{1B798D7F-14D5-49C7-B5C5-94ED72101DBB}" type="presOf" srcId="{4FE9D1D2-14DF-4195-A009-BAC37352C450}" destId="{827835A9-9B63-4958-AFCD-37BE627B84E8}" srcOrd="0" destOrd="0" presId="urn:microsoft.com/office/officeart/2008/layout/VerticalCurvedList"/>
    <dgm:cxn modelId="{FEDBBD8D-FB04-4778-92EE-C74F61FEAB5B}" type="presOf" srcId="{0BC193CC-A048-4EB4-AAD6-3578DD5AF859}" destId="{F08FE1F1-2FC2-4328-BE59-A10BDA048D98}" srcOrd="0" destOrd="0" presId="urn:microsoft.com/office/officeart/2008/layout/VerticalCurvedList"/>
    <dgm:cxn modelId="{DD48B9D4-3191-4B44-9E39-68E2FBC3770E}" type="presOf" srcId="{E0E1ED8F-9CB9-455D-905A-DEFBEC00A4BA}" destId="{863CD8DF-49D6-42F3-A0BF-55C378842F35}" srcOrd="0" destOrd="0" presId="urn:microsoft.com/office/officeart/2008/layout/VerticalCurvedList"/>
    <dgm:cxn modelId="{4D293CDA-7B1A-4D9D-88FA-8E320E898764}" srcId="{15D973B2-A47C-4509-8496-97A91785BCBE}" destId="{0BC193CC-A048-4EB4-AAD6-3578DD5AF859}" srcOrd="0" destOrd="0" parTransId="{9AE9AB1C-C0F0-4671-A9CE-C00A51C83B43}" sibTransId="{4FE9D1D2-14DF-4195-A009-BAC37352C450}"/>
    <dgm:cxn modelId="{D5371905-537A-4DA5-B4F4-8277C322F9FD}" type="presParOf" srcId="{23294C35-52A8-4238-8C1C-F1CFC53C7D60}" destId="{8C08AD6D-9E57-418D-9A6C-57EF5E5094DC}" srcOrd="0" destOrd="0" presId="urn:microsoft.com/office/officeart/2008/layout/VerticalCurvedList"/>
    <dgm:cxn modelId="{1B53DDF5-33E9-47D6-B7E5-B98DB991CBBE}" type="presParOf" srcId="{8C08AD6D-9E57-418D-9A6C-57EF5E5094DC}" destId="{4F6EDA5F-DEBD-4802-81B2-B1D5614F8B2C}" srcOrd="0" destOrd="0" presId="urn:microsoft.com/office/officeart/2008/layout/VerticalCurvedList"/>
    <dgm:cxn modelId="{5428E64C-50E6-4411-9F9A-1A381884DC1F}" type="presParOf" srcId="{4F6EDA5F-DEBD-4802-81B2-B1D5614F8B2C}" destId="{2FD934D5-4E95-4B4F-BFC0-FE2DE4782202}" srcOrd="0" destOrd="0" presId="urn:microsoft.com/office/officeart/2008/layout/VerticalCurvedList"/>
    <dgm:cxn modelId="{7CAED623-58A9-42F3-B0E9-344F0B13B472}" type="presParOf" srcId="{4F6EDA5F-DEBD-4802-81B2-B1D5614F8B2C}" destId="{827835A9-9B63-4958-AFCD-37BE627B84E8}" srcOrd="1" destOrd="0" presId="urn:microsoft.com/office/officeart/2008/layout/VerticalCurvedList"/>
    <dgm:cxn modelId="{28651A7B-2F2E-463F-97E4-5EE2D775681E}" type="presParOf" srcId="{4F6EDA5F-DEBD-4802-81B2-B1D5614F8B2C}" destId="{8015C217-1563-4DA2-A09E-A096DC870C76}" srcOrd="2" destOrd="0" presId="urn:microsoft.com/office/officeart/2008/layout/VerticalCurvedList"/>
    <dgm:cxn modelId="{C138D600-60E9-4969-B0B9-42E28D6F864B}" type="presParOf" srcId="{4F6EDA5F-DEBD-4802-81B2-B1D5614F8B2C}" destId="{66C0ABB4-DC5E-4D0F-ACBE-02FB94D2943B}" srcOrd="3" destOrd="0" presId="urn:microsoft.com/office/officeart/2008/layout/VerticalCurvedList"/>
    <dgm:cxn modelId="{943A967A-BEFF-4FAB-92E8-6D4334B9CBE9}" type="presParOf" srcId="{8C08AD6D-9E57-418D-9A6C-57EF5E5094DC}" destId="{F08FE1F1-2FC2-4328-BE59-A10BDA048D98}" srcOrd="1" destOrd="0" presId="urn:microsoft.com/office/officeart/2008/layout/VerticalCurvedList"/>
    <dgm:cxn modelId="{6E2DF14B-D72D-4EDE-984D-187804D34F5D}" type="presParOf" srcId="{8C08AD6D-9E57-418D-9A6C-57EF5E5094DC}" destId="{91C7AB95-6D84-47BD-ABC3-D4F1D39583FF}" srcOrd="2" destOrd="0" presId="urn:microsoft.com/office/officeart/2008/layout/VerticalCurvedList"/>
    <dgm:cxn modelId="{3AA4ECEE-E007-4CA5-89F4-D7B6B3941174}" type="presParOf" srcId="{91C7AB95-6D84-47BD-ABC3-D4F1D39583FF}" destId="{F706BBE4-C647-4EAC-B265-246C77AE44AA}" srcOrd="0" destOrd="0" presId="urn:microsoft.com/office/officeart/2008/layout/VerticalCurvedList"/>
    <dgm:cxn modelId="{25E94958-13D0-4213-B361-0CC74691F368}" type="presParOf" srcId="{8C08AD6D-9E57-418D-9A6C-57EF5E5094DC}" destId="{863CD8DF-49D6-42F3-A0BF-55C378842F35}" srcOrd="3" destOrd="0" presId="urn:microsoft.com/office/officeart/2008/layout/VerticalCurvedList"/>
    <dgm:cxn modelId="{EE20FF6C-03FB-4A23-AD8C-320B490E6BB0}" type="presParOf" srcId="{8C08AD6D-9E57-418D-9A6C-57EF5E5094DC}" destId="{7734C51B-ECB8-488E-8AAB-4D4954C7ADC5}" srcOrd="4" destOrd="0" presId="urn:microsoft.com/office/officeart/2008/layout/VerticalCurvedList"/>
    <dgm:cxn modelId="{81CD6549-FC03-4A2C-855C-C977A897BC66}" type="presParOf" srcId="{7734C51B-ECB8-488E-8AAB-4D4954C7ADC5}" destId="{7EBD379C-816E-4B1C-9438-31A18D7BB2AB}" srcOrd="0" destOrd="0" presId="urn:microsoft.com/office/officeart/2008/layout/VerticalCurvedList"/>
    <dgm:cxn modelId="{E02255ED-6D42-4D18-B991-F806401B4F65}" type="presParOf" srcId="{8C08AD6D-9E57-418D-9A6C-57EF5E5094DC}" destId="{BB9303B1-FC75-498F-9166-E0FBDDDA558D}" srcOrd="5" destOrd="0" presId="urn:microsoft.com/office/officeart/2008/layout/VerticalCurvedList"/>
    <dgm:cxn modelId="{46669B55-0F6A-4DDE-8724-72D90A33C0CE}" type="presParOf" srcId="{8C08AD6D-9E57-418D-9A6C-57EF5E5094DC}" destId="{1E95611E-56DC-4209-BD93-9FDF81FCC082}" srcOrd="6" destOrd="0" presId="urn:microsoft.com/office/officeart/2008/layout/VerticalCurvedList"/>
    <dgm:cxn modelId="{F5C29E32-013E-4F41-8D9A-AF24630C9ED9}" type="presParOf" srcId="{1E95611E-56DC-4209-BD93-9FDF81FCC082}" destId="{CF40CC4E-0651-4BE3-82BE-2F0C104D3E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0DCC8-2A4F-4949-A421-1DC92008539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CEE7B-A7CC-41BB-91A0-FAC2BBD1877C}">
      <dgm:prSet/>
      <dgm:spPr/>
      <dgm:t>
        <a:bodyPr/>
        <a:lstStyle/>
        <a:p>
          <a:r>
            <a:rPr lang="en-US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rning</a:t>
          </a:r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outcome</a:t>
          </a:r>
        </a:p>
      </dgm:t>
    </dgm:pt>
    <dgm:pt modelId="{3CF7FE68-EE5C-4937-B35F-28AD0BBE6BC7}" type="parTrans" cxnId="{8CA79BB7-0A5D-418E-9DA9-9FFD8F1FEAF4}">
      <dgm:prSet/>
      <dgm:spPr/>
      <dgm:t>
        <a:bodyPr/>
        <a:lstStyle/>
        <a:p>
          <a:endParaRPr lang="en-US"/>
        </a:p>
      </dgm:t>
    </dgm:pt>
    <dgm:pt modelId="{FE333A70-FA2C-47DA-91F8-1F41EB34FF9E}" type="sibTrans" cxnId="{8CA79BB7-0A5D-418E-9DA9-9FFD8F1FEAF4}">
      <dgm:prSet/>
      <dgm:spPr/>
      <dgm:t>
        <a:bodyPr/>
        <a:lstStyle/>
        <a:p>
          <a:endParaRPr lang="en-US"/>
        </a:p>
      </dgm:t>
    </dgm:pt>
    <dgm:pt modelId="{1CAF0794-B0BC-4D05-AD58-F6E6344517C5}" type="pres">
      <dgm:prSet presAssocID="{7950DCC8-2A4F-4949-A421-1DC920085393}" presName="Name0" presStyleCnt="0">
        <dgm:presLayoutVars>
          <dgm:dir/>
          <dgm:animLvl val="lvl"/>
          <dgm:resizeHandles val="exact"/>
        </dgm:presLayoutVars>
      </dgm:prSet>
      <dgm:spPr/>
    </dgm:pt>
    <dgm:pt modelId="{9FE2CEA7-2F68-49C3-A545-762FE8C6D736}" type="pres">
      <dgm:prSet presAssocID="{7950DCC8-2A4F-4949-A421-1DC920085393}" presName="dummy" presStyleCnt="0"/>
      <dgm:spPr/>
    </dgm:pt>
    <dgm:pt modelId="{F82B73FF-C5EF-40F3-8287-5A3E2661623A}" type="pres">
      <dgm:prSet presAssocID="{7950DCC8-2A4F-4949-A421-1DC920085393}" presName="linH" presStyleCnt="0"/>
      <dgm:spPr/>
    </dgm:pt>
    <dgm:pt modelId="{3E19CF07-02B9-4EEA-B174-15F54E761280}" type="pres">
      <dgm:prSet presAssocID="{7950DCC8-2A4F-4949-A421-1DC920085393}" presName="padding1" presStyleCnt="0"/>
      <dgm:spPr/>
    </dgm:pt>
    <dgm:pt modelId="{E4A9CD3D-1024-4DE5-B7AF-6A1BA8709C79}" type="pres">
      <dgm:prSet presAssocID="{8FBCEE7B-A7CC-41BB-91A0-FAC2BBD1877C}" presName="linV" presStyleCnt="0"/>
      <dgm:spPr/>
    </dgm:pt>
    <dgm:pt modelId="{10AC6E60-B8D6-4BF9-8987-1DADBF578BF6}" type="pres">
      <dgm:prSet presAssocID="{8FBCEE7B-A7CC-41BB-91A0-FAC2BBD1877C}" presName="spVertical1" presStyleCnt="0"/>
      <dgm:spPr/>
    </dgm:pt>
    <dgm:pt modelId="{90B733F6-D10C-4563-8AB0-AE2EDAB23478}" type="pres">
      <dgm:prSet presAssocID="{8FBCEE7B-A7CC-41BB-91A0-FAC2BBD1877C}" presName="parTx" presStyleLbl="revTx" presStyleIdx="0" presStyleCnt="1" custScaleX="2000000" custScaleY="168421">
        <dgm:presLayoutVars>
          <dgm:chMax val="0"/>
          <dgm:chPref val="0"/>
          <dgm:bulletEnabled val="1"/>
        </dgm:presLayoutVars>
      </dgm:prSet>
      <dgm:spPr/>
    </dgm:pt>
    <dgm:pt modelId="{FEACA4F9-3856-40AF-A1DB-B1A43C3226DA}" type="pres">
      <dgm:prSet presAssocID="{8FBCEE7B-A7CC-41BB-91A0-FAC2BBD1877C}" presName="spVertical2" presStyleCnt="0"/>
      <dgm:spPr/>
    </dgm:pt>
    <dgm:pt modelId="{FCA2338B-A60F-467D-BC77-79386FF1AA27}" type="pres">
      <dgm:prSet presAssocID="{8FBCEE7B-A7CC-41BB-91A0-FAC2BBD1877C}" presName="spVertical3" presStyleCnt="0"/>
      <dgm:spPr/>
    </dgm:pt>
    <dgm:pt modelId="{C8BB18E3-2732-4ADD-9F3B-7676EDA0389A}" type="pres">
      <dgm:prSet presAssocID="{7950DCC8-2A4F-4949-A421-1DC920085393}" presName="padding2" presStyleCnt="0"/>
      <dgm:spPr/>
    </dgm:pt>
    <dgm:pt modelId="{64D4A4AC-AEF8-417A-BA59-6FB501844C83}" type="pres">
      <dgm:prSet presAssocID="{7950DCC8-2A4F-4949-A421-1DC920085393}" presName="negArrow" presStyleCnt="0"/>
      <dgm:spPr/>
    </dgm:pt>
    <dgm:pt modelId="{A6B56B5F-9066-4744-83B0-34A2F3B909AA}" type="pres">
      <dgm:prSet presAssocID="{7950DCC8-2A4F-4949-A421-1DC920085393}" presName="backgroundArrow" presStyleLbl="node1" presStyleIdx="0" presStyleCnt="1" custLinFactX="21941" custLinFactY="-700000" custLinFactNeighborX="100000" custLinFactNeighborY="-760251"/>
      <dgm:spPr/>
    </dgm:pt>
  </dgm:ptLst>
  <dgm:cxnLst>
    <dgm:cxn modelId="{C3FB2D2B-8B19-4E2E-A0CA-E9F94777A539}" type="presOf" srcId="{7950DCC8-2A4F-4949-A421-1DC920085393}" destId="{1CAF0794-B0BC-4D05-AD58-F6E6344517C5}" srcOrd="0" destOrd="0" presId="urn:microsoft.com/office/officeart/2005/8/layout/hProcess3"/>
    <dgm:cxn modelId="{9B06DCAB-F857-4B01-9DF9-16F36BC251BF}" type="presOf" srcId="{8FBCEE7B-A7CC-41BB-91A0-FAC2BBD1877C}" destId="{90B733F6-D10C-4563-8AB0-AE2EDAB23478}" srcOrd="0" destOrd="0" presId="urn:microsoft.com/office/officeart/2005/8/layout/hProcess3"/>
    <dgm:cxn modelId="{8CA79BB7-0A5D-418E-9DA9-9FFD8F1FEAF4}" srcId="{7950DCC8-2A4F-4949-A421-1DC920085393}" destId="{8FBCEE7B-A7CC-41BB-91A0-FAC2BBD1877C}" srcOrd="0" destOrd="0" parTransId="{3CF7FE68-EE5C-4937-B35F-28AD0BBE6BC7}" sibTransId="{FE333A70-FA2C-47DA-91F8-1F41EB34FF9E}"/>
    <dgm:cxn modelId="{C8CB19E7-D823-4E61-A100-02EDEF5D2A31}" type="presParOf" srcId="{1CAF0794-B0BC-4D05-AD58-F6E6344517C5}" destId="{9FE2CEA7-2F68-49C3-A545-762FE8C6D736}" srcOrd="0" destOrd="0" presId="urn:microsoft.com/office/officeart/2005/8/layout/hProcess3"/>
    <dgm:cxn modelId="{DE74D393-85B6-4D85-AC1F-09CD940ABDF1}" type="presParOf" srcId="{1CAF0794-B0BC-4D05-AD58-F6E6344517C5}" destId="{F82B73FF-C5EF-40F3-8287-5A3E2661623A}" srcOrd="1" destOrd="0" presId="urn:microsoft.com/office/officeart/2005/8/layout/hProcess3"/>
    <dgm:cxn modelId="{898454F9-6EA3-42D6-B1DE-22D9D072D765}" type="presParOf" srcId="{F82B73FF-C5EF-40F3-8287-5A3E2661623A}" destId="{3E19CF07-02B9-4EEA-B174-15F54E761280}" srcOrd="0" destOrd="0" presId="urn:microsoft.com/office/officeart/2005/8/layout/hProcess3"/>
    <dgm:cxn modelId="{7FF92897-3D33-4E20-BC9A-DD9E69971E46}" type="presParOf" srcId="{F82B73FF-C5EF-40F3-8287-5A3E2661623A}" destId="{E4A9CD3D-1024-4DE5-B7AF-6A1BA8709C79}" srcOrd="1" destOrd="0" presId="urn:microsoft.com/office/officeart/2005/8/layout/hProcess3"/>
    <dgm:cxn modelId="{45E5999A-4CCE-43AA-8B33-323059767B88}" type="presParOf" srcId="{E4A9CD3D-1024-4DE5-B7AF-6A1BA8709C79}" destId="{10AC6E60-B8D6-4BF9-8987-1DADBF578BF6}" srcOrd="0" destOrd="0" presId="urn:microsoft.com/office/officeart/2005/8/layout/hProcess3"/>
    <dgm:cxn modelId="{21DC3F45-4005-47FE-8C24-76D7F8576718}" type="presParOf" srcId="{E4A9CD3D-1024-4DE5-B7AF-6A1BA8709C79}" destId="{90B733F6-D10C-4563-8AB0-AE2EDAB23478}" srcOrd="1" destOrd="0" presId="urn:microsoft.com/office/officeart/2005/8/layout/hProcess3"/>
    <dgm:cxn modelId="{70AE69CB-126F-476A-AACB-70E8E4E91FF5}" type="presParOf" srcId="{E4A9CD3D-1024-4DE5-B7AF-6A1BA8709C79}" destId="{FEACA4F9-3856-40AF-A1DB-B1A43C3226DA}" srcOrd="2" destOrd="0" presId="urn:microsoft.com/office/officeart/2005/8/layout/hProcess3"/>
    <dgm:cxn modelId="{84504C1F-473F-470D-9A9D-FEE2F084BF08}" type="presParOf" srcId="{E4A9CD3D-1024-4DE5-B7AF-6A1BA8709C79}" destId="{FCA2338B-A60F-467D-BC77-79386FF1AA27}" srcOrd="3" destOrd="0" presId="urn:microsoft.com/office/officeart/2005/8/layout/hProcess3"/>
    <dgm:cxn modelId="{C7C79170-ACF8-4536-9DEE-3132E7AF4B5E}" type="presParOf" srcId="{F82B73FF-C5EF-40F3-8287-5A3E2661623A}" destId="{C8BB18E3-2732-4ADD-9F3B-7676EDA0389A}" srcOrd="2" destOrd="0" presId="urn:microsoft.com/office/officeart/2005/8/layout/hProcess3"/>
    <dgm:cxn modelId="{2A1B7CF4-578C-400A-90A1-58CD83A85CA1}" type="presParOf" srcId="{F82B73FF-C5EF-40F3-8287-5A3E2661623A}" destId="{64D4A4AC-AEF8-417A-BA59-6FB501844C83}" srcOrd="3" destOrd="0" presId="urn:microsoft.com/office/officeart/2005/8/layout/hProcess3"/>
    <dgm:cxn modelId="{4AB071B7-81D4-4146-B8C8-0858B09D339B}" type="presParOf" srcId="{F82B73FF-C5EF-40F3-8287-5A3E2661623A}" destId="{A6B56B5F-9066-4744-83B0-34A2F3B909A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39CD0-B953-48CD-805F-DF3289EE8FF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63AD-7BB6-43E9-941E-EF7A9B556532}">
      <dgm:prSet custT="1"/>
      <dgm:spPr/>
      <dgm:t>
        <a:bodyPr/>
        <a:lstStyle/>
        <a:p>
          <a:r>
            <a:rPr lang="en-US" sz="4800" dirty="0"/>
            <a:t>Pair Work</a:t>
          </a:r>
        </a:p>
      </dgm:t>
    </dgm:pt>
    <dgm:pt modelId="{B47A996D-361B-4DB8-A780-3518A6CB2EA0}" type="parTrans" cxnId="{791D00C2-618D-421C-9A17-B45BFE5F1C1E}">
      <dgm:prSet/>
      <dgm:spPr/>
      <dgm:t>
        <a:bodyPr/>
        <a:lstStyle/>
        <a:p>
          <a:endParaRPr lang="en-US"/>
        </a:p>
      </dgm:t>
    </dgm:pt>
    <dgm:pt modelId="{C66BFE3F-F2F4-415B-BB3D-8E11BC7A2360}" type="sibTrans" cxnId="{791D00C2-618D-421C-9A17-B45BFE5F1C1E}">
      <dgm:prSet/>
      <dgm:spPr/>
      <dgm:t>
        <a:bodyPr/>
        <a:lstStyle/>
        <a:p>
          <a:endParaRPr lang="en-US"/>
        </a:p>
      </dgm:t>
    </dgm:pt>
    <dgm:pt modelId="{4CA11F25-666A-4275-8996-8FD8DAF0A40E}" type="pres">
      <dgm:prSet presAssocID="{4D339CD0-B953-48CD-805F-DF3289EE8F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BE08394-69C2-4176-BF86-E070E1CA1E6B}" type="pres">
      <dgm:prSet presAssocID="{412263AD-7BB6-43E9-941E-EF7A9B556532}" presName="root" presStyleCnt="0">
        <dgm:presLayoutVars>
          <dgm:chMax/>
          <dgm:chPref val="4"/>
        </dgm:presLayoutVars>
      </dgm:prSet>
      <dgm:spPr/>
    </dgm:pt>
    <dgm:pt modelId="{EF80625B-0389-4D1B-A4D2-2BFCC9AB0868}" type="pres">
      <dgm:prSet presAssocID="{412263AD-7BB6-43E9-941E-EF7A9B556532}" presName="rootComposite" presStyleCnt="0">
        <dgm:presLayoutVars/>
      </dgm:prSet>
      <dgm:spPr/>
    </dgm:pt>
    <dgm:pt modelId="{7066A34F-5F9E-4A1A-8E1E-8218421B3E8F}" type="pres">
      <dgm:prSet presAssocID="{412263AD-7BB6-43E9-941E-EF7A9B556532}" presName="rootText" presStyleLbl="node0" presStyleIdx="0" presStyleCnt="1" custScaleY="69050" custLinFactY="-48421" custLinFactNeighborX="18940" custLinFactNeighborY="-100000">
        <dgm:presLayoutVars>
          <dgm:chMax/>
          <dgm:chPref val="4"/>
        </dgm:presLayoutVars>
      </dgm:prSet>
      <dgm:spPr/>
    </dgm:pt>
    <dgm:pt modelId="{E8752D51-4576-45D2-8905-523E5AF3A9E5}" type="pres">
      <dgm:prSet presAssocID="{412263AD-7BB6-43E9-941E-EF7A9B556532}" presName="childShape" presStyleCnt="0">
        <dgm:presLayoutVars>
          <dgm:chMax val="0"/>
          <dgm:chPref val="0"/>
        </dgm:presLayoutVars>
      </dgm:prSet>
      <dgm:spPr/>
    </dgm:pt>
  </dgm:ptLst>
  <dgm:cxnLst>
    <dgm:cxn modelId="{32A188B5-249E-462A-BEC3-EC292D113B54}" type="presOf" srcId="{412263AD-7BB6-43E9-941E-EF7A9B556532}" destId="{7066A34F-5F9E-4A1A-8E1E-8218421B3E8F}" srcOrd="0" destOrd="0" presId="urn:microsoft.com/office/officeart/2008/layout/PictureAccentList"/>
    <dgm:cxn modelId="{791D00C2-618D-421C-9A17-B45BFE5F1C1E}" srcId="{4D339CD0-B953-48CD-805F-DF3289EE8FFF}" destId="{412263AD-7BB6-43E9-941E-EF7A9B556532}" srcOrd="0" destOrd="0" parTransId="{B47A996D-361B-4DB8-A780-3518A6CB2EA0}" sibTransId="{C66BFE3F-F2F4-415B-BB3D-8E11BC7A2360}"/>
    <dgm:cxn modelId="{07020CC6-5F02-43FF-9FF7-5F6BEC0834B2}" type="presOf" srcId="{4D339CD0-B953-48CD-805F-DF3289EE8FFF}" destId="{4CA11F25-666A-4275-8996-8FD8DAF0A40E}" srcOrd="0" destOrd="0" presId="urn:microsoft.com/office/officeart/2008/layout/PictureAccentList"/>
    <dgm:cxn modelId="{CFD65525-292D-4B48-BBF2-CAF9D91BD2B3}" type="presParOf" srcId="{4CA11F25-666A-4275-8996-8FD8DAF0A40E}" destId="{1BE08394-69C2-4176-BF86-E070E1CA1E6B}" srcOrd="0" destOrd="0" presId="urn:microsoft.com/office/officeart/2008/layout/PictureAccentList"/>
    <dgm:cxn modelId="{6DEDDDBD-8FAF-4F45-B7CF-05B1ED0F48D8}" type="presParOf" srcId="{1BE08394-69C2-4176-BF86-E070E1CA1E6B}" destId="{EF80625B-0389-4D1B-A4D2-2BFCC9AB0868}" srcOrd="0" destOrd="0" presId="urn:microsoft.com/office/officeart/2008/layout/PictureAccentList"/>
    <dgm:cxn modelId="{5E3EC366-1C1C-4F98-9939-6EA79E6D45EC}" type="presParOf" srcId="{EF80625B-0389-4D1B-A4D2-2BFCC9AB0868}" destId="{7066A34F-5F9E-4A1A-8E1E-8218421B3E8F}" srcOrd="0" destOrd="0" presId="urn:microsoft.com/office/officeart/2008/layout/PictureAccentList"/>
    <dgm:cxn modelId="{62692A2D-CF86-4349-A2F8-6BC2183411D4}" type="presParOf" srcId="{1BE08394-69C2-4176-BF86-E070E1CA1E6B}" destId="{E8752D51-4576-45D2-8905-523E5AF3A9E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4AC1B-325A-4043-A5A3-04117EF5178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78F9C33-C095-4F17-B10B-7AA9623070AA}">
      <dgm:prSet phldrT="[Text]" custT="1"/>
      <dgm:spPr/>
      <dgm:t>
        <a:bodyPr/>
        <a:lstStyle/>
        <a:p>
          <a:r>
            <a:rPr lang="en-US" sz="4000" b="1" dirty="0"/>
            <a:t>Home Work</a:t>
          </a:r>
        </a:p>
      </dgm:t>
    </dgm:pt>
    <dgm:pt modelId="{28664815-B154-42C7-930C-3F07C9C2B6D4}" type="parTrans" cxnId="{F7F1716D-3B78-440D-967E-3A699FF21889}">
      <dgm:prSet/>
      <dgm:spPr/>
      <dgm:t>
        <a:bodyPr/>
        <a:lstStyle/>
        <a:p>
          <a:endParaRPr lang="en-US"/>
        </a:p>
      </dgm:t>
    </dgm:pt>
    <dgm:pt modelId="{FE2DC608-858B-403C-95F0-0AA7D21F09AE}" type="sibTrans" cxnId="{F7F1716D-3B78-440D-967E-3A699FF21889}">
      <dgm:prSet/>
      <dgm:spPr/>
      <dgm:t>
        <a:bodyPr/>
        <a:lstStyle/>
        <a:p>
          <a:endParaRPr lang="en-US"/>
        </a:p>
      </dgm:t>
    </dgm:pt>
    <dgm:pt modelId="{E05975E7-F5CC-4CCE-BB5E-428A88A2C6F0}" type="pres">
      <dgm:prSet presAssocID="{9B54AC1B-325A-4043-A5A3-04117EF5178E}" presName="Name0" presStyleCnt="0">
        <dgm:presLayoutVars>
          <dgm:dir/>
          <dgm:animLvl val="lvl"/>
          <dgm:resizeHandles val="exact"/>
        </dgm:presLayoutVars>
      </dgm:prSet>
      <dgm:spPr/>
    </dgm:pt>
    <dgm:pt modelId="{EE6213E3-4282-488C-9BC2-6DE77F0FE8F6}" type="pres">
      <dgm:prSet presAssocID="{9B54AC1B-325A-4043-A5A3-04117EF5178E}" presName="dummy" presStyleCnt="0"/>
      <dgm:spPr/>
    </dgm:pt>
    <dgm:pt modelId="{4140A89A-38DF-471D-9BBE-367520B24135}" type="pres">
      <dgm:prSet presAssocID="{9B54AC1B-325A-4043-A5A3-04117EF5178E}" presName="linH" presStyleCnt="0"/>
      <dgm:spPr/>
    </dgm:pt>
    <dgm:pt modelId="{96BFC3E0-C809-4D63-A320-C781900071D1}" type="pres">
      <dgm:prSet presAssocID="{9B54AC1B-325A-4043-A5A3-04117EF5178E}" presName="padding1" presStyleCnt="0"/>
      <dgm:spPr/>
    </dgm:pt>
    <dgm:pt modelId="{69DB5E5A-7CA4-4401-9641-F31744BA8142}" type="pres">
      <dgm:prSet presAssocID="{E78F9C33-C095-4F17-B10B-7AA9623070AA}" presName="linV" presStyleCnt="0"/>
      <dgm:spPr/>
    </dgm:pt>
    <dgm:pt modelId="{A0057065-0A5D-4741-A389-1CBBDE868199}" type="pres">
      <dgm:prSet presAssocID="{E78F9C33-C095-4F17-B10B-7AA9623070AA}" presName="spVertical1" presStyleCnt="0"/>
      <dgm:spPr/>
    </dgm:pt>
    <dgm:pt modelId="{55AE86E7-5B84-4B13-BAF3-6BCF0437B55E}" type="pres">
      <dgm:prSet presAssocID="{E78F9C33-C095-4F17-B10B-7AA9623070AA}" presName="parTx" presStyleLbl="revTx" presStyleIdx="0" presStyleCnt="1" custLinFactNeighborX="-4109">
        <dgm:presLayoutVars>
          <dgm:chMax val="0"/>
          <dgm:chPref val="0"/>
          <dgm:bulletEnabled val="1"/>
        </dgm:presLayoutVars>
      </dgm:prSet>
      <dgm:spPr/>
    </dgm:pt>
    <dgm:pt modelId="{7A7DABCB-DFC0-4920-B4B2-74FEE5EFFEDF}" type="pres">
      <dgm:prSet presAssocID="{E78F9C33-C095-4F17-B10B-7AA9623070AA}" presName="spVertical2" presStyleCnt="0"/>
      <dgm:spPr/>
    </dgm:pt>
    <dgm:pt modelId="{5C65C058-8ABB-4186-AFF3-7F87806D612B}" type="pres">
      <dgm:prSet presAssocID="{E78F9C33-C095-4F17-B10B-7AA9623070AA}" presName="spVertical3" presStyleCnt="0"/>
      <dgm:spPr/>
    </dgm:pt>
    <dgm:pt modelId="{67D60EA4-346D-4686-805E-187BBFD43663}" type="pres">
      <dgm:prSet presAssocID="{9B54AC1B-325A-4043-A5A3-04117EF5178E}" presName="padding2" presStyleCnt="0"/>
      <dgm:spPr/>
    </dgm:pt>
    <dgm:pt modelId="{4404A2F1-63D9-40CF-9B08-0E3E7E413AAB}" type="pres">
      <dgm:prSet presAssocID="{9B54AC1B-325A-4043-A5A3-04117EF5178E}" presName="negArrow" presStyleCnt="0"/>
      <dgm:spPr/>
    </dgm:pt>
    <dgm:pt modelId="{344771DC-1B72-417F-AC00-14D80C513F81}" type="pres">
      <dgm:prSet presAssocID="{9B54AC1B-325A-4043-A5A3-04117EF5178E}" presName="backgroundArrow" presStyleLbl="node1" presStyleIdx="0" presStyleCnt="1" custLinFactY="-100000" custLinFactNeighborX="-29862" custLinFactNeighborY="-135754"/>
      <dgm:spPr/>
    </dgm:pt>
  </dgm:ptLst>
  <dgm:cxnLst>
    <dgm:cxn modelId="{F7F1716D-3B78-440D-967E-3A699FF21889}" srcId="{9B54AC1B-325A-4043-A5A3-04117EF5178E}" destId="{E78F9C33-C095-4F17-B10B-7AA9623070AA}" srcOrd="0" destOrd="0" parTransId="{28664815-B154-42C7-930C-3F07C9C2B6D4}" sibTransId="{FE2DC608-858B-403C-95F0-0AA7D21F09AE}"/>
    <dgm:cxn modelId="{5EF085A5-A75A-40CB-AF1A-8D10938A834B}" type="presOf" srcId="{9B54AC1B-325A-4043-A5A3-04117EF5178E}" destId="{E05975E7-F5CC-4CCE-BB5E-428A88A2C6F0}" srcOrd="0" destOrd="0" presId="urn:microsoft.com/office/officeart/2005/8/layout/hProcess3"/>
    <dgm:cxn modelId="{50514FBD-A520-4007-9C9B-751CA8B6D1C8}" type="presOf" srcId="{E78F9C33-C095-4F17-B10B-7AA9623070AA}" destId="{55AE86E7-5B84-4B13-BAF3-6BCF0437B55E}" srcOrd="0" destOrd="0" presId="urn:microsoft.com/office/officeart/2005/8/layout/hProcess3"/>
    <dgm:cxn modelId="{FA4D6F66-3D46-40CF-A756-9D9256EA6466}" type="presParOf" srcId="{E05975E7-F5CC-4CCE-BB5E-428A88A2C6F0}" destId="{EE6213E3-4282-488C-9BC2-6DE77F0FE8F6}" srcOrd="0" destOrd="0" presId="urn:microsoft.com/office/officeart/2005/8/layout/hProcess3"/>
    <dgm:cxn modelId="{1BCABE58-81BC-4D75-B76B-01828A20BA5F}" type="presParOf" srcId="{E05975E7-F5CC-4CCE-BB5E-428A88A2C6F0}" destId="{4140A89A-38DF-471D-9BBE-367520B24135}" srcOrd="1" destOrd="0" presId="urn:microsoft.com/office/officeart/2005/8/layout/hProcess3"/>
    <dgm:cxn modelId="{78BE4757-61DF-4EFB-A1B5-A7344F225913}" type="presParOf" srcId="{4140A89A-38DF-471D-9BBE-367520B24135}" destId="{96BFC3E0-C809-4D63-A320-C781900071D1}" srcOrd="0" destOrd="0" presId="urn:microsoft.com/office/officeart/2005/8/layout/hProcess3"/>
    <dgm:cxn modelId="{C405ACD9-318E-4DBA-9FE9-731A132EC759}" type="presParOf" srcId="{4140A89A-38DF-471D-9BBE-367520B24135}" destId="{69DB5E5A-7CA4-4401-9641-F31744BA8142}" srcOrd="1" destOrd="0" presId="urn:microsoft.com/office/officeart/2005/8/layout/hProcess3"/>
    <dgm:cxn modelId="{90ADE7FD-C7D0-4D45-9E77-AECF60BE6040}" type="presParOf" srcId="{69DB5E5A-7CA4-4401-9641-F31744BA8142}" destId="{A0057065-0A5D-4741-A389-1CBBDE868199}" srcOrd="0" destOrd="0" presId="urn:microsoft.com/office/officeart/2005/8/layout/hProcess3"/>
    <dgm:cxn modelId="{D678B2C4-E77F-4133-8891-AF47C0D93C37}" type="presParOf" srcId="{69DB5E5A-7CA4-4401-9641-F31744BA8142}" destId="{55AE86E7-5B84-4B13-BAF3-6BCF0437B55E}" srcOrd="1" destOrd="0" presId="urn:microsoft.com/office/officeart/2005/8/layout/hProcess3"/>
    <dgm:cxn modelId="{720AEC4E-4B1A-4526-A063-295B6F8A472A}" type="presParOf" srcId="{69DB5E5A-7CA4-4401-9641-F31744BA8142}" destId="{7A7DABCB-DFC0-4920-B4B2-74FEE5EFFEDF}" srcOrd="2" destOrd="0" presId="urn:microsoft.com/office/officeart/2005/8/layout/hProcess3"/>
    <dgm:cxn modelId="{A402BFA1-CD53-4C4C-A3D5-E0A1542C4209}" type="presParOf" srcId="{69DB5E5A-7CA4-4401-9641-F31744BA8142}" destId="{5C65C058-8ABB-4186-AFF3-7F87806D612B}" srcOrd="3" destOrd="0" presId="urn:microsoft.com/office/officeart/2005/8/layout/hProcess3"/>
    <dgm:cxn modelId="{6DAC909F-F4CE-42B2-82F4-BD29BB17B167}" type="presParOf" srcId="{4140A89A-38DF-471D-9BBE-367520B24135}" destId="{67D60EA4-346D-4686-805E-187BBFD43663}" srcOrd="2" destOrd="0" presId="urn:microsoft.com/office/officeart/2005/8/layout/hProcess3"/>
    <dgm:cxn modelId="{E162AA67-3E05-4349-B93B-62809E63A78A}" type="presParOf" srcId="{4140A89A-38DF-471D-9BBE-367520B24135}" destId="{4404A2F1-63D9-40CF-9B08-0E3E7E413AAB}" srcOrd="3" destOrd="0" presId="urn:microsoft.com/office/officeart/2005/8/layout/hProcess3"/>
    <dgm:cxn modelId="{F778B15A-5783-44FA-B0F7-0F97EB6B979A}" type="presParOf" srcId="{4140A89A-38DF-471D-9BBE-367520B24135}" destId="{344771DC-1B72-417F-AC00-14D80C513F8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835A9-9B63-4958-AFCD-37BE627B84E8}">
      <dsp:nvSpPr>
        <dsp:cNvPr id="0" name=""/>
        <dsp:cNvSpPr/>
      </dsp:nvSpPr>
      <dsp:spPr>
        <a:xfrm>
          <a:off x="-6125176" y="-71970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FE1F1-2FC2-4328-BE59-A10BDA048D98}">
      <dsp:nvSpPr>
        <dsp:cNvPr id="0" name=""/>
        <dsp:cNvSpPr/>
      </dsp:nvSpPr>
      <dsp:spPr>
        <a:xfrm>
          <a:off x="826888" y="495428"/>
          <a:ext cx="9138671" cy="10837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1.tell and write the meaning of conditional sentence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26888" y="495428"/>
        <a:ext cx="9138671" cy="1083733"/>
      </dsp:txXfrm>
    </dsp:sp>
    <dsp:sp modelId="{F706BBE4-C647-4EAC-B265-246C77AE44AA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CD8DF-49D6-42F3-A0BF-55C378842F35}">
      <dsp:nvSpPr>
        <dsp:cNvPr id="0" name=""/>
        <dsp:cNvSpPr/>
      </dsp:nvSpPr>
      <dsp:spPr>
        <a:xfrm>
          <a:off x="1146048" y="2167466"/>
          <a:ext cx="8744734" cy="10837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2.describe the rules of Zero, 1</a:t>
          </a:r>
          <a:r>
            <a:rPr lang="en-US" sz="33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,2</a:t>
          </a:r>
          <a:r>
            <a:rPr lang="en-US" sz="33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3rd conditional sentences </a:t>
          </a:r>
          <a:endParaRPr lang="en-US" sz="3300" b="1" kern="1200" dirty="0"/>
        </a:p>
      </dsp:txBody>
      <dsp:txXfrm>
        <a:off x="1146048" y="2167466"/>
        <a:ext cx="8744734" cy="1083733"/>
      </dsp:txXfrm>
    </dsp:sp>
    <dsp:sp modelId="{7EBD379C-816E-4B1C-9438-31A18D7BB2A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03B1-FC75-498F-9166-E0FBDDDA558D}">
      <dsp:nvSpPr>
        <dsp:cNvPr id="0" name=""/>
        <dsp:cNvSpPr/>
      </dsp:nvSpPr>
      <dsp:spPr>
        <a:xfrm>
          <a:off x="752110" y="3793066"/>
          <a:ext cx="9138671" cy="10837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3.complete the incomplete sentences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52110" y="3793066"/>
        <a:ext cx="9138671" cy="1083733"/>
      </dsp:txXfrm>
    </dsp:sp>
    <dsp:sp modelId="{CF40CC4E-0651-4BE3-82BE-2F0C104D3E3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56B5F-9066-4744-83B0-34A2F3B909AA}">
      <dsp:nvSpPr>
        <dsp:cNvPr id="0" name=""/>
        <dsp:cNvSpPr/>
      </dsp:nvSpPr>
      <dsp:spPr>
        <a:xfrm>
          <a:off x="614" y="0"/>
          <a:ext cx="125508" cy="16787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733F6-D10C-4563-8AB0-AE2EDAB23478}">
      <dsp:nvSpPr>
        <dsp:cNvPr id="0" name=""/>
        <dsp:cNvSpPr/>
      </dsp:nvSpPr>
      <dsp:spPr>
        <a:xfrm>
          <a:off x="10461" y="43417"/>
          <a:ext cx="102802" cy="8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rning</a:t>
          </a:r>
          <a:r>
            <a:rPr lang="en-US" sz="5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outcome</a:t>
          </a:r>
        </a:p>
      </dsp:txBody>
      <dsp:txXfrm>
        <a:off x="10461" y="43417"/>
        <a:ext cx="102802" cy="80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A34F-5F9E-4A1A-8E1E-8218421B3E8F}">
      <dsp:nvSpPr>
        <dsp:cNvPr id="0" name=""/>
        <dsp:cNvSpPr/>
      </dsp:nvSpPr>
      <dsp:spPr>
        <a:xfrm>
          <a:off x="0" y="292390"/>
          <a:ext cx="3703519" cy="118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Pair Work</a:t>
          </a:r>
        </a:p>
      </dsp:txBody>
      <dsp:txXfrm>
        <a:off x="34674" y="327064"/>
        <a:ext cx="3634171" cy="111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71DC-1B72-417F-AC00-14D80C513F81}">
      <dsp:nvSpPr>
        <dsp:cNvPr id="0" name=""/>
        <dsp:cNvSpPr/>
      </dsp:nvSpPr>
      <dsp:spPr>
        <a:xfrm>
          <a:off x="0" y="0"/>
          <a:ext cx="3942915" cy="15771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E86E7-5B84-4B13-BAF3-6BCF0437B55E}">
      <dsp:nvSpPr>
        <dsp:cNvPr id="0" name=""/>
        <dsp:cNvSpPr/>
      </dsp:nvSpPr>
      <dsp:spPr>
        <a:xfrm>
          <a:off x="185307" y="492398"/>
          <a:ext cx="3230571" cy="78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Home Work</a:t>
          </a:r>
        </a:p>
      </dsp:txBody>
      <dsp:txXfrm>
        <a:off x="185307" y="492398"/>
        <a:ext cx="3230571" cy="788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7E9A6-8934-4687-80C3-8EE3BFD988DB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62E7-CB61-482D-B8A2-DC17FC1AE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CC197-4DD0-485F-9965-8DEE29E6E1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DFE5-7470-495F-BB32-6B2A38C7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0AD4D-ADDF-4C86-AD4C-C21C20B7E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D79D-033B-494F-9828-99707A67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E421-06B5-4273-85D5-D4BD7ABD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9DCA-43A0-4568-8D2C-3B29B0DF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6EA8-822E-41EE-9058-54F5E6AD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D895-0C08-4A2D-AE96-BBA3539DD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E888-93DB-4AF1-915C-52844045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9D9-9DEA-468C-9CEB-2E356C9F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B01E-0F2D-41D2-AC1E-B4287BCA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AD78B-3282-466D-BF81-08E2D6AD0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4C652-44BE-4A69-97F8-3CCB05F39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7C09-A9DA-4C43-8DE8-3CCE4C9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B408-D666-42CF-8864-50F5F7E6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C900E-D6C2-4A84-956E-08BC41B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043D-85F6-487D-86D4-1E1AAE5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B244-1B23-4D8F-BCD2-F49DA770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FF16E-B471-4DEE-AE51-9B9DC14B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374F-0D15-41F0-B0EF-1A05B7EA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0F76C-66A2-4714-B79B-9FC5E02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EA93-1A07-4DDF-90F3-815469FA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C9238-28AD-4FD1-AC8B-4E8663F6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245DF-F473-4F2A-99CD-61FE163E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634D-170E-4B85-9361-A97A00D2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C4A6-C84E-456E-B431-FD108DD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19CE-A378-44CF-9435-2D6C9430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3227-4167-4B3A-8533-18F24E392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9FCF4-C941-49C8-9B64-63E6537A6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C87B-274F-4B5B-B8C2-0DC55BB0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2721A-8D83-42CF-A5D7-9AD0934F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4941-D59A-447A-9547-80E5B8F4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6B08-DA64-46F8-BDCF-65F3F8AA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A4B6-C178-4156-BDD6-10CB8431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2FCC-731F-4641-A940-A0D63E32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BD6B9-7983-4D04-90F0-957D15D17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3E86C-34CF-4AB7-89DD-10A929547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94727-FD7E-46EC-B453-428491B1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17F58-809F-4B31-AA83-07BF054B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B8618-798F-4E2B-AED0-18609AD1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3222-40B4-419B-9E3C-9CB15394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C942F-8441-4D1B-8501-43AEC96B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D50FA-C169-4ADF-B788-FA115D7D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3237-0BC7-4C0B-943C-D021B1FE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72E27-0467-4179-8219-06ADD641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9BDAF-083C-4E0E-94AF-7FE3022C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E667F-EDB1-4015-8E3C-DF27BE5B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2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FE89-EA69-4E68-946C-7739219D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BD99-B82D-4392-A496-88ADB7A1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D6449-4FE3-49A4-8D63-F1CA8BCD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4F713-A223-490C-B46D-C219256E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191AE-98F0-4F2A-A234-03EA3FF2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3F051-EEBD-4033-8284-0AC5D0C0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6CD7-B0B7-40B6-9577-53D3D07E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1B597-9AAF-4C44-9429-1281058F5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A8DA9-9FAD-4B2C-83EC-3802167F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BEB8-5381-450A-A429-558DCF9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D1942-63DE-4887-B686-33EEFD0A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3F613-63F8-4F87-AA80-92F769DA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1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2553D-33AE-4073-ABED-6898195F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4F421-0ED6-4F4D-B38E-07CE9374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CD87B-7BDD-4D00-AEA2-925D3A171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A52A-0A86-4552-8377-3988EEB2599F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2687-E84D-427E-B5DD-16353957D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7784-51EC-4051-A617-74B9CF274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99A7-ADA5-4232-A9B0-743E0AE0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C035A-1286-4E46-BE0A-E2953A80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6FE5B-07E7-4B3D-9FF6-346B6B6B2D7F}"/>
              </a:ext>
            </a:extLst>
          </p:cNvPr>
          <p:cNvSpPr txBox="1"/>
          <p:nvPr/>
        </p:nvSpPr>
        <p:spPr>
          <a:xfrm>
            <a:off x="1917289" y="3650226"/>
            <a:ext cx="89375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117661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65241-0D09-4309-A20D-28D585EC36BE}"/>
              </a:ext>
            </a:extLst>
          </p:cNvPr>
          <p:cNvSpPr txBox="1"/>
          <p:nvPr/>
        </p:nvSpPr>
        <p:spPr>
          <a:xfrm>
            <a:off x="314325" y="257175"/>
            <a:ext cx="11772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baseline="30000" dirty="0">
                <a:solidFill>
                  <a:srgbClr val="C00000"/>
                </a:solidFill>
              </a:rPr>
              <a:t>nd</a:t>
            </a:r>
            <a:r>
              <a:rPr lang="en-US" sz="3200" b="1" dirty="0">
                <a:solidFill>
                  <a:srgbClr val="C00000"/>
                </a:solidFill>
              </a:rPr>
              <a:t> Conditional</a:t>
            </a:r>
            <a:r>
              <a:rPr lang="en-US" sz="3200" b="1" dirty="0">
                <a:solidFill>
                  <a:srgbClr val="002060"/>
                </a:solidFill>
              </a:rPr>
              <a:t>: If + Past Simple + Past Conditional (Subject + would/could/might + main form of the verb) /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Past Conditional (Subject + would/could/might + main form of the verb) + If + Past Simple 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F107D-9D13-445B-9F4A-7995B194F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64846"/>
            <a:ext cx="4600575" cy="3061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61D292-1AAC-4708-B443-533DD03E584C}"/>
              </a:ext>
            </a:extLst>
          </p:cNvPr>
          <p:cNvSpPr txBox="1"/>
          <p:nvPr/>
        </p:nvSpPr>
        <p:spPr>
          <a:xfrm>
            <a:off x="310308" y="4819391"/>
            <a:ext cx="5329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If he</a:t>
            </a:r>
            <a:r>
              <a:rPr lang="en-US" sz="3200" b="1" dirty="0">
                <a:solidFill>
                  <a:srgbClr val="C00000"/>
                </a:solidFill>
              </a:rPr>
              <a:t> walked </a:t>
            </a:r>
            <a:r>
              <a:rPr lang="en-US" sz="3200" b="1" dirty="0">
                <a:solidFill>
                  <a:srgbClr val="0070C0"/>
                </a:solidFill>
              </a:rPr>
              <a:t>fast,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If he</a:t>
            </a:r>
            <a:r>
              <a:rPr lang="en-US" sz="3200" b="1" dirty="0">
                <a:solidFill>
                  <a:srgbClr val="C00000"/>
                </a:solidFill>
              </a:rPr>
              <a:t> walked </a:t>
            </a:r>
            <a:r>
              <a:rPr lang="en-US" sz="3200" b="1" dirty="0">
                <a:solidFill>
                  <a:srgbClr val="0070C0"/>
                </a:solidFill>
              </a:rPr>
              <a:t>fast, he would not miss the class.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CD429-B854-4060-8F70-D7523ED2ACFA}"/>
              </a:ext>
            </a:extLst>
          </p:cNvPr>
          <p:cNvSpPr txBox="1"/>
          <p:nvPr/>
        </p:nvSpPr>
        <p:spPr>
          <a:xfrm>
            <a:off x="6115931" y="3718053"/>
            <a:ext cx="3269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মা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কটেজ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180D6-40AB-4766-B0B5-65D04D732E5A}"/>
              </a:ext>
            </a:extLst>
          </p:cNvPr>
          <p:cNvSpPr txBox="1"/>
          <p:nvPr/>
        </p:nvSpPr>
        <p:spPr>
          <a:xfrm>
            <a:off x="6308857" y="5388370"/>
            <a:ext cx="566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…….if I </a:t>
            </a:r>
            <a:r>
              <a:rPr lang="en-US" sz="3200" b="1" dirty="0">
                <a:solidFill>
                  <a:srgbClr val="0070C0"/>
                </a:solidFill>
              </a:rPr>
              <a:t>knew</a:t>
            </a:r>
            <a:r>
              <a:rPr lang="en-US" sz="3200" b="1" dirty="0">
                <a:solidFill>
                  <a:srgbClr val="C00000"/>
                </a:solidFill>
              </a:rPr>
              <a:t> his address.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0070C0"/>
                </a:solidFill>
              </a:rPr>
              <a:t>would meet </a:t>
            </a:r>
            <a:r>
              <a:rPr lang="en-US" sz="3200" b="1" dirty="0">
                <a:solidFill>
                  <a:srgbClr val="C00000"/>
                </a:solidFill>
              </a:rPr>
              <a:t>him if I </a:t>
            </a:r>
            <a:r>
              <a:rPr lang="en-US" sz="3200" b="1" dirty="0">
                <a:solidFill>
                  <a:srgbClr val="0070C0"/>
                </a:solidFill>
              </a:rPr>
              <a:t>knew</a:t>
            </a:r>
            <a:r>
              <a:rPr lang="en-US" sz="3200" b="1" dirty="0">
                <a:solidFill>
                  <a:srgbClr val="C00000"/>
                </a:solidFill>
              </a:rPr>
              <a:t> his address.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50AD37-0805-4BBD-B84C-C8D79C9D8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7" y="1996964"/>
            <a:ext cx="6264764" cy="34421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A482CC-AB34-45C4-80CB-92A637D13C1A}"/>
              </a:ext>
            </a:extLst>
          </p:cNvPr>
          <p:cNvSpPr txBox="1"/>
          <p:nvPr/>
        </p:nvSpPr>
        <p:spPr>
          <a:xfrm>
            <a:off x="6166611" y="3366706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078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2124F9-3C8C-48CB-BD69-C71AF22F70E2}"/>
              </a:ext>
            </a:extLst>
          </p:cNvPr>
          <p:cNvSpPr txBox="1"/>
          <p:nvPr/>
        </p:nvSpPr>
        <p:spPr>
          <a:xfrm>
            <a:off x="300625" y="187890"/>
            <a:ext cx="11786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baseline="30000" dirty="0">
                <a:solidFill>
                  <a:srgbClr val="C00000"/>
                </a:solidFill>
              </a:rPr>
              <a:t>rd</a:t>
            </a:r>
            <a:r>
              <a:rPr lang="en-US" sz="3200" b="1" dirty="0">
                <a:solidFill>
                  <a:srgbClr val="C00000"/>
                </a:solidFill>
              </a:rPr>
              <a:t> conditional </a:t>
            </a:r>
            <a:r>
              <a:rPr lang="en-US" sz="3200" b="1" dirty="0">
                <a:solidFill>
                  <a:srgbClr val="002060"/>
                </a:solidFill>
              </a:rPr>
              <a:t>: If +Past perfect +Perfect Conditional(Subject  +would have/ could have/ might have + past participle form of verb)/ Perfect Conditional(Subject  +would have/ could have/ might have + past participle form of verb) If +Past perfect.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565F4-2064-4B0F-B5D5-B68B9F428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6" y="2197510"/>
            <a:ext cx="3330054" cy="2615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52A33-FA3A-421F-98BE-90E2EBB4FF75}"/>
              </a:ext>
            </a:extLst>
          </p:cNvPr>
          <p:cNvSpPr txBox="1"/>
          <p:nvPr/>
        </p:nvSpPr>
        <p:spPr>
          <a:xfrm>
            <a:off x="7145110" y="4795897"/>
            <a:ext cx="6305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he </a:t>
            </a:r>
            <a:r>
              <a:rPr lang="en-US" sz="3200" b="1" dirty="0">
                <a:solidFill>
                  <a:srgbClr val="C00000"/>
                </a:solidFill>
              </a:rPr>
              <a:t>had read </a:t>
            </a:r>
            <a:r>
              <a:rPr lang="en-US" sz="3200" b="1" dirty="0"/>
              <a:t>attentively, </a:t>
            </a:r>
          </a:p>
          <a:p>
            <a:r>
              <a:rPr lang="en-US" sz="3200" b="1" dirty="0"/>
              <a:t>If he </a:t>
            </a:r>
            <a:r>
              <a:rPr lang="en-US" sz="3200" b="1" dirty="0">
                <a:solidFill>
                  <a:srgbClr val="C00000"/>
                </a:solidFill>
              </a:rPr>
              <a:t>had read </a:t>
            </a:r>
            <a:r>
              <a:rPr lang="en-US" sz="3200" b="1" dirty="0"/>
              <a:t>attentively, </a:t>
            </a:r>
          </a:p>
          <a:p>
            <a:r>
              <a:rPr lang="en-US" sz="3200" b="1" dirty="0"/>
              <a:t>he </a:t>
            </a:r>
            <a:r>
              <a:rPr lang="en-US" sz="3200" b="1" dirty="0">
                <a:solidFill>
                  <a:srgbClr val="C00000"/>
                </a:solidFill>
              </a:rPr>
              <a:t>would have passed </a:t>
            </a:r>
            <a:r>
              <a:rPr lang="en-US" sz="3200" b="1" dirty="0"/>
              <a:t>in the examination.</a:t>
            </a:r>
          </a:p>
        </p:txBody>
      </p:sp>
      <p:pic>
        <p:nvPicPr>
          <p:cNvPr id="6150" name="Picture 6" descr="Football">
            <a:extLst>
              <a:ext uri="{FF2B5EF4-FFF2-40B4-BE49-F238E27FC236}">
                <a16:creationId xmlns:a16="http://schemas.microsoft.com/office/drawing/2014/main" id="{FBCEFFB0-F998-401E-82C7-DCDA0A24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" y="2196042"/>
            <a:ext cx="5062945" cy="2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7DEF3-2673-4D8E-BC85-6C220DEE6A94}"/>
              </a:ext>
            </a:extLst>
          </p:cNvPr>
          <p:cNvSpPr txBox="1"/>
          <p:nvPr/>
        </p:nvSpPr>
        <p:spPr>
          <a:xfrm>
            <a:off x="0" y="5100450"/>
            <a:ext cx="548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I </a:t>
            </a:r>
            <a:r>
              <a:rPr lang="en-US" sz="3200" b="1" dirty="0">
                <a:solidFill>
                  <a:srgbClr val="FF0000"/>
                </a:solidFill>
              </a:rPr>
              <a:t>had gone </a:t>
            </a:r>
            <a:r>
              <a:rPr lang="en-US" sz="3200" b="1" dirty="0"/>
              <a:t>to field ,</a:t>
            </a:r>
          </a:p>
          <a:p>
            <a:r>
              <a:rPr lang="en-US" sz="3200" b="1" dirty="0"/>
              <a:t>If I </a:t>
            </a:r>
            <a:r>
              <a:rPr lang="en-US" sz="3200" b="1" dirty="0">
                <a:solidFill>
                  <a:srgbClr val="FF0000"/>
                </a:solidFill>
              </a:rPr>
              <a:t>had gone </a:t>
            </a:r>
            <a:r>
              <a:rPr lang="en-US" sz="3200" b="1" dirty="0"/>
              <a:t>to field ,I</a:t>
            </a:r>
            <a:r>
              <a:rPr lang="en-US" sz="3200" b="1" dirty="0">
                <a:solidFill>
                  <a:srgbClr val="FF0000"/>
                </a:solidFill>
              </a:rPr>
              <a:t> could have played </a:t>
            </a:r>
            <a:r>
              <a:rPr lang="en-US" sz="3200" b="1" dirty="0"/>
              <a:t>football.</a:t>
            </a:r>
          </a:p>
        </p:txBody>
      </p:sp>
    </p:spTree>
    <p:extLst>
      <p:ext uri="{BB962C8B-B14F-4D97-AF65-F5344CB8AC3E}">
        <p14:creationId xmlns:p14="http://schemas.microsoft.com/office/powerpoint/2010/main" val="30076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FFEB88-8CA6-496C-8259-7F7E48EB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" b="10541"/>
          <a:stretch/>
        </p:blipFill>
        <p:spPr>
          <a:xfrm>
            <a:off x="7565111" y="1554973"/>
            <a:ext cx="4626889" cy="301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5D8CC-656C-4DBF-B3B1-D1ACF771018D}"/>
              </a:ext>
            </a:extLst>
          </p:cNvPr>
          <p:cNvSpPr txBox="1"/>
          <p:nvPr/>
        </p:nvSpPr>
        <p:spPr>
          <a:xfrm>
            <a:off x="361245" y="1645610"/>
            <a:ext cx="87571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Complete the following sentences .</a:t>
            </a:r>
          </a:p>
          <a:p>
            <a:r>
              <a:rPr lang="en-US" sz="3200" b="1" dirty="0"/>
              <a:t>1.If I’m late for dinner,……….</a:t>
            </a:r>
          </a:p>
          <a:p>
            <a:r>
              <a:rPr lang="en-US" sz="3200" b="1" dirty="0"/>
              <a:t>2.If I had gone there,……..</a:t>
            </a:r>
          </a:p>
          <a:p>
            <a:r>
              <a:rPr lang="en-US" sz="3200" b="1" dirty="0"/>
              <a:t>3……… you would have passed the exam.</a:t>
            </a:r>
          </a:p>
          <a:p>
            <a:r>
              <a:rPr lang="en-US" sz="3200" b="1" dirty="0"/>
              <a:t>4…….. If I lived near our college.</a:t>
            </a:r>
          </a:p>
          <a:p>
            <a:r>
              <a:rPr lang="en-US" sz="3200" b="1" dirty="0"/>
              <a:t>5.I shall not go out………</a:t>
            </a:r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0BB19-A1F4-4BE5-9118-180ED2F624DF}"/>
              </a:ext>
            </a:extLst>
          </p:cNvPr>
          <p:cNvSpPr txBox="1"/>
          <p:nvPr/>
        </p:nvSpPr>
        <p:spPr>
          <a:xfrm>
            <a:off x="2695903" y="299545"/>
            <a:ext cx="32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2E2C3E-0BA7-443C-8F05-0BC0B61B9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951562"/>
              </p:ext>
            </p:extLst>
          </p:nvPr>
        </p:nvGraphicFramePr>
        <p:xfrm>
          <a:off x="2695903" y="0"/>
          <a:ext cx="3703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10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976C0-7818-45DC-80C5-C531DB332142}"/>
              </a:ext>
            </a:extLst>
          </p:cNvPr>
          <p:cNvSpPr txBox="1"/>
          <p:nvPr/>
        </p:nvSpPr>
        <p:spPr>
          <a:xfrm>
            <a:off x="135497" y="1863757"/>
            <a:ext cx="83084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Complete the following sentences .</a:t>
            </a:r>
          </a:p>
          <a:p>
            <a:r>
              <a:rPr lang="en-US" sz="3200" b="1" dirty="0"/>
              <a:t>1.If I’m late for school,……….</a:t>
            </a:r>
          </a:p>
          <a:p>
            <a:r>
              <a:rPr lang="en-US" sz="3200" b="1" dirty="0"/>
              <a:t>2.If I had done the work ,……..</a:t>
            </a:r>
          </a:p>
          <a:p>
            <a:r>
              <a:rPr lang="en-US" sz="3200" b="1" dirty="0"/>
              <a:t>3……… you would have prospered in life.</a:t>
            </a:r>
          </a:p>
          <a:p>
            <a:r>
              <a:rPr lang="en-US" sz="3200" b="1" dirty="0"/>
              <a:t>4…….. If I went to college.</a:t>
            </a:r>
          </a:p>
          <a:p>
            <a:r>
              <a:rPr lang="en-US" sz="3200" b="1" dirty="0"/>
              <a:t>5.I shall not go to college………</a:t>
            </a:r>
          </a:p>
          <a:p>
            <a:endParaRPr lang="en-US" sz="3200" dirty="0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698B64-7BE6-45D5-9636-24588B316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36461"/>
              </p:ext>
            </p:extLst>
          </p:nvPr>
        </p:nvGraphicFramePr>
        <p:xfrm>
          <a:off x="704242" y="0"/>
          <a:ext cx="3942915" cy="177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C8E8DC-C577-471D-869F-4E39A0117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0" y="855406"/>
            <a:ext cx="4596580" cy="32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39EEC-35DC-4117-A1EC-B12FF43E7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F7420-803A-43B8-8843-4484E0D55975}"/>
              </a:ext>
            </a:extLst>
          </p:cNvPr>
          <p:cNvSpPr txBox="1"/>
          <p:nvPr/>
        </p:nvSpPr>
        <p:spPr>
          <a:xfrm>
            <a:off x="147485" y="1690297"/>
            <a:ext cx="702023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Md.Khalilur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Rahman</a:t>
            </a:r>
          </a:p>
          <a:p>
            <a:r>
              <a:rPr lang="en-US" sz="33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</a:t>
            </a:r>
          </a:p>
          <a:p>
            <a:r>
              <a:rPr lang="en-US" sz="33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Atgharia</a:t>
            </a:r>
            <a:r>
              <a:rPr lang="en-US" sz="33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</a:t>
            </a:r>
          </a:p>
          <a:p>
            <a:r>
              <a:rPr lang="en-US" sz="33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Haripur, </a:t>
            </a:r>
            <a:r>
              <a:rPr lang="en-US" sz="33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Thakurgaon</a:t>
            </a:r>
            <a:endParaRPr lang="en-US" sz="3200" b="1" dirty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BCC90-64A4-4071-A89C-9A0FC197F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27355"/>
            <a:ext cx="3583858" cy="3760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7E05E-DACB-4D13-B803-040518931FF1}"/>
              </a:ext>
            </a:extLst>
          </p:cNvPr>
          <p:cNvSpPr txBox="1"/>
          <p:nvPr/>
        </p:nvSpPr>
        <p:spPr>
          <a:xfrm>
            <a:off x="617483" y="1595064"/>
            <a:ext cx="109570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Nine</a:t>
            </a:r>
          </a:p>
          <a:p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 Second Paper</a:t>
            </a:r>
          </a:p>
          <a:p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Title: Completing Sentence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n it rains... and you don&amp;#39;t get wet!">
            <a:extLst>
              <a:ext uri="{FF2B5EF4-FFF2-40B4-BE49-F238E27FC236}">
                <a16:creationId xmlns:a16="http://schemas.microsoft.com/office/drawing/2014/main" id="{E0223788-852F-4F70-9D5E-1A9CA0F3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2" y="200417"/>
            <a:ext cx="5533721" cy="31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B2B37-62ED-45DF-BA20-D14470D59D1E}"/>
              </a:ext>
            </a:extLst>
          </p:cNvPr>
          <p:cNvSpPr txBox="1"/>
          <p:nvPr/>
        </p:nvSpPr>
        <p:spPr>
          <a:xfrm>
            <a:off x="6292809" y="482707"/>
            <a:ext cx="573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If it rains </a:t>
            </a:r>
            <a:endParaRPr lang="en-US" b="1" dirty="0"/>
          </a:p>
        </p:txBody>
      </p:sp>
      <p:pic>
        <p:nvPicPr>
          <p:cNvPr id="1030" name="Picture 6" descr="Boys Playing Football In The Rain Stock Photo - Alamy">
            <a:extLst>
              <a:ext uri="{FF2B5EF4-FFF2-40B4-BE49-F238E27FC236}">
                <a16:creationId xmlns:a16="http://schemas.microsoft.com/office/drawing/2014/main" id="{554E8CC4-767B-4C37-88E1-5A7D77837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338202" y="3608281"/>
            <a:ext cx="5533720" cy="32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7BAB7-71C4-46AD-9EAB-543AEFF8B9F7}"/>
              </a:ext>
            </a:extLst>
          </p:cNvPr>
          <p:cNvSpPr txBox="1"/>
          <p:nvPr/>
        </p:nvSpPr>
        <p:spPr>
          <a:xfrm>
            <a:off x="6638794" y="5051854"/>
            <a:ext cx="504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it rained, we would /could play football.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A6555-303D-4B5E-BBBC-94FDADD0F7F9}"/>
              </a:ext>
            </a:extLst>
          </p:cNvPr>
          <p:cNvSpPr txBox="1"/>
          <p:nvPr/>
        </p:nvSpPr>
        <p:spPr>
          <a:xfrm>
            <a:off x="6463431" y="1756776"/>
            <a:ext cx="4659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If it rains ,I will get wet.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57B94-97B6-45DD-A2F7-AA18780C1030}"/>
              </a:ext>
            </a:extLst>
          </p:cNvPr>
          <p:cNvSpPr txBox="1"/>
          <p:nvPr/>
        </p:nvSpPr>
        <p:spPr>
          <a:xfrm>
            <a:off x="6739003" y="3745282"/>
            <a:ext cx="385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it rained</a:t>
            </a:r>
          </a:p>
        </p:txBody>
      </p:sp>
    </p:spTree>
    <p:extLst>
      <p:ext uri="{BB962C8B-B14F-4D97-AF65-F5344CB8AC3E}">
        <p14:creationId xmlns:p14="http://schemas.microsoft.com/office/powerpoint/2010/main" val="37366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ditional sentences grammar">
            <a:extLst>
              <a:ext uri="{FF2B5EF4-FFF2-40B4-BE49-F238E27FC236}">
                <a16:creationId xmlns:a16="http://schemas.microsoft.com/office/drawing/2014/main" id="{62170ABA-CE10-4FBB-9306-225571B5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5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06930D-138D-4E34-895F-ABE7E303E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548629"/>
              </p:ext>
            </p:extLst>
          </p:nvPr>
        </p:nvGraphicFramePr>
        <p:xfrm>
          <a:off x="1113220" y="1859340"/>
          <a:ext cx="9965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C4BF7B-E456-4557-98AC-8362BC626432}"/>
              </a:ext>
            </a:extLst>
          </p:cNvPr>
          <p:cNvSpPr txBox="1"/>
          <p:nvPr/>
        </p:nvSpPr>
        <p:spPr>
          <a:xfrm>
            <a:off x="2505700" y="247719"/>
            <a:ext cx="6975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: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the students will be able to-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CB0FF1-8DE9-40F7-8926-A0DCC56B2E4C}"/>
              </a:ext>
            </a:extLst>
          </p:cNvPr>
          <p:cNvGraphicFramePr/>
          <p:nvPr/>
        </p:nvGraphicFramePr>
        <p:xfrm>
          <a:off x="1434663" y="6138332"/>
          <a:ext cx="126123" cy="16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38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24C1C-BB1C-48A4-9F6D-6F10397DF6EF}"/>
              </a:ext>
            </a:extLst>
          </p:cNvPr>
          <p:cNvSpPr txBox="1"/>
          <p:nvPr/>
        </p:nvSpPr>
        <p:spPr>
          <a:xfrm>
            <a:off x="171450" y="142875"/>
            <a:ext cx="11901488" cy="592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What is conditional sentences?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Conditionals are  structures in English that establish what will happen if a certain event takes place or if a certain action is performed.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2.How many types of conditional and what?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There are 4 types of conditional sentences.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Such as :a) Zero conditional;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b)First conditional;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c)Second conditional;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d)Third conditional.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E296F-480F-42BE-8A6D-0638E548C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"/>
          <a:stretch/>
        </p:blipFill>
        <p:spPr>
          <a:xfrm>
            <a:off x="95534" y="1519149"/>
            <a:ext cx="5900738" cy="319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1B6ED-FFBD-45FC-8E3B-0C2A29B87649}"/>
              </a:ext>
            </a:extLst>
          </p:cNvPr>
          <p:cNvSpPr txBox="1"/>
          <p:nvPr/>
        </p:nvSpPr>
        <p:spPr>
          <a:xfrm>
            <a:off x="200025" y="5133546"/>
            <a:ext cx="550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If you freeze water,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If you freeze </a:t>
            </a:r>
            <a:r>
              <a:rPr lang="en-US" sz="3600" b="1" dirty="0" err="1">
                <a:solidFill>
                  <a:srgbClr val="00B0F0"/>
                </a:solidFill>
              </a:rPr>
              <a:t>water,it</a:t>
            </a:r>
            <a:r>
              <a:rPr lang="en-US" sz="3600" b="1" dirty="0">
                <a:solidFill>
                  <a:srgbClr val="00B0F0"/>
                </a:solidFill>
              </a:rPr>
              <a:t> turns into ice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F54E5-1F76-4C18-9F4B-614BCC978314}"/>
              </a:ext>
            </a:extLst>
          </p:cNvPr>
          <p:cNvSpPr txBox="1"/>
          <p:nvPr/>
        </p:nvSpPr>
        <p:spPr>
          <a:xfrm>
            <a:off x="6334125" y="4842297"/>
            <a:ext cx="5500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 get tired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I get tired if I work too much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 descr="The Science Behind Why You Feel Tired All the Time (and What to Do About  It) | Inc.com">
            <a:extLst>
              <a:ext uri="{FF2B5EF4-FFF2-40B4-BE49-F238E27FC236}">
                <a16:creationId xmlns:a16="http://schemas.microsoft.com/office/drawing/2014/main" id="{3CF1D13F-33CE-4EB4-8BD1-59A72FA0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19149"/>
            <a:ext cx="5900738" cy="34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753CB-9675-4E25-B4CA-712173EB5317}"/>
              </a:ext>
            </a:extLst>
          </p:cNvPr>
          <p:cNvSpPr txBox="1"/>
          <p:nvPr/>
        </p:nvSpPr>
        <p:spPr>
          <a:xfrm>
            <a:off x="952500" y="0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Zero conditional</a:t>
            </a:r>
            <a:r>
              <a:rPr lang="en-US" sz="4000" b="1" dirty="0">
                <a:solidFill>
                  <a:srgbClr val="002060"/>
                </a:solidFill>
              </a:rPr>
              <a:t>: If +Present Simple,…. Present Simple.</a:t>
            </a:r>
          </a:p>
        </p:txBody>
      </p:sp>
    </p:spTree>
    <p:extLst>
      <p:ext uri="{BB962C8B-B14F-4D97-AF65-F5344CB8AC3E}">
        <p14:creationId xmlns:p14="http://schemas.microsoft.com/office/powerpoint/2010/main" val="34834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E9E99-011E-4D07-9E98-B8896AA5F6E3}"/>
              </a:ext>
            </a:extLst>
          </p:cNvPr>
          <p:cNvSpPr txBox="1"/>
          <p:nvPr/>
        </p:nvSpPr>
        <p:spPr>
          <a:xfrm>
            <a:off x="1088031" y="0"/>
            <a:ext cx="100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</a:t>
            </a:r>
            <a:r>
              <a:rPr lang="en-US" sz="4000" b="1" baseline="30000" dirty="0">
                <a:solidFill>
                  <a:srgbClr val="C00000"/>
                </a:solidFill>
              </a:rPr>
              <a:t>st</a:t>
            </a:r>
            <a:r>
              <a:rPr lang="en-US" sz="4000" b="1" dirty="0">
                <a:solidFill>
                  <a:srgbClr val="C00000"/>
                </a:solidFill>
              </a:rPr>
              <a:t> Conditional</a:t>
            </a:r>
            <a:r>
              <a:rPr lang="en-US" sz="3200" b="1" dirty="0">
                <a:solidFill>
                  <a:srgbClr val="7030A0"/>
                </a:solidFill>
              </a:rPr>
              <a:t>: If + Present Simple + Future Simple/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Future Simple + if+ Present Simple.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B0463-8F18-43F4-A1BC-C93B4362C91F}"/>
              </a:ext>
            </a:extLst>
          </p:cNvPr>
          <p:cNvSpPr txBox="1"/>
          <p:nvPr/>
        </p:nvSpPr>
        <p:spPr>
          <a:xfrm>
            <a:off x="6079332" y="4941276"/>
            <a:ext cx="12225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...if you </a:t>
            </a:r>
            <a:r>
              <a:rPr lang="en-US" sz="3200" b="1" dirty="0">
                <a:solidFill>
                  <a:srgbClr val="C00000"/>
                </a:solidFill>
              </a:rPr>
              <a:t>follow</a:t>
            </a:r>
            <a:r>
              <a:rPr lang="en-US" sz="3200" b="1" dirty="0">
                <a:solidFill>
                  <a:srgbClr val="0070C0"/>
                </a:solidFill>
              </a:rPr>
              <a:t> the rules of health.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You </a:t>
            </a:r>
            <a:r>
              <a:rPr lang="en-US" sz="3200" b="1" dirty="0">
                <a:solidFill>
                  <a:srgbClr val="C00000"/>
                </a:solidFill>
              </a:rPr>
              <a:t>will keep </a:t>
            </a:r>
            <a:r>
              <a:rPr lang="en-US" sz="3200" b="1" dirty="0">
                <a:solidFill>
                  <a:srgbClr val="0070C0"/>
                </a:solidFill>
              </a:rPr>
              <a:t>in good health if you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follow</a:t>
            </a:r>
            <a:r>
              <a:rPr lang="en-US" sz="3200" b="1" dirty="0">
                <a:solidFill>
                  <a:srgbClr val="0070C0"/>
                </a:solidFill>
              </a:rPr>
              <a:t> the rules of health.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D65D5-07D8-4E8A-B522-05A8861D5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177230"/>
            <a:ext cx="4860132" cy="370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14B9F-D27C-4AB1-97F9-604A592D9459}"/>
              </a:ext>
            </a:extLst>
          </p:cNvPr>
          <p:cNvSpPr txBox="1"/>
          <p:nvPr/>
        </p:nvSpPr>
        <p:spPr>
          <a:xfrm>
            <a:off x="703021" y="5394631"/>
            <a:ext cx="4892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it </a:t>
            </a:r>
            <a:r>
              <a:rPr lang="en-US" sz="3200" b="1" dirty="0">
                <a:solidFill>
                  <a:srgbClr val="00B0F0"/>
                </a:solidFill>
              </a:rPr>
              <a:t>rains,</a:t>
            </a:r>
            <a:endParaRPr lang="en-US" sz="3200" b="1" dirty="0"/>
          </a:p>
          <a:p>
            <a:r>
              <a:rPr lang="en-US" sz="3200" b="1" dirty="0"/>
              <a:t>If it </a:t>
            </a:r>
            <a:r>
              <a:rPr lang="en-US" sz="3200" b="1" dirty="0">
                <a:solidFill>
                  <a:srgbClr val="00B0F0"/>
                </a:solidFill>
              </a:rPr>
              <a:t>rains</a:t>
            </a:r>
            <a:r>
              <a:rPr lang="en-US" sz="3200" b="1" dirty="0"/>
              <a:t>, I </a:t>
            </a:r>
            <a:r>
              <a:rPr lang="en-US" sz="3200" b="1" dirty="0">
                <a:solidFill>
                  <a:srgbClr val="00B0F0"/>
                </a:solidFill>
              </a:rPr>
              <a:t>will catch </a:t>
            </a:r>
            <a:r>
              <a:rPr lang="en-US" sz="3200" b="1" dirty="0"/>
              <a:t>fishes.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E312A-F7E0-4F26-853C-A9C9FB845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1177231"/>
            <a:ext cx="4231979" cy="3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552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Khalilur Rahman</dc:creator>
  <cp:lastModifiedBy>Md Khalilur Rahman</cp:lastModifiedBy>
  <cp:revision>91</cp:revision>
  <dcterms:created xsi:type="dcterms:W3CDTF">2021-06-06T03:35:24Z</dcterms:created>
  <dcterms:modified xsi:type="dcterms:W3CDTF">2021-07-08T09:30:58Z</dcterms:modified>
</cp:coreProperties>
</file>