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76" r:id="rId8"/>
    <p:sldId id="283" r:id="rId9"/>
    <p:sldId id="277" r:id="rId10"/>
    <p:sldId id="264" r:id="rId11"/>
    <p:sldId id="281" r:id="rId12"/>
    <p:sldId id="265" r:id="rId13"/>
    <p:sldId id="266" r:id="rId14"/>
    <p:sldId id="267" r:id="rId15"/>
    <p:sldId id="269" r:id="rId16"/>
    <p:sldId id="262" r:id="rId17"/>
    <p:sldId id="278" r:id="rId18"/>
    <p:sldId id="279" r:id="rId19"/>
    <p:sldId id="263" r:id="rId20"/>
    <p:sldId id="280" r:id="rId21"/>
    <p:sldId id="272" r:id="rId22"/>
    <p:sldId id="28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4800600"/>
            <a:ext cx="990600" cy="2286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7/9/2021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02" t="10075" r="16191"/>
          <a:stretch/>
        </p:blipFill>
        <p:spPr bwMode="auto">
          <a:xfrm>
            <a:off x="285386" y="149866"/>
            <a:ext cx="1086215" cy="650234"/>
          </a:xfrm>
          <a:prstGeom prst="halfFram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02" t="10075" r="16191"/>
          <a:stretch/>
        </p:blipFill>
        <p:spPr bwMode="auto">
          <a:xfrm rot="5400000">
            <a:off x="8138092" y="172198"/>
            <a:ext cx="871811" cy="841194"/>
          </a:xfrm>
          <a:prstGeom prst="halfFram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02" t="12857" r="16191"/>
          <a:stretch/>
        </p:blipFill>
        <p:spPr bwMode="auto">
          <a:xfrm rot="16200000">
            <a:off x="211794" y="4131606"/>
            <a:ext cx="871811" cy="838201"/>
          </a:xfrm>
          <a:prstGeom prst="halfFram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02" t="12857" r="16191"/>
          <a:stretch/>
        </p:blipFill>
        <p:spPr bwMode="auto">
          <a:xfrm rot="10800000">
            <a:off x="7696200" y="4343400"/>
            <a:ext cx="1238614" cy="666750"/>
          </a:xfrm>
          <a:prstGeom prst="halfFram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ame 9"/>
          <p:cNvSpPr/>
          <p:nvPr userDrawn="1"/>
        </p:nvSpPr>
        <p:spPr>
          <a:xfrm>
            <a:off x="0" y="-9525"/>
            <a:ext cx="9144000" cy="5153025"/>
          </a:xfrm>
          <a:prstGeom prst="frame">
            <a:avLst>
              <a:gd name="adj1" fmla="val 2704"/>
            </a:avLst>
          </a:prstGeom>
          <a:solidFill>
            <a:srgbClr val="0066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438400" y="4741218"/>
            <a:ext cx="42672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0" dirty="0" err="1">
                <a:solidFill>
                  <a:srgbClr val="006600"/>
                </a:solidFill>
                <a:effectLst/>
                <a:latin typeface="Agency FB" pitchFamily="34" charset="0"/>
                <a:cs typeface="BrowalliaUPC" pitchFamily="34" charset="-34"/>
              </a:rPr>
              <a:t>Md</a:t>
            </a:r>
            <a:r>
              <a:rPr lang="en-US" sz="1400" i="0" dirty="0">
                <a:solidFill>
                  <a:srgbClr val="006600"/>
                </a:solidFill>
                <a:effectLst/>
                <a:latin typeface="Agency FB" pitchFamily="34" charset="0"/>
                <a:cs typeface="BrowalliaUPC" pitchFamily="34" charset="-34"/>
              </a:rPr>
              <a:t> </a:t>
            </a:r>
            <a:r>
              <a:rPr lang="en-US" sz="1400" i="0" dirty="0" err="1">
                <a:solidFill>
                  <a:srgbClr val="006600"/>
                </a:solidFill>
                <a:effectLst/>
                <a:latin typeface="Agency FB" pitchFamily="34" charset="0"/>
                <a:cs typeface="BrowalliaUPC" pitchFamily="34" charset="-34"/>
              </a:rPr>
              <a:t>Abdus</a:t>
            </a:r>
            <a:r>
              <a:rPr lang="en-US" sz="1400" i="0" dirty="0">
                <a:solidFill>
                  <a:srgbClr val="006600"/>
                </a:solidFill>
                <a:effectLst/>
                <a:latin typeface="Agency FB" pitchFamily="34" charset="0"/>
                <a:cs typeface="BrowalliaUPC" pitchFamily="34" charset="-34"/>
              </a:rPr>
              <a:t> </a:t>
            </a:r>
            <a:r>
              <a:rPr lang="en-US" sz="1400" i="0" dirty="0" err="1">
                <a:solidFill>
                  <a:srgbClr val="006600"/>
                </a:solidFill>
                <a:effectLst/>
                <a:latin typeface="Agency FB" pitchFamily="34" charset="0"/>
                <a:cs typeface="BrowalliaUPC" pitchFamily="34" charset="-34"/>
              </a:rPr>
              <a:t>Samad</a:t>
            </a:r>
            <a:r>
              <a:rPr lang="en-US" sz="1400" i="0" dirty="0">
                <a:solidFill>
                  <a:srgbClr val="006600"/>
                </a:solidFill>
                <a:effectLst/>
                <a:latin typeface="Agency FB" pitchFamily="34" charset="0"/>
                <a:cs typeface="BrowalliaUPC" pitchFamily="34" charset="-34"/>
              </a:rPr>
              <a:t>. Headmaster-</a:t>
            </a:r>
            <a:r>
              <a:rPr lang="en-US" sz="1400" i="0" dirty="0" err="1">
                <a:solidFill>
                  <a:srgbClr val="006600"/>
                </a:solidFill>
                <a:effectLst/>
                <a:latin typeface="Agency FB" pitchFamily="34" charset="0"/>
                <a:cs typeface="BrowalliaUPC" pitchFamily="34" charset="-34"/>
              </a:rPr>
              <a:t>Ranigonj</a:t>
            </a:r>
            <a:r>
              <a:rPr lang="en-US" sz="1400" i="0" baseline="0" dirty="0">
                <a:solidFill>
                  <a:srgbClr val="006600"/>
                </a:solidFill>
                <a:effectLst/>
                <a:latin typeface="Agency FB" pitchFamily="34" charset="0"/>
                <a:cs typeface="BrowalliaUPC" pitchFamily="34" charset="-34"/>
              </a:rPr>
              <a:t> high school-</a:t>
            </a:r>
            <a:r>
              <a:rPr lang="en-US" sz="1100" i="0" baseline="0" dirty="0">
                <a:solidFill>
                  <a:srgbClr val="006600"/>
                </a:solidFill>
                <a:effectLst/>
                <a:latin typeface="Agency FB" pitchFamily="34" charset="0"/>
                <a:cs typeface="BrowalliaUPC" pitchFamily="34" charset="-34"/>
              </a:rPr>
              <a:t>01715-23 75 32               .</a:t>
            </a:r>
            <a:endParaRPr lang="en-US" sz="1400" i="0" dirty="0">
              <a:solidFill>
                <a:srgbClr val="006600"/>
              </a:solidFill>
              <a:effectLst/>
              <a:latin typeface="Agency FB" pitchFamily="34" charset="0"/>
              <a:cs typeface="BrowalliaUPC" pitchFamily="34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2000250"/>
            <a:ext cx="594360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27"/>
          <a:stretch/>
        </p:blipFill>
        <p:spPr bwMode="auto">
          <a:xfrm>
            <a:off x="570288" y="410690"/>
            <a:ext cx="8003425" cy="432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37854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5599" y="361950"/>
            <a:ext cx="2438401" cy="53340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:-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7750"/>
            <a:ext cx="3683060" cy="18234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3950"/>
            <a:ext cx="358632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7815" y="3105150"/>
            <a:ext cx="3733800" cy="16383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এমওপি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19600" y="3028950"/>
            <a:ext cx="4191000" cy="17145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দ্বিগুণ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501775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1000" y="2745581"/>
            <a:ext cx="1721644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4" y="1717284"/>
            <a:ext cx="1721644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2" y="3813069"/>
            <a:ext cx="1721644" cy="678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4" y="862818"/>
            <a:ext cx="1766888" cy="79453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731818" y="345498"/>
            <a:ext cx="6096000" cy="491343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 প্রয়োগ গাছ প্রতি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0" y="1014413"/>
            <a:ext cx="3470564" cy="491343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গোবর সার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১৫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কেজ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0" y="2931336"/>
            <a:ext cx="3470564" cy="560376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টিএসপি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0" y="2012126"/>
            <a:ext cx="3470564" cy="571500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0" y="3906725"/>
            <a:ext cx="3470564" cy="491343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 পি ৫০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Dell\Desktop\pic\JMS_AGR1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37509"/>
            <a:ext cx="1811914" cy="993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414655" y="2199802"/>
            <a:ext cx="2241405" cy="1057316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জিপসাম  ২৫০ -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236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24200" y="133350"/>
            <a:ext cx="3048000" cy="5905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5" y="914400"/>
            <a:ext cx="4229672" cy="2000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36" y="916228"/>
            <a:ext cx="4375611" cy="1998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762000" y="3200401"/>
            <a:ext cx="7543800" cy="1485899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বাকিগুলো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হয়।পরাগায়নের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" y="3486150"/>
            <a:ext cx="7467599" cy="104775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বোঁটায়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বাকিগুলো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ছিঁড়ে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42950"/>
            <a:ext cx="7010400" cy="3025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371602" y="3849832"/>
            <a:ext cx="6248399" cy="70840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ভাঙ্গে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185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6" grpId="1" animBg="1"/>
      <p:bldP spid="17" grpId="0" animBg="1"/>
      <p:bldP spid="17" grpId="1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68782" y="457201"/>
            <a:ext cx="2819400" cy="45979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2343150"/>
            <a:ext cx="7620000" cy="13716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আন্ত:পরিচর্যা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949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106883" y="171450"/>
            <a:ext cx="2819400" cy="4000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বালাই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76801" y="696190"/>
            <a:ext cx="3640283" cy="1989860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পচা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গোড়ার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রোগাক্রান্ত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উপড়িয়ে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508"/>
          <a:stretch/>
        </p:blipFill>
        <p:spPr bwMode="auto">
          <a:xfrm>
            <a:off x="4109420" y="2857501"/>
            <a:ext cx="4348781" cy="1859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8" y="685798"/>
            <a:ext cx="4107873" cy="2000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40328" y="2857501"/>
            <a:ext cx="3269673" cy="1843762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কোঁকড়ানো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মোজাইক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উপড়িয়ে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পুঁতে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743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82636" y="171450"/>
            <a:ext cx="2133600" cy="3429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515" b="28546"/>
          <a:stretch/>
        </p:blipFill>
        <p:spPr bwMode="auto">
          <a:xfrm>
            <a:off x="642752" y="857250"/>
            <a:ext cx="3624448" cy="2017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99"/>
          <a:stretch/>
        </p:blipFill>
        <p:spPr bwMode="auto">
          <a:xfrm>
            <a:off x="4876800" y="846858"/>
            <a:ext cx="3733800" cy="2017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Donut 1"/>
          <p:cNvSpPr/>
          <p:nvPr/>
        </p:nvSpPr>
        <p:spPr>
          <a:xfrm>
            <a:off x="7086600" y="2000250"/>
            <a:ext cx="914400" cy="742950"/>
          </a:xfrm>
          <a:prstGeom prst="donut">
            <a:avLst>
              <a:gd name="adj" fmla="val 121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57550"/>
            <a:ext cx="3700648" cy="1371600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হলদে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76800" y="3314700"/>
            <a:ext cx="3700648" cy="1314450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জলীয়ভাব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96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41965" y="457200"/>
            <a:ext cx="2362200" cy="285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65" y="971550"/>
            <a:ext cx="5658599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400" y="3829050"/>
            <a:ext cx="7086600" cy="5143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64" y="971550"/>
            <a:ext cx="5654453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4400" y="3829050"/>
            <a:ext cx="7086600" cy="5143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947"/>
          <a:stretch/>
        </p:blipFill>
        <p:spPr bwMode="auto">
          <a:xfrm>
            <a:off x="1593764" y="971550"/>
            <a:ext cx="5654452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14400" y="3829050"/>
            <a:ext cx="7086600" cy="5143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ব্যাগের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08" y="950768"/>
            <a:ext cx="5668308" cy="2592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14400" y="3829050"/>
            <a:ext cx="7086600" cy="5143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১৫/২০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গজায়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677625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285750"/>
            <a:ext cx="3810000" cy="400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742950"/>
            <a:ext cx="426808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57500"/>
            <a:ext cx="4148510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5029200" y="685800"/>
            <a:ext cx="3581400" cy="1885950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গেলেও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বাণিজ্যিকভাবে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আশ্বিন-কার্তিক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ফাল্গুন-চৈত্র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33400" y="2800350"/>
            <a:ext cx="2971800" cy="1828800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১৫দিন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মিশাতে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029200" y="713015"/>
            <a:ext cx="3581400" cy="1885950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দেড়-দুইমাস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822999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303"/>
          <a:stretch/>
        </p:blipFill>
        <p:spPr bwMode="auto">
          <a:xfrm>
            <a:off x="609600" y="742950"/>
            <a:ext cx="3581400" cy="2537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" r="40650"/>
          <a:stretch/>
        </p:blipFill>
        <p:spPr bwMode="auto">
          <a:xfrm>
            <a:off x="4800601" y="742950"/>
            <a:ext cx="3917373" cy="2537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6473" y="3366655"/>
            <a:ext cx="3962400" cy="141489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200" dirty="0">
                <a:latin typeface="NikoshBAN" pitchFamily="2" charset="0"/>
                <a:cs typeface="NikoshBAN" pitchFamily="2" charset="0"/>
              </a:rPr>
              <a:t>(60x60x60)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সে:মি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Donut 6"/>
          <p:cNvSpPr/>
          <p:nvPr/>
        </p:nvSpPr>
        <p:spPr>
          <a:xfrm>
            <a:off x="1981200" y="2171700"/>
            <a:ext cx="1371600" cy="1109008"/>
          </a:xfrm>
          <a:prstGeom prst="donut">
            <a:avLst>
              <a:gd name="adj" fmla="val 11194"/>
            </a:avLst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00400" y="133350"/>
            <a:ext cx="2518548" cy="4970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:-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00601" y="3429000"/>
            <a:ext cx="3733800" cy="13525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সারিবদ্ধভাবে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২মিটার।</a:t>
            </a:r>
          </a:p>
        </p:txBody>
      </p:sp>
      <p:sp>
        <p:nvSpPr>
          <p:cNvPr id="8" name="Rectangle 7"/>
          <p:cNvSpPr/>
          <p:nvPr/>
        </p:nvSpPr>
        <p:spPr>
          <a:xfrm rot="19647023">
            <a:off x="5311971" y="2724244"/>
            <a:ext cx="800100" cy="1137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5097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5" grpId="0" animBg="1"/>
      <p:bldP spid="1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42900"/>
            <a:ext cx="2514600" cy="4000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3719944"/>
            <a:ext cx="8229600" cy="90920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ফসলটি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পোস্টার পেপারে লিখে উপস্থাপন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085850"/>
            <a:ext cx="4081953" cy="2293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3071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32218" y="1428750"/>
            <a:ext cx="3678382" cy="2819400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en-US" sz="36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পাঠ-6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5256" y="342900"/>
            <a:ext cx="2171145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428750"/>
            <a:ext cx="3810000" cy="2971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39700" prst="cross"/>
          </a:sp3d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মল্লিকা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8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bn-BD" sz="1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2800" b="1" dirty="0" smtClean="0">
                <a:latin typeface="NikoshBAN" pitchFamily="2" charset="0"/>
                <a:cs typeface="NikoshBAN" pitchFamily="2" charset="0"/>
              </a:rPr>
              <a:t> সহকারী শিক্ষক </a:t>
            </a:r>
          </a:p>
          <a:p>
            <a:pPr marL="0" indent="0" algn="ctr">
              <a:buNone/>
            </a:pPr>
            <a:r>
              <a:rPr lang="bn-BD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ড্যাফডিল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800" b="1" dirty="0" smtClean="0">
                <a:latin typeface="NikoshBAN" pitchFamily="2" charset="0"/>
                <a:cs typeface="NikoshBAN" pitchFamily="2" charset="0"/>
              </a:rPr>
              <a:t>রেসিডেন্সিয়াল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800" b="1" dirty="0" smtClean="0">
                <a:latin typeface="NikoshBAN" pitchFamily="2" charset="0"/>
                <a:cs typeface="NikoshBAN" pitchFamily="2" charset="0"/>
              </a:rPr>
              <a:t>মডেল স্কুল  </a:t>
            </a:r>
            <a:endParaRPr lang="bn-BD" sz="1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800" b="1" dirty="0" smtClean="0">
                <a:latin typeface="NikoshBAN" pitchFamily="2" charset="0"/>
                <a:cs typeface="NikoshBAN" pitchFamily="2" charset="0"/>
              </a:rPr>
              <a:t>চিরিরবন্দর, দিনাজপুর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3429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1109" y="3371850"/>
            <a:ext cx="8229600" cy="342900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1314450"/>
            <a:ext cx="8222673" cy="342900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পেঁপের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26473" y="2343150"/>
            <a:ext cx="8229600" cy="342900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33400" y="2914650"/>
            <a:ext cx="8229600" cy="342900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কতদিন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মিশাতে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26472" y="1828800"/>
            <a:ext cx="8229600" cy="342900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344141" y="342900"/>
            <a:ext cx="1828800" cy="3429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90927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66750"/>
            <a:ext cx="2743200" cy="609600"/>
          </a:xfrm>
          <a:ln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571750"/>
            <a:ext cx="8001000" cy="12192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পরিদর্শন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রোগ-বালাইসমূহ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১০% পুরুষ গাছ রাখা হয় কেন?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122119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3" y="1143001"/>
            <a:ext cx="2050473" cy="1500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612" y="1143001"/>
            <a:ext cx="2171700" cy="1500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751" y="571500"/>
            <a:ext cx="861325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8800" dirty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6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88028" y="311012"/>
            <a:ext cx="5029200" cy="285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11728" y="2355925"/>
            <a:ext cx="2117272" cy="285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পেঁপের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0600" y="4400550"/>
            <a:ext cx="2667000" cy="285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66658" y="2358308"/>
            <a:ext cx="3015342" cy="285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পেঁপের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5424" y="4400550"/>
            <a:ext cx="3757576" cy="285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4536"/>
            <a:ext cx="3978996" cy="1613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596762"/>
            <a:ext cx="3717181" cy="16308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8926"/>
            <a:ext cx="3978996" cy="1498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784510"/>
            <a:ext cx="3717181" cy="1543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886522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00746" y="3936369"/>
            <a:ext cx="4218709" cy="578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cap="all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4000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42900"/>
            <a:ext cx="7239000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58401"/>
            <a:ext cx="4837106" cy="2713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5377168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200150"/>
            <a:ext cx="8077200" cy="2819400"/>
          </a:xfrm>
          <a:prstGeom prst="rect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-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অন্তর্বর্তীকালীন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রোগ-বালাই,পোকা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685800"/>
            <a:ext cx="1981200" cy="285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8011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6794" y="353671"/>
            <a:ext cx="2634206" cy="1075079"/>
          </a:xfrm>
          <a:prstGeom prst="roundRect">
            <a:avLst>
              <a:gd name="adj" fmla="val 3880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ঁপের জাত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00" y="292479"/>
            <a:ext cx="2727278" cy="1885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13" y="2631655"/>
            <a:ext cx="2681911" cy="1832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3858372" y="4459906"/>
            <a:ext cx="1067063" cy="422441"/>
          </a:xfrm>
          <a:prstGeom prst="roundRect">
            <a:avLst>
              <a:gd name="adj" fmla="val 3880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96888" y="3884261"/>
            <a:ext cx="925395" cy="368957"/>
          </a:xfrm>
          <a:prstGeom prst="roundRect">
            <a:avLst>
              <a:gd name="adj" fmla="val 3880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রাঁচি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371" b="2941"/>
          <a:stretch/>
        </p:blipFill>
        <p:spPr>
          <a:xfrm>
            <a:off x="5832134" y="2631654"/>
            <a:ext cx="2735847" cy="1832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79" y="353671"/>
            <a:ext cx="2696259" cy="1823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3505200" y="2177539"/>
            <a:ext cx="1874031" cy="437544"/>
          </a:xfrm>
          <a:prstGeom prst="roundRect">
            <a:avLst>
              <a:gd name="adj" fmla="val 3880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হানিডিউ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57257" y="2244468"/>
            <a:ext cx="1978713" cy="38718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ওয়াশিংটন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45506" y="4464438"/>
            <a:ext cx="1309100" cy="417909"/>
          </a:xfrm>
          <a:prstGeom prst="roundRect">
            <a:avLst>
              <a:gd name="adj" fmla="val 3880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39" t="3266" r="17116" b="873"/>
          <a:stretch/>
        </p:blipFill>
        <p:spPr>
          <a:xfrm>
            <a:off x="322138" y="1657350"/>
            <a:ext cx="2373236" cy="2139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122253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8" grpId="0" animBg="1"/>
      <p:bldP spid="13" grpId="0" animBg="1"/>
      <p:bldP spid="1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00400" y="462395"/>
            <a:ext cx="2819400" cy="39485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43000"/>
            <a:ext cx="5538901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43000" y="3771900"/>
            <a:ext cx="6477000" cy="5143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37"/>
          <a:stretch/>
        </p:blipFill>
        <p:spPr bwMode="auto">
          <a:xfrm>
            <a:off x="1407695" y="1143000"/>
            <a:ext cx="5719010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115291" y="3771900"/>
            <a:ext cx="6504709" cy="49876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দো-আঁশ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দো-আঁশ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96" y="1143000"/>
            <a:ext cx="5719009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115289" y="3771900"/>
            <a:ext cx="6504710" cy="5143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উত্তমরূপে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৩/৪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t="7774" r="2881" b="6709"/>
          <a:stretch/>
        </p:blipFill>
        <p:spPr bwMode="auto">
          <a:xfrm>
            <a:off x="1386913" y="1117023"/>
            <a:ext cx="5739793" cy="2369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115289" y="3771900"/>
            <a:ext cx="6504710" cy="5143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জলাবদ্ধতা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7645" y="3771901"/>
            <a:ext cx="7647710" cy="87283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তবে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উপযুক্ত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পরিচর্যা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দ্বারা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সব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মাটিতেই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পেঁপে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চাষ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করা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যায়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Grameem" pitchFamily="2" charset="0"/>
                <a:cs typeface="NikoshGrameem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830691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1"/>
            <a:ext cx="351891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2" descr="C:\Users\H.ASRAF1814156287\Desktop\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2" y="907477"/>
            <a:ext cx="3493784" cy="1736018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.ASRAF1814156287\Desktop\p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907476"/>
            <a:ext cx="3352800" cy="1779351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.ASRAF1814156287\Desktop\p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2" y="3120355"/>
            <a:ext cx="3352801" cy="1565945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 cstate="print"/>
          <a:srcRect l="2388" t="5305" r="5606" b="3979"/>
          <a:stretch/>
        </p:blipFill>
        <p:spPr bwMode="auto">
          <a:xfrm>
            <a:off x="780273" y="3211759"/>
            <a:ext cx="3234881" cy="1474541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1" y="2686828"/>
            <a:ext cx="792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তলায়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নার্সারীতে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ব্যাগে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="" xmlns:p14="http://schemas.microsoft.com/office/powerpoint/2010/main" val="415864786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342900"/>
            <a:ext cx="3810000" cy="514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2038350"/>
            <a:ext cx="8305800" cy="196215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364690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578</Words>
  <Application>Microsoft Office PowerPoint</Application>
  <PresentationFormat>On-screen Show (16:9)</PresentationFormat>
  <Paragraphs>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একক কাজ</vt:lpstr>
      <vt:lpstr>সারও পরিচর্যা:-  </vt:lpstr>
      <vt:lpstr>Slide 11</vt:lpstr>
      <vt:lpstr>Slide 12</vt:lpstr>
      <vt:lpstr>Slide 13</vt:lpstr>
      <vt:lpstr>Slide 14</vt:lpstr>
      <vt:lpstr>Slide 15</vt:lpstr>
      <vt:lpstr>Slide 16</vt:lpstr>
      <vt:lpstr>চারা রোপন পদ্ধতি:-</vt:lpstr>
      <vt:lpstr>(60x60x60)ঘন সে:মি: আকারের মাদা তৈরি করে চারা রোপন করতে হবে।</vt:lpstr>
      <vt:lpstr>দলীয় কাজ</vt:lpstr>
      <vt:lpstr>Slide 20</vt:lpstr>
      <vt:lpstr>বাড়ির কাজ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Abdus Samad</dc:creator>
  <cp:lastModifiedBy>Windows User</cp:lastModifiedBy>
  <cp:revision>168</cp:revision>
  <dcterms:created xsi:type="dcterms:W3CDTF">2006-08-16T00:00:00Z</dcterms:created>
  <dcterms:modified xsi:type="dcterms:W3CDTF">2021-07-09T04:57:12Z</dcterms:modified>
</cp:coreProperties>
</file>