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58" r:id="rId3"/>
    <p:sldId id="283" r:id="rId4"/>
    <p:sldId id="291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93" r:id="rId13"/>
    <p:sldId id="266" r:id="rId14"/>
    <p:sldId id="267" r:id="rId15"/>
    <p:sldId id="268" r:id="rId16"/>
    <p:sldId id="26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2D4"/>
    <a:srgbClr val="FF3399"/>
    <a:srgbClr val="F703E6"/>
    <a:srgbClr val="66FFFF"/>
    <a:srgbClr val="FA12E9"/>
    <a:srgbClr val="00D228"/>
    <a:srgbClr val="01F507"/>
    <a:srgbClr val="FC3210"/>
    <a:srgbClr val="02D807"/>
    <a:srgbClr val="02C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9356-9465-400F-A590-AD190CF0516B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484F-EACF-4D6D-BC50-09FD48EB5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484F-EACF-4D6D-BC50-09FD48EB56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4572000"/>
            <a:ext cx="2565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0400" y="25400"/>
            <a:ext cx="25654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908" y="-523876"/>
            <a:ext cx="1924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5975" y="4333875"/>
            <a:ext cx="1924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078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214501">
            <a:off x="-61839" y="1657286"/>
            <a:ext cx="5829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000" b="1" dirty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6000" b="1" dirty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endParaRPr lang="en-US" sz="6000" b="1" dirty="0">
              <a:solidFill>
                <a:srgbClr val="01F50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250190">
            <a:off x="5833537" y="1583188"/>
            <a:ext cx="6576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000" b="1" dirty="0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6000" b="1" dirty="0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1F5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000" b="1" dirty="0">
              <a:solidFill>
                <a:srgbClr val="01F507"/>
              </a:solidFill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4122181" y="4818049"/>
            <a:ext cx="1981199" cy="1956516"/>
          </a:xfrm>
          <a:prstGeom prst="star6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1941363" y="4733360"/>
            <a:ext cx="2104617" cy="2124639"/>
          </a:xfrm>
          <a:prstGeom prst="star6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0"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1500" b="1" dirty="0">
              <a:ln w="0"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8160780" y="4800600"/>
            <a:ext cx="2133600" cy="1936712"/>
          </a:xfrm>
          <a:prstGeom prst="star6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6167126" y="4733361"/>
            <a:ext cx="1981200" cy="2057400"/>
          </a:xfrm>
          <a:prstGeom prst="star6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rgbClr val="1B02D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1500" dirty="0">
              <a:ln w="0"/>
              <a:solidFill>
                <a:srgbClr val="1B02D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914400"/>
            <a:ext cx="10744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সমাজজীবনকে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সমাজজীবনে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352800"/>
            <a:ext cx="10972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করেঃ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10744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কর্তব্যবোধ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করেঃ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কর্তব্যবোধ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কর্তব্যবোধ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সুশাসনও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এজন্যই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কর্তব্যবোধকে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124200"/>
            <a:ext cx="10744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জনকল্যাণমুখিতাঃ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জনকল্যাণমুখিতাকে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সুশাসনেরও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39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7050"/>
            <a:ext cx="1082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দায়বদ্ধতা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করেঃ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দায়বদ্ধতাকে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মূল্যবোধেরও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05542"/>
            <a:ext cx="1082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এজন্যই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সুশানের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4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06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Alternate Process 25"/>
          <p:cNvSpPr/>
          <p:nvPr/>
        </p:nvSpPr>
        <p:spPr>
          <a:xfrm>
            <a:off x="1143000" y="5334000"/>
            <a:ext cx="10287000" cy="69559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56259"/>
            <a:ext cx="6781800" cy="3947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Oval 29"/>
          <p:cNvSpPr/>
          <p:nvPr/>
        </p:nvSpPr>
        <p:spPr>
          <a:xfrm>
            <a:off x="3352800" y="176760"/>
            <a:ext cx="4648200" cy="86419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7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685800" y="5694985"/>
            <a:ext cx="10972800" cy="782015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4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44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4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solidFill>
                  <a:srgbClr val="1B02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solidFill>
                <a:srgbClr val="1B02D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9715899" cy="464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657600" y="152400"/>
            <a:ext cx="4648200" cy="838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42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657600" y="342246"/>
            <a:ext cx="4076700" cy="11055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EE1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407" y="2209800"/>
            <a:ext cx="113551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660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dirty="0">
              <a:solidFill>
                <a:srgbClr val="1B0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0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0606" y="4983540"/>
            <a:ext cx="1112659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26671"/>
            <a:ext cx="7329054" cy="459832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474566">
            <a:off x="8938353" y="901470"/>
            <a:ext cx="3477680" cy="83602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 rot="19095705">
            <a:off x="-294076" y="994341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55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209800"/>
            <a:ext cx="6858000" cy="464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57200"/>
            <a:ext cx="8915400" cy="5181600"/>
          </a:xfrm>
          <a:prstGeom prst="rect">
            <a:avLst/>
          </a:prstGeom>
          <a:ln w="76200">
            <a:noFill/>
            <a:prstDash val="sysDot"/>
          </a:ln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8800" dirty="0">
                <a:ln w="28575">
                  <a:solidFill>
                    <a:srgbClr val="FF0000"/>
                  </a:solidFill>
                </a:ln>
                <a:solidFill>
                  <a:srgbClr val="1B02D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 ধন্যবাদ</a:t>
            </a:r>
            <a:endParaRPr lang="en-US" sz="8800" dirty="0">
              <a:ln w="28575">
                <a:solidFill>
                  <a:srgbClr val="FF0000"/>
                </a:solidFill>
              </a:ln>
              <a:solidFill>
                <a:srgbClr val="1B02D4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8" y="914400"/>
            <a:ext cx="963682" cy="1420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8" y="2286000"/>
            <a:ext cx="963682" cy="1420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8" y="3657600"/>
            <a:ext cx="963682" cy="145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7" y="5105401"/>
            <a:ext cx="963682" cy="1420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5" y="931377"/>
            <a:ext cx="4788505" cy="5602427"/>
          </a:xfrm>
          <a:prstGeom prst="ellipse">
            <a:avLst/>
          </a:prstGeom>
          <a:ln w="190500" cap="rnd">
            <a:solidFill>
              <a:srgbClr val="FF33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6759522" y="931378"/>
            <a:ext cx="5051478" cy="5545622"/>
          </a:xfrm>
          <a:prstGeom prst="ellipse">
            <a:avLst/>
          </a:prstGeom>
          <a:solidFill>
            <a:srgbClr val="66FFFF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3600" b="1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3600" b="1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28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28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3429000" y="76200"/>
            <a:ext cx="5358885" cy="645067"/>
          </a:xfrm>
          <a:prstGeom prst="flowChartPreparation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114931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৩য়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28008"/>
            <a:ext cx="11582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শিষ্টাচার</a:t>
            </a:r>
            <a:r>
              <a:rPr lang="en-US" sz="5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5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ন্যায়পরায়ণতা</a:t>
            </a:r>
            <a:r>
              <a:rPr lang="en-US" sz="5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5400" b="1" spc="-150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সহমর্মিতা</a:t>
            </a:r>
            <a:endParaRPr lang="en-US" sz="5400" b="1" spc="-150" dirty="0" smtClean="0">
              <a:solidFill>
                <a:srgbClr val="1B02D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spc="-15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6600" b="1" spc="-15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766608"/>
            <a:ext cx="11430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5400" b="1" spc="-150" dirty="0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5400" b="1" spc="-150" dirty="0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দায়িত্বশীলতা</a:t>
            </a:r>
            <a:r>
              <a:rPr lang="en-US" sz="5400" b="1" spc="-150" dirty="0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5400" b="1" spc="-150" dirty="0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5400" b="1" spc="-150" dirty="0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D228"/>
                </a:solidFill>
                <a:latin typeface="NikoshBAN" pitchFamily="2" charset="0"/>
                <a:cs typeface="NikoshBAN" pitchFamily="2" charset="0"/>
              </a:rPr>
              <a:t>শাসন</a:t>
            </a:r>
            <a:endParaRPr lang="en-US" sz="5400" b="1" spc="-150" dirty="0" smtClean="0">
              <a:solidFill>
                <a:srgbClr val="00D228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6600" b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209800" y="1676400"/>
            <a:ext cx="762000" cy="2937808"/>
          </a:xfrm>
          <a:prstGeom prst="downArrow">
            <a:avLst/>
          </a:prstGeom>
          <a:solidFill>
            <a:srgbClr val="FA1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9220200" y="1752600"/>
            <a:ext cx="762000" cy="2861608"/>
          </a:xfrm>
          <a:prstGeom prst="upArrow">
            <a:avLst/>
          </a:prstGeom>
          <a:solidFill>
            <a:srgbClr val="01F5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31977" y="336327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78" y="3090952"/>
            <a:ext cx="119204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13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13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13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9348" y="1184638"/>
            <a:ext cx="11437257" cy="14514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bn-BD" sz="4800" b="1" dirty="0" smtClean="0">
                <a:ln/>
                <a:solidFill>
                  <a:srgbClr val="02CA1A"/>
                </a:solidFill>
                <a:latin typeface="NikoshBAN" pitchFamily="2" charset="0"/>
                <a:cs typeface="NikoshBAN" pitchFamily="2" charset="0"/>
              </a:rPr>
              <a:t>আমাদের  আজকের পাঠ-- </a:t>
            </a:r>
            <a:endParaRPr lang="en-US" sz="4800" b="1" dirty="0">
              <a:ln/>
              <a:solidFill>
                <a:srgbClr val="02CA1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235199" y="1280161"/>
            <a:ext cx="8585202" cy="4089862"/>
          </a:xfrm>
          <a:prstGeom prst="frame">
            <a:avLst/>
          </a:prstGeom>
          <a:solidFill>
            <a:srgbClr val="FA12E9"/>
          </a:solidFill>
          <a:ln>
            <a:solidFill>
              <a:srgbClr val="02D807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370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173301"/>
            <a:ext cx="1112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সমাজজীবনে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সামষ্টিগত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নীতিমালার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শিষ্টাচার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ন্যায়পরায়ণতা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সহমর্মিতাবোধ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শৃঙ্খলাবোধ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সৌজন্যবোধ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বৃত্তি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09800" y="0"/>
            <a:ext cx="7696200" cy="1143000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F70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7200" b="1" dirty="0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solidFill>
                  <a:srgbClr val="1B02D4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7200" b="1" dirty="0">
              <a:solidFill>
                <a:srgbClr val="1B02D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267200"/>
            <a:ext cx="1127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প্রতিষ্ঠাকে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অবক্ষয়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উদ্যোগগুলোও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578108"/>
            <a:ext cx="10668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শৃঙ্খলাবোধের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উন্মেষঃ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শৃঙ্খলাবোধ-এর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উন্মেষ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ব্যক্তি-স্বাধীনতা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সমাজব্যবস্থায়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ব্যক্তিস্বাধীনতার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রক্ষাকবচ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সমাজজীবনে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সোপান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শৃঙ্খলাবোধ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শৃঙ্খলাবোধ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মূল্যবোধগুলোকে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প্রগতির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1143000"/>
            <a:ext cx="10744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1B0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সুশাসনেরও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480</Words>
  <Application>Microsoft Office PowerPoint</Application>
  <PresentationFormat>Widescreen</PresentationFormat>
  <Paragraphs>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Hp</cp:lastModifiedBy>
  <cp:revision>236</cp:revision>
  <dcterms:created xsi:type="dcterms:W3CDTF">2015-05-30T02:56:30Z</dcterms:created>
  <dcterms:modified xsi:type="dcterms:W3CDTF">2021-07-09T15:19:13Z</dcterms:modified>
</cp:coreProperties>
</file>