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8" r:id="rId6"/>
    <p:sldId id="263" r:id="rId7"/>
    <p:sldId id="270" r:id="rId8"/>
    <p:sldId id="260" r:id="rId9"/>
    <p:sldId id="259" r:id="rId10"/>
    <p:sldId id="261" r:id="rId11"/>
    <p:sldId id="262" r:id="rId12"/>
    <p:sldId id="271" r:id="rId13"/>
    <p:sldId id="264" r:id="rId14"/>
    <p:sldId id="265" r:id="rId15"/>
    <p:sldId id="266" r:id="rId16"/>
    <p:sldId id="267" r:id="rId17"/>
    <p:sldId id="272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 autoAdjust="0"/>
    <p:restoredTop sz="94660"/>
  </p:normalViewPr>
  <p:slideViewPr>
    <p:cSldViewPr>
      <p:cViewPr varScale="1">
        <p:scale>
          <a:sx n="69" d="100"/>
          <a:sy n="69" d="100"/>
        </p:scale>
        <p:origin x="-606" y="-90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5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8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8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ersonal\Desktop\Hello%20Song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ted-welcome-image-028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2" y="304800"/>
            <a:ext cx="5662613" cy="2971800"/>
          </a:xfrm>
          <a:prstGeom prst="rect">
            <a:avLst/>
          </a:prstGeom>
        </p:spPr>
      </p:pic>
      <p:pic>
        <p:nvPicPr>
          <p:cNvPr id="3" name="Picture 2" descr="2usfuung2l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18007">
            <a:off x="7291871" y="147930"/>
            <a:ext cx="4646983" cy="6034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3212" y="2514600"/>
            <a:ext cx="7057954" cy="2286000"/>
          </a:xfrm>
          <a:prstGeom prst="rect">
            <a:avLst/>
          </a:prstGeom>
          <a:noFill/>
        </p:spPr>
        <p:txBody>
          <a:bodyPr wrap="none" rtlCol="0">
            <a:prstTxWarp prst="textCurv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are you dear students?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7412" y="0"/>
            <a:ext cx="537345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NikoshBAN" pitchFamily="2" charset="0"/>
              </a:rPr>
              <a:t>Is this  classroom/ Is this a room ?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8812" y="5029200"/>
            <a:ext cx="578709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I’ll help them to answer the question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5812" y="685800"/>
            <a:ext cx="8610600" cy="4419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ikitche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0188" y="0"/>
            <a:ext cx="3600450" cy="4162425"/>
          </a:xfrm>
          <a:prstGeom prst="rect">
            <a:avLst/>
          </a:prstGeom>
        </p:spPr>
      </p:pic>
      <p:pic>
        <p:nvPicPr>
          <p:cNvPr id="7" name="Picture 6" descr="141103.jpg"/>
          <p:cNvPicPr>
            <a:picLocks noChangeAspect="1"/>
          </p:cNvPicPr>
          <p:nvPr/>
        </p:nvPicPr>
        <p:blipFill>
          <a:blip r:embed="rId3"/>
          <a:srcRect t="11111" b="12222"/>
          <a:stretch>
            <a:fillRect/>
          </a:stretch>
        </p:blipFill>
        <p:spPr>
          <a:xfrm>
            <a:off x="0" y="3505200"/>
            <a:ext cx="3275012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351212" y="152400"/>
            <a:ext cx="530773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NikoshBAN" pitchFamily="2" charset="0"/>
              </a:rPr>
              <a:t>What</a:t>
            </a:r>
            <a:r>
              <a:rPr lang="bn-BD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NikoshBAN" pitchFamily="2" charset="0"/>
              </a:rPr>
              <a:t>are you see in this picture ?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94012" y="685800"/>
            <a:ext cx="5791200" cy="4800600"/>
            <a:chOff x="2894012" y="685800"/>
            <a:chExt cx="5791200" cy="4800600"/>
          </a:xfrm>
        </p:grpSpPr>
        <p:pic>
          <p:nvPicPr>
            <p:cNvPr id="9" name="Picture 8" descr="মানানসই-টেবিল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4012" y="685800"/>
              <a:ext cx="5791200" cy="4800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 descr="cooking-pot-6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4812" y="1676400"/>
              <a:ext cx="990600" cy="9906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4" name="Group 13"/>
          <p:cNvGrpSpPr/>
          <p:nvPr/>
        </p:nvGrpSpPr>
        <p:grpSpPr>
          <a:xfrm>
            <a:off x="8532812" y="0"/>
            <a:ext cx="3656013" cy="5410200"/>
            <a:chOff x="8532812" y="0"/>
            <a:chExt cx="3656013" cy="5410200"/>
          </a:xfrm>
        </p:grpSpPr>
        <p:pic>
          <p:nvPicPr>
            <p:cNvPr id="10" name="Picture 9" descr="2-Sided-Home-Colset-01-400x400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32812" y="0"/>
              <a:ext cx="3656013" cy="5410200"/>
            </a:xfrm>
            <a:prstGeom prst="rect">
              <a:avLst/>
            </a:prstGeom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7"/>
            <a:srcRect t="3704" r="8434" b="11111"/>
            <a:stretch>
              <a:fillRect/>
            </a:stretch>
          </p:blipFill>
          <p:spPr bwMode="auto">
            <a:xfrm>
              <a:off x="9980612" y="609600"/>
              <a:ext cx="1447800" cy="2057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2" y="304800"/>
            <a:ext cx="833048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Let’s see the individual picture and know their name.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141103.jpg"/>
          <p:cNvPicPr>
            <a:picLocks noChangeAspect="1"/>
          </p:cNvPicPr>
          <p:nvPr/>
        </p:nvPicPr>
        <p:blipFill>
          <a:blip r:embed="rId2" cstate="print"/>
          <a:srcRect t="11111" b="12222"/>
          <a:stretch>
            <a:fillRect/>
          </a:stretch>
        </p:blipFill>
        <p:spPr>
          <a:xfrm>
            <a:off x="3843048" y="1591270"/>
            <a:ext cx="21336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 t="3704" r="8434" b="11111"/>
          <a:stretch>
            <a:fillRect/>
          </a:stretch>
        </p:blipFill>
        <p:spPr bwMode="auto">
          <a:xfrm>
            <a:off x="261648" y="1286470"/>
            <a:ext cx="17526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6f93ca32ce7eb7756425bce24ca6b1b1_2ad36e9687a963bde6a258fe976b76-school-chair-clipart_400-55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075612" y="1210270"/>
            <a:ext cx="1634836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cooking-pot-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66648" y="1591270"/>
            <a:ext cx="14478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51yQUEaQRIL._SX355_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9048" y="1515070"/>
            <a:ext cx="18288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284412" y="3877270"/>
            <a:ext cx="1531188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Pot 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0812" y="3877270"/>
            <a:ext cx="1954381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Coat  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0812" y="3810000"/>
            <a:ext cx="1608133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Cot  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5812" y="3810000"/>
            <a:ext cx="1877437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Dish 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47012" y="3810000"/>
            <a:ext cx="2076531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Chair 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4412" y="3810000"/>
            <a:ext cx="2284413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Almira</a:t>
            </a:r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 descr="2-Sided-Home-Colset-01-400x4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8212" y="228600"/>
            <a:ext cx="2360613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9012" y="1600200"/>
            <a:ext cx="10591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’ll help the students to monitoring whole class  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3884612" y="2209800"/>
            <a:ext cx="1447800" cy="1447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Chair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646612" y="3886200"/>
            <a:ext cx="1447800" cy="1447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Almira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704012" y="3886200"/>
            <a:ext cx="1447800" cy="1447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Coat</a:t>
            </a:r>
            <a:endParaRPr lang="en-US" sz="3200" b="1" dirty="0"/>
          </a:p>
        </p:txBody>
      </p:sp>
      <p:sp>
        <p:nvSpPr>
          <p:cNvPr id="38" name="Oval 37"/>
          <p:cNvSpPr/>
          <p:nvPr/>
        </p:nvSpPr>
        <p:spPr>
          <a:xfrm>
            <a:off x="7542212" y="2362200"/>
            <a:ext cx="1447800" cy="1447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Pot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856412" y="762000"/>
            <a:ext cx="1447800" cy="1447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951412" y="685800"/>
            <a:ext cx="1447800" cy="1447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Dish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951412" y="685800"/>
            <a:ext cx="1447800" cy="1447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884612" y="2209800"/>
            <a:ext cx="1447800" cy="1447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856412" y="762000"/>
            <a:ext cx="1447800" cy="14478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704012" y="3886200"/>
            <a:ext cx="1447800" cy="14478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646612" y="3886200"/>
            <a:ext cx="1447800" cy="14478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542212" y="2362200"/>
            <a:ext cx="1447800" cy="14478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6-Point Star 40"/>
          <p:cNvSpPr/>
          <p:nvPr/>
        </p:nvSpPr>
        <p:spPr>
          <a:xfrm rot="20068073">
            <a:off x="5604851" y="2029756"/>
            <a:ext cx="1618500" cy="1999307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Memory game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98612" y="0"/>
            <a:ext cx="10210800" cy="751820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Think and say the correct word instead of the picture</a:t>
            </a:r>
            <a:endParaRPr lang="en-US" sz="2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33" grpId="0" animBg="1"/>
      <p:bldP spid="38" grpId="0" animBg="1"/>
      <p:bldP spid="34" grpId="0" animBg="1"/>
      <p:bldP spid="37" grpId="0" animBg="1"/>
      <p:bldP spid="7" grpId="0" animBg="1"/>
      <p:bldP spid="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41" grpId="0" animBg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78537" y="153537"/>
            <a:ext cx="3187091" cy="685800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Checking learning  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012" y="59140"/>
            <a:ext cx="3048000" cy="762000"/>
          </a:xfrm>
          <a:prstGeom prst="rect">
            <a:avLst/>
          </a:prstGeom>
          <a:noFill/>
        </p:spPr>
        <p:txBody>
          <a:bodyPr wrap="none" rtlCol="0">
            <a:prstTxWarp prst="textTriangl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Individual work  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1012" y="1135559"/>
            <a:ext cx="922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44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Point to the picture and say the word  </a:t>
            </a:r>
            <a:endParaRPr lang="en-US" sz="4400" b="1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20170427_0937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303712" y="1676400"/>
            <a:ext cx="3505200" cy="3962400"/>
          </a:xfrm>
          <a:prstGeom prst="ellipse">
            <a:avLst/>
          </a:prstGeom>
          <a:ln w="63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737" y="533400"/>
            <a:ext cx="11747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Dear students can you tell  what we w’ll learn today in this lesson?  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4151" y="2642175"/>
            <a:ext cx="6781800" cy="2062103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Become familiar with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english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sounds by listening to common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english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words and 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say simple words and phrase.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9412" y="1905000"/>
            <a:ext cx="388619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I’ll help them to say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04mn33x0h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2" y="152400"/>
            <a:ext cx="11582400" cy="518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picgifs-thank-you-9083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212" y="685800"/>
            <a:ext cx="2790825" cy="2352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64624" y="3543300"/>
            <a:ext cx="2971800" cy="17526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Class-1</a:t>
            </a:r>
          </a:p>
          <a:p>
            <a:pPr algn="ctr"/>
            <a:r>
              <a:rPr lang="en-US" sz="2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Subject:english</a:t>
            </a:r>
            <a:endParaRPr lang="en-US" sz="2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Unit:</a:t>
            </a:r>
            <a:r>
              <a:rPr lang="bn-BD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endParaRPr lang="en-US" sz="2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Lesson:1-3</a:t>
            </a:r>
            <a:endParaRPr lang="bn-BD" sz="2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BD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Activity:B</a:t>
            </a:r>
            <a:endParaRPr lang="en-US" sz="2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2412" y="3414677"/>
            <a:ext cx="6092825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Md.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Inam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Ulla Khan</a:t>
            </a:r>
          </a:p>
          <a:p>
            <a:pPr algn="ctr"/>
            <a:r>
              <a:rPr lang="en-US" dirty="0">
                <a:latin typeface="Monotype Corsiva" pitchFamily="66" charset="0"/>
              </a:rPr>
              <a:t>Assistant Teacher</a:t>
            </a:r>
          </a:p>
          <a:p>
            <a:pPr algn="ctr"/>
            <a:r>
              <a:rPr lang="en-US" dirty="0" err="1">
                <a:latin typeface="Monotype Corsiva" pitchFamily="66" charset="0"/>
              </a:rPr>
              <a:t>Sharergoj</a:t>
            </a:r>
            <a:r>
              <a:rPr lang="en-US" dirty="0">
                <a:latin typeface="Monotype Corsiva" pitchFamily="66" charset="0"/>
              </a:rPr>
              <a:t> Govt. Primary School</a:t>
            </a:r>
          </a:p>
          <a:p>
            <a:pPr algn="ctr"/>
            <a:r>
              <a:rPr lang="en-US" sz="2800" dirty="0" err="1">
                <a:latin typeface="Monotype Corsiva" pitchFamily="66" charset="0"/>
              </a:rPr>
              <a:t>Sreemangal</a:t>
            </a:r>
            <a:r>
              <a:rPr lang="en-US" sz="2800" dirty="0">
                <a:latin typeface="Monotype Corsiva" pitchFamily="66" charset="0"/>
              </a:rPr>
              <a:t>, </a:t>
            </a:r>
            <a:r>
              <a:rPr lang="en-US" sz="2800" dirty="0" err="1">
                <a:latin typeface="Monotype Corsiva" pitchFamily="66" charset="0"/>
              </a:rPr>
              <a:t>Moulvibazar</a:t>
            </a:r>
            <a:r>
              <a:rPr lang="en-US" sz="2800" dirty="0">
                <a:latin typeface="Monotype Corsiva" pitchFamily="66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57" y="83124"/>
            <a:ext cx="2729055" cy="333138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89012" y="228600"/>
            <a:ext cx="10439400" cy="487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70012" y="2176047"/>
            <a:ext cx="9677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Listening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-111.Become familiar with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english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bn-BD" sz="3200" dirty="0">
              <a:latin typeface="Times New Roman" pitchFamily="18" charset="0"/>
              <a:ea typeface="Times New Roman" pitchFamily="18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sounds by listening to common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english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words.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peaking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-111.repeat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after the teacher simple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words and phrase.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BD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112.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say simple words and phrase.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3012" y="1905000"/>
            <a:ext cx="7843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2212" y="457200"/>
            <a:ext cx="472918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NikoshBAN" pitchFamily="2" charset="0"/>
              </a:rPr>
              <a:t>Learning outcome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4812" y="1219200"/>
            <a:ext cx="849303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NikoshBAN" pitchFamily="2" charset="0"/>
              </a:rPr>
              <a:t>By the end of the lesson students will be able to</a:t>
            </a:r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612" y="1219200"/>
            <a:ext cx="7543800" cy="105662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NikoshBAN" pitchFamily="2" charset="0"/>
              </a:rPr>
              <a:t>Dear students let’s singing a song 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232432dcc4534fd0ef355c96734cff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412" y="3200400"/>
            <a:ext cx="3609975" cy="1743075"/>
          </a:xfrm>
          <a:prstGeom prst="rect">
            <a:avLst/>
          </a:prstGeom>
        </p:spPr>
      </p:pic>
      <p:pic>
        <p:nvPicPr>
          <p:cNvPr id="6" name="Picture 5" descr="232432dcc4534fd0ef355c96734cff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2" y="3124200"/>
            <a:ext cx="3609975" cy="1743075"/>
          </a:xfrm>
          <a:prstGeom prst="rect">
            <a:avLst/>
          </a:prstGeom>
        </p:spPr>
      </p:pic>
      <p:pic>
        <p:nvPicPr>
          <p:cNvPr id="7" name="Picture 6" descr="232432dcc4534fd0ef355c96734cff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212" y="3048000"/>
            <a:ext cx="3609975" cy="1743075"/>
          </a:xfrm>
          <a:prstGeom prst="rect">
            <a:avLst/>
          </a:prstGeom>
        </p:spPr>
      </p:pic>
      <p:pic>
        <p:nvPicPr>
          <p:cNvPr id="8" name="Hello S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942013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2641_main.jpg"/>
          <p:cNvPicPr>
            <a:picLocks noChangeAspect="1"/>
          </p:cNvPicPr>
          <p:nvPr/>
        </p:nvPicPr>
        <p:blipFill>
          <a:blip r:embed="rId2"/>
          <a:srcRect l="8000" r="8000"/>
          <a:stretch>
            <a:fillRect/>
          </a:stretch>
        </p:blipFill>
        <p:spPr>
          <a:xfrm>
            <a:off x="3198812" y="1066800"/>
            <a:ext cx="2362200" cy="230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51yQUEaQRIL._SX35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612" y="3505200"/>
            <a:ext cx="2799604" cy="1825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141103.jpg"/>
          <p:cNvPicPr>
            <a:picLocks noChangeAspect="1"/>
          </p:cNvPicPr>
          <p:nvPr/>
        </p:nvPicPr>
        <p:blipFill>
          <a:blip r:embed="rId4"/>
          <a:srcRect t="7778" b="12222"/>
          <a:stretch>
            <a:fillRect/>
          </a:stretch>
        </p:blipFill>
        <p:spPr>
          <a:xfrm>
            <a:off x="6475412" y="3200400"/>
            <a:ext cx="2542560" cy="2103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ooking-pot-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99212" y="1295400"/>
            <a:ext cx="2303522" cy="1728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48184" y="304800"/>
            <a:ext cx="1194064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NikoshBAN" pitchFamily="2" charset="0"/>
              </a:rPr>
              <a:t>Dear students let’s we see what we learn our previous class?</a:t>
            </a:r>
            <a:endParaRPr lang="en-US" sz="3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7812" y="228600"/>
            <a:ext cx="703551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Lets we see more picture today.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1219200"/>
            <a:ext cx="3198812" cy="3962400"/>
            <a:chOff x="0" y="0"/>
            <a:chExt cx="4722812" cy="5181600"/>
          </a:xfrm>
        </p:grpSpPr>
        <p:pic>
          <p:nvPicPr>
            <p:cNvPr id="14" name="Picture 13" descr="gasher-culay-durgotona-arate-notun-prjukti-550x367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4570412" cy="2971800"/>
            </a:xfrm>
            <a:prstGeom prst="rect">
              <a:avLst/>
            </a:prstGeom>
          </p:spPr>
        </p:pic>
        <p:pic>
          <p:nvPicPr>
            <p:cNvPr id="15" name="Picture 14" descr="774-300x300.jpg"/>
            <p:cNvPicPr>
              <a:picLocks noChangeAspect="1"/>
            </p:cNvPicPr>
            <p:nvPr/>
          </p:nvPicPr>
          <p:blipFill>
            <a:blip r:embed="rId7"/>
            <a:srcRect l="12670" t="23726" r="9527" b="22892"/>
            <a:stretch>
              <a:fillRect/>
            </a:stretch>
          </p:blipFill>
          <p:spPr>
            <a:xfrm>
              <a:off x="0" y="2438400"/>
              <a:ext cx="4722812" cy="2743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 descr="cooking-pot-6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4212" y="457200"/>
              <a:ext cx="990600" cy="9906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3503612" y="1752600"/>
            <a:ext cx="4876800" cy="3200400"/>
            <a:chOff x="3198812" y="1778000"/>
            <a:chExt cx="5029200" cy="3200400"/>
          </a:xfrm>
        </p:grpSpPr>
        <p:pic>
          <p:nvPicPr>
            <p:cNvPr id="18" name="Picture 17" descr="6f93ca32ce7eb7756425bce24ca6b1b1_2ad36e9687a963bde6a258fe976b76-school-chair-clipart_400-550.jpe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6323012" y="1778000"/>
              <a:ext cx="1905000" cy="3200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19" descr="u6pOxYJa.jpg"/>
            <p:cNvPicPr>
              <a:picLocks noChangeAspect="1"/>
            </p:cNvPicPr>
            <p:nvPr/>
          </p:nvPicPr>
          <p:blipFill>
            <a:blip r:embed="rId10"/>
            <a:srcRect t="27700" b="13763"/>
            <a:stretch>
              <a:fillRect/>
            </a:stretch>
          </p:blipFill>
          <p:spPr>
            <a:xfrm>
              <a:off x="3198812" y="1778000"/>
              <a:ext cx="3500438" cy="3200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1" name="Picture 20" descr="2-Sided-Home-Colset-01-400x400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12225" y="1219200"/>
            <a:ext cx="3276600" cy="401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lastic++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612" y="838200"/>
            <a:ext cx="46482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oup 15"/>
          <p:cNvGrpSpPr/>
          <p:nvPr/>
        </p:nvGrpSpPr>
        <p:grpSpPr>
          <a:xfrm>
            <a:off x="0" y="0"/>
            <a:ext cx="4722812" cy="5181600"/>
            <a:chOff x="0" y="0"/>
            <a:chExt cx="4722812" cy="5181600"/>
          </a:xfrm>
        </p:grpSpPr>
        <p:pic>
          <p:nvPicPr>
            <p:cNvPr id="9" name="Picture 8" descr="gasher-culay-durgotona-arate-notun-prjukti-550x367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570412" cy="2971800"/>
            </a:xfrm>
            <a:prstGeom prst="rect">
              <a:avLst/>
            </a:prstGeom>
          </p:spPr>
        </p:pic>
        <p:pic>
          <p:nvPicPr>
            <p:cNvPr id="8" name="Picture 7" descr="774-300x300.jpg"/>
            <p:cNvPicPr>
              <a:picLocks noChangeAspect="1"/>
            </p:cNvPicPr>
            <p:nvPr/>
          </p:nvPicPr>
          <p:blipFill>
            <a:blip r:embed="rId4"/>
            <a:srcRect l="12670" t="23726" r="9527" b="22892"/>
            <a:stretch>
              <a:fillRect/>
            </a:stretch>
          </p:blipFill>
          <p:spPr>
            <a:xfrm>
              <a:off x="0" y="2438400"/>
              <a:ext cx="4722812" cy="2743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 descr="cooking-pot-6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4212" y="457200"/>
              <a:ext cx="990600" cy="9906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7" name="Picture 6" descr="50040-278x328.jpg"/>
          <p:cNvPicPr>
            <a:picLocks noChangeAspect="1"/>
          </p:cNvPicPr>
          <p:nvPr/>
        </p:nvPicPr>
        <p:blipFill>
          <a:blip r:embed="rId6"/>
          <a:srcRect l="18229" t="5085" r="18134" b="6780"/>
          <a:stretch>
            <a:fillRect/>
          </a:stretch>
        </p:blipFill>
        <p:spPr>
          <a:xfrm>
            <a:off x="9293225" y="533400"/>
            <a:ext cx="28956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722812" y="228600"/>
            <a:ext cx="493744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NikoshBAN" pitchFamily="2" charset="0"/>
              </a:rPr>
              <a:t>Where</a:t>
            </a:r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NikoshBAN" pitchFamily="2" charset="0"/>
              </a:rPr>
              <a:t> are you see this things ?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9612" y="4724400"/>
            <a:ext cx="208416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In the room.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6812" y="0"/>
            <a:ext cx="7360092" cy="1171039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80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NikoshBAN" pitchFamily="2" charset="0"/>
              </a:rPr>
              <a:t>Todays lesson is </a:t>
            </a:r>
            <a:endParaRPr lang="en-US" sz="80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1812" y="2514600"/>
            <a:ext cx="5095354" cy="144780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NikoshBAN" pitchFamily="2" charset="0"/>
              </a:rPr>
              <a:t>In the room 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12" y="1371600"/>
            <a:ext cx="8208922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0812" y="762000"/>
            <a:ext cx="4343400" cy="4876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989012" y="0"/>
            <a:ext cx="1032462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NikoshBAN" pitchFamily="2" charset="0"/>
              </a:rPr>
              <a:t>Dear students open at page46 of your english book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38400"/>
            <a:ext cx="3959417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NikoshBAN" pitchFamily="2" charset="0"/>
              </a:rPr>
              <a:t>Look at the picture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NikoshBAN" pitchFamily="2" charset="0"/>
              </a:rPr>
              <a:t> of Activity </a:t>
            </a:r>
            <a:r>
              <a:rPr lang="bn-BD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NikoshBAN" pitchFamily="2" charset="0"/>
              </a:rPr>
              <a:t>‘ B’ </a:t>
            </a:r>
            <a:r>
              <a:rPr lang="en-US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6612" y="2438400"/>
            <a:ext cx="3933769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NikoshBAN" pitchFamily="2" charset="0"/>
              </a:rPr>
              <a:t>Tell me about the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NikoshBAN" pitchFamily="2" charset="0"/>
              </a:rPr>
              <a:t> individual picture</a:t>
            </a:r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onut 5"/>
          <p:cNvSpPr/>
          <p:nvPr/>
        </p:nvSpPr>
        <p:spPr>
          <a:xfrm>
            <a:off x="4113212" y="2057400"/>
            <a:ext cx="609600" cy="533400"/>
          </a:xfrm>
          <a:prstGeom prst="donut">
            <a:avLst>
              <a:gd name="adj" fmla="val 8731"/>
            </a:avLst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212" y="1600200"/>
            <a:ext cx="11506200" cy="259080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NikoshBAN" pitchFamily="2" charset="0"/>
              </a:rPr>
              <a:t>Listen to me carefully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NikoshBAN" pitchFamily="2" charset="0"/>
              </a:rPr>
              <a:t> what i say?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2491</TotalTime>
  <Words>270</Words>
  <Application>Microsoft Office PowerPoint</Application>
  <PresentationFormat>Custom</PresentationFormat>
  <Paragraphs>60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</dc:creator>
  <cp:lastModifiedBy>user</cp:lastModifiedBy>
  <cp:revision>30</cp:revision>
  <dcterms:created xsi:type="dcterms:W3CDTF">2006-08-16T00:00:00Z</dcterms:created>
  <dcterms:modified xsi:type="dcterms:W3CDTF">2021-07-09T16:30:37Z</dcterms:modified>
</cp:coreProperties>
</file>