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0"/>
  </p:notesMasterIdLst>
  <p:sldIdLst>
    <p:sldId id="305" r:id="rId2"/>
    <p:sldId id="306" r:id="rId3"/>
    <p:sldId id="313" r:id="rId4"/>
    <p:sldId id="259" r:id="rId5"/>
    <p:sldId id="263" r:id="rId6"/>
    <p:sldId id="258" r:id="rId7"/>
    <p:sldId id="261" r:id="rId8"/>
    <p:sldId id="260" r:id="rId9"/>
    <p:sldId id="262" r:id="rId10"/>
    <p:sldId id="257" r:id="rId11"/>
    <p:sldId id="265" r:id="rId12"/>
    <p:sldId id="266" r:id="rId13"/>
    <p:sldId id="270" r:id="rId14"/>
    <p:sldId id="271" r:id="rId15"/>
    <p:sldId id="272" r:id="rId16"/>
    <p:sldId id="297" r:id="rId17"/>
    <p:sldId id="312" r:id="rId18"/>
    <p:sldId id="30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va Debnath" userId="0b1e21b3c477dfa4" providerId="LiveId" clId="{6959C889-DD4F-4B05-A94A-16116F610B97}"/>
    <pc:docChg chg="custSel addSld delSld modSld modMainMaster">
      <pc:chgData name="Shuva Debnath" userId="0b1e21b3c477dfa4" providerId="LiveId" clId="{6959C889-DD4F-4B05-A94A-16116F610B97}" dt="2021-07-09T07:13:49.385" v="143" actId="47"/>
      <pc:docMkLst>
        <pc:docMk/>
      </pc:docMkLst>
      <pc:sldChg chg="add">
        <pc:chgData name="Shuva Debnath" userId="0b1e21b3c477dfa4" providerId="LiveId" clId="{6959C889-DD4F-4B05-A94A-16116F610B97}" dt="2021-07-09T06:14:40.005" v="0"/>
        <pc:sldMkLst>
          <pc:docMk/>
          <pc:sldMk cId="488297387" sldId="257"/>
        </pc:sldMkLst>
      </pc:sldChg>
      <pc:sldChg chg="addSp delSp modSp add mod">
        <pc:chgData name="Shuva Debnath" userId="0b1e21b3c477dfa4" providerId="LiveId" clId="{6959C889-DD4F-4B05-A94A-16116F610B97}" dt="2021-07-09T06:48:34.749" v="110" actId="1076"/>
        <pc:sldMkLst>
          <pc:docMk/>
          <pc:sldMk cId="2293543471" sldId="258"/>
        </pc:sldMkLst>
        <pc:picChg chg="add mod">
          <ac:chgData name="Shuva Debnath" userId="0b1e21b3c477dfa4" providerId="LiveId" clId="{6959C889-DD4F-4B05-A94A-16116F610B97}" dt="2021-07-09T06:44:45.936" v="74"/>
          <ac:picMkLst>
            <pc:docMk/>
            <pc:sldMk cId="2293543471" sldId="258"/>
            <ac:picMk id="8" creationId="{5E03E2A4-BC98-4A7E-892D-9815CF3086DA}"/>
          </ac:picMkLst>
        </pc:picChg>
        <pc:picChg chg="add mod">
          <ac:chgData name="Shuva Debnath" userId="0b1e21b3c477dfa4" providerId="LiveId" clId="{6959C889-DD4F-4B05-A94A-16116F610B97}" dt="2021-07-09T06:48:34.749" v="110" actId="1076"/>
          <ac:picMkLst>
            <pc:docMk/>
            <pc:sldMk cId="2293543471" sldId="258"/>
            <ac:picMk id="9" creationId="{9270321B-28D7-436B-9B68-4C9FD9309ECB}"/>
          </ac:picMkLst>
        </pc:picChg>
        <pc:picChg chg="add del mod">
          <ac:chgData name="Shuva Debnath" userId="0b1e21b3c477dfa4" providerId="LiveId" clId="{6959C889-DD4F-4B05-A94A-16116F610B97}" dt="2021-07-09T06:48:31.673" v="109" actId="478"/>
          <ac:picMkLst>
            <pc:docMk/>
            <pc:sldMk cId="2293543471" sldId="258"/>
            <ac:picMk id="10" creationId="{A5406037-1C14-492D-8AA4-0F29363F6CAC}"/>
          </ac:picMkLst>
        </pc:picChg>
      </pc:sldChg>
      <pc:sldChg chg="add del">
        <pc:chgData name="Shuva Debnath" userId="0b1e21b3c477dfa4" providerId="LiveId" clId="{6959C889-DD4F-4B05-A94A-16116F610B97}" dt="2021-07-09T06:15:04.953" v="1" actId="47"/>
        <pc:sldMkLst>
          <pc:docMk/>
          <pc:sldMk cId="867194764" sldId="259"/>
        </pc:sldMkLst>
      </pc:sldChg>
      <pc:sldChg chg="addSp modSp add mod">
        <pc:chgData name="Shuva Debnath" userId="0b1e21b3c477dfa4" providerId="LiveId" clId="{6959C889-DD4F-4B05-A94A-16116F610B97}" dt="2021-07-09T06:48:44.300" v="111" actId="1076"/>
        <pc:sldMkLst>
          <pc:docMk/>
          <pc:sldMk cId="1036159320" sldId="259"/>
        </pc:sldMkLst>
        <pc:picChg chg="add mod">
          <ac:chgData name="Shuva Debnath" userId="0b1e21b3c477dfa4" providerId="LiveId" clId="{6959C889-DD4F-4B05-A94A-16116F610B97}" dt="2021-07-09T06:44:32.193" v="72"/>
          <ac:picMkLst>
            <pc:docMk/>
            <pc:sldMk cId="1036159320" sldId="259"/>
            <ac:picMk id="5" creationId="{D6E5F402-4F98-4AE4-A580-D8BCAD876297}"/>
          </ac:picMkLst>
        </pc:picChg>
        <pc:picChg chg="add mod">
          <ac:chgData name="Shuva Debnath" userId="0b1e21b3c477dfa4" providerId="LiveId" clId="{6959C889-DD4F-4B05-A94A-16116F610B97}" dt="2021-07-09T06:48:44.300" v="111" actId="1076"/>
          <ac:picMkLst>
            <pc:docMk/>
            <pc:sldMk cId="1036159320" sldId="259"/>
            <ac:picMk id="7" creationId="{0C5600C0-8186-48D3-8CB9-9CAA9C802596}"/>
          </ac:picMkLst>
        </pc:picChg>
      </pc:sldChg>
      <pc:sldChg chg="addSp modSp add mod">
        <pc:chgData name="Shuva Debnath" userId="0b1e21b3c477dfa4" providerId="LiveId" clId="{6959C889-DD4F-4B05-A94A-16116F610B97}" dt="2021-07-09T06:51:39.163" v="118" actId="1076"/>
        <pc:sldMkLst>
          <pc:docMk/>
          <pc:sldMk cId="564106920" sldId="260"/>
        </pc:sldMkLst>
        <pc:picChg chg="add mod">
          <ac:chgData name="Shuva Debnath" userId="0b1e21b3c477dfa4" providerId="LiveId" clId="{6959C889-DD4F-4B05-A94A-16116F610B97}" dt="2021-07-09T06:44:54.149" v="76"/>
          <ac:picMkLst>
            <pc:docMk/>
            <pc:sldMk cId="564106920" sldId="260"/>
            <ac:picMk id="4" creationId="{E7852DE5-509A-4D60-BB28-8B2B42E5C793}"/>
          </ac:picMkLst>
        </pc:picChg>
        <pc:picChg chg="add mod">
          <ac:chgData name="Shuva Debnath" userId="0b1e21b3c477dfa4" providerId="LiveId" clId="{6959C889-DD4F-4B05-A94A-16116F610B97}" dt="2021-07-09T06:51:39.163" v="118" actId="1076"/>
          <ac:picMkLst>
            <pc:docMk/>
            <pc:sldMk cId="564106920" sldId="260"/>
            <ac:picMk id="6" creationId="{7A2EB92A-CAF8-4960-9642-2073F9B0E9F9}"/>
          </ac:picMkLst>
        </pc:picChg>
      </pc:sldChg>
      <pc:sldChg chg="add del">
        <pc:chgData name="Shuva Debnath" userId="0b1e21b3c477dfa4" providerId="LiveId" clId="{6959C889-DD4F-4B05-A94A-16116F610B97}" dt="2021-07-09T06:33:30.414" v="25" actId="47"/>
        <pc:sldMkLst>
          <pc:docMk/>
          <pc:sldMk cId="2458783058" sldId="260"/>
        </pc:sldMkLst>
      </pc:sldChg>
      <pc:sldChg chg="addSp modSp add mod">
        <pc:chgData name="Shuva Debnath" userId="0b1e21b3c477dfa4" providerId="LiveId" clId="{6959C889-DD4F-4B05-A94A-16116F610B97}" dt="2021-07-09T07:07:33.561" v="142" actId="255"/>
        <pc:sldMkLst>
          <pc:docMk/>
          <pc:sldMk cId="3065296664" sldId="261"/>
        </pc:sldMkLst>
        <pc:spChg chg="mod">
          <ac:chgData name="Shuva Debnath" userId="0b1e21b3c477dfa4" providerId="LiveId" clId="{6959C889-DD4F-4B05-A94A-16116F610B97}" dt="2021-07-09T07:07:33.561" v="142" actId="255"/>
          <ac:spMkLst>
            <pc:docMk/>
            <pc:sldMk cId="3065296664" sldId="261"/>
            <ac:spMk id="3" creationId="{00000000-0000-0000-0000-000000000000}"/>
          </ac:spMkLst>
        </pc:spChg>
        <pc:picChg chg="add mod">
          <ac:chgData name="Shuva Debnath" userId="0b1e21b3c477dfa4" providerId="LiveId" clId="{6959C889-DD4F-4B05-A94A-16116F610B97}" dt="2021-07-09T06:44:51.037" v="75"/>
          <ac:picMkLst>
            <pc:docMk/>
            <pc:sldMk cId="3065296664" sldId="261"/>
            <ac:picMk id="4" creationId="{986FDC65-B297-42CB-9B81-FAA29DC182B2}"/>
          </ac:picMkLst>
        </pc:picChg>
        <pc:picChg chg="add mod">
          <ac:chgData name="Shuva Debnath" userId="0b1e21b3c477dfa4" providerId="LiveId" clId="{6959C889-DD4F-4B05-A94A-16116F610B97}" dt="2021-07-09T06:47:46.267" v="103" actId="1076"/>
          <ac:picMkLst>
            <pc:docMk/>
            <pc:sldMk cId="3065296664" sldId="261"/>
            <ac:picMk id="5" creationId="{E586CE9C-BFFB-450F-AC53-D641F79BFF50}"/>
          </ac:picMkLst>
        </pc:picChg>
      </pc:sldChg>
      <pc:sldChg chg="addSp delSp modSp add mod">
        <pc:chgData name="Shuva Debnath" userId="0b1e21b3c477dfa4" providerId="LiveId" clId="{6959C889-DD4F-4B05-A94A-16116F610B97}" dt="2021-07-09T06:52:33.186" v="123"/>
        <pc:sldMkLst>
          <pc:docMk/>
          <pc:sldMk cId="2469960779" sldId="262"/>
        </pc:sldMkLst>
        <pc:spChg chg="mod">
          <ac:chgData name="Shuva Debnath" userId="0b1e21b3c477dfa4" providerId="LiveId" clId="{6959C889-DD4F-4B05-A94A-16116F610B97}" dt="2021-07-09T06:40:45.125" v="44" actId="1076"/>
          <ac:spMkLst>
            <pc:docMk/>
            <pc:sldMk cId="2469960779" sldId="262"/>
            <ac:spMk id="2" creationId="{00000000-0000-0000-0000-000000000000}"/>
          </ac:spMkLst>
        </pc:spChg>
        <pc:spChg chg="mod">
          <ac:chgData name="Shuva Debnath" userId="0b1e21b3c477dfa4" providerId="LiveId" clId="{6959C889-DD4F-4B05-A94A-16116F610B97}" dt="2021-07-09T06:40:40.637" v="43" actId="1076"/>
          <ac:spMkLst>
            <pc:docMk/>
            <pc:sldMk cId="2469960779" sldId="262"/>
            <ac:spMk id="3" creationId="{00000000-0000-0000-0000-000000000000}"/>
          </ac:spMkLst>
        </pc:spChg>
        <pc:spChg chg="mod">
          <ac:chgData name="Shuva Debnath" userId="0b1e21b3c477dfa4" providerId="LiveId" clId="{6959C889-DD4F-4B05-A94A-16116F610B97}" dt="2021-07-09T06:40:23.868" v="40" actId="1076"/>
          <ac:spMkLst>
            <pc:docMk/>
            <pc:sldMk cId="2469960779" sldId="262"/>
            <ac:spMk id="4" creationId="{00000000-0000-0000-0000-000000000000}"/>
          </ac:spMkLst>
        </pc:spChg>
        <pc:spChg chg="mod">
          <ac:chgData name="Shuva Debnath" userId="0b1e21b3c477dfa4" providerId="LiveId" clId="{6959C889-DD4F-4B05-A94A-16116F610B97}" dt="2021-07-09T06:40:33.476" v="42" actId="1076"/>
          <ac:spMkLst>
            <pc:docMk/>
            <pc:sldMk cId="2469960779" sldId="262"/>
            <ac:spMk id="5" creationId="{00000000-0000-0000-0000-000000000000}"/>
          </ac:spMkLst>
        </pc:spChg>
        <pc:spChg chg="add mod">
          <ac:chgData name="Shuva Debnath" userId="0b1e21b3c477dfa4" providerId="LiveId" clId="{6959C889-DD4F-4B05-A94A-16116F610B97}" dt="2021-07-09T06:40:56.206" v="45" actId="1076"/>
          <ac:spMkLst>
            <pc:docMk/>
            <pc:sldMk cId="2469960779" sldId="262"/>
            <ac:spMk id="31" creationId="{518978DE-C91F-4512-87C9-D19C3C432ECC}"/>
          </ac:spMkLst>
        </pc:spChg>
        <pc:grpChg chg="del mod">
          <ac:chgData name="Shuva Debnath" userId="0b1e21b3c477dfa4" providerId="LiveId" clId="{6959C889-DD4F-4B05-A94A-16116F610B97}" dt="2021-07-09T06:33:49.579" v="27" actId="478"/>
          <ac:grpSpMkLst>
            <pc:docMk/>
            <pc:sldMk cId="2469960779" sldId="262"/>
            <ac:grpSpMk id="69" creationId="{00000000-0000-0000-0000-000000000000}"/>
          </ac:grpSpMkLst>
        </pc:grpChg>
        <pc:picChg chg="add mod">
          <ac:chgData name="Shuva Debnath" userId="0b1e21b3c477dfa4" providerId="LiveId" clId="{6959C889-DD4F-4B05-A94A-16116F610B97}" dt="2021-07-09T06:48:26.115" v="108" actId="1076"/>
          <ac:picMkLst>
            <pc:docMk/>
            <pc:sldMk cId="2469960779" sldId="262"/>
            <ac:picMk id="32" creationId="{E4D0E4B7-E566-4BEE-8F24-6B0EB422DFCB}"/>
          </ac:picMkLst>
        </pc:picChg>
        <pc:picChg chg="add mod">
          <ac:chgData name="Shuva Debnath" userId="0b1e21b3c477dfa4" providerId="LiveId" clId="{6959C889-DD4F-4B05-A94A-16116F610B97}" dt="2021-07-09T06:52:33.186" v="123"/>
          <ac:picMkLst>
            <pc:docMk/>
            <pc:sldMk cId="2469960779" sldId="262"/>
            <ac:picMk id="33" creationId="{A6B09319-D5E1-4872-8488-1C5A601D28A3}"/>
          </ac:picMkLst>
        </pc:picChg>
      </pc:sldChg>
      <pc:sldChg chg="addSp modSp add mod">
        <pc:chgData name="Shuva Debnath" userId="0b1e21b3c477dfa4" providerId="LiveId" clId="{6959C889-DD4F-4B05-A94A-16116F610B97}" dt="2021-07-09T06:51:55.602" v="121" actId="1076"/>
        <pc:sldMkLst>
          <pc:docMk/>
          <pc:sldMk cId="584762359" sldId="263"/>
        </pc:sldMkLst>
        <pc:picChg chg="add mod">
          <ac:chgData name="Shuva Debnath" userId="0b1e21b3c477dfa4" providerId="LiveId" clId="{6959C889-DD4F-4B05-A94A-16116F610B97}" dt="2021-07-09T06:44:36.859" v="73"/>
          <ac:picMkLst>
            <pc:docMk/>
            <pc:sldMk cId="584762359" sldId="263"/>
            <ac:picMk id="5" creationId="{695FBCFC-7CEF-4DE7-A13F-8AB58970BFC7}"/>
          </ac:picMkLst>
        </pc:picChg>
        <pc:picChg chg="add mod">
          <ac:chgData name="Shuva Debnath" userId="0b1e21b3c477dfa4" providerId="LiveId" clId="{6959C889-DD4F-4B05-A94A-16116F610B97}" dt="2021-07-09T06:51:55.602" v="121" actId="1076"/>
          <ac:picMkLst>
            <pc:docMk/>
            <pc:sldMk cId="584762359" sldId="263"/>
            <ac:picMk id="7" creationId="{3661E202-9C0F-45BB-B031-B77774D7A47F}"/>
          </ac:picMkLst>
        </pc:picChg>
      </pc:sldChg>
      <pc:sldChg chg="add del">
        <pc:chgData name="Shuva Debnath" userId="0b1e21b3c477dfa4" providerId="LiveId" clId="{6959C889-DD4F-4B05-A94A-16116F610B97}" dt="2021-07-09T06:35:24.830" v="30" actId="47"/>
        <pc:sldMkLst>
          <pc:docMk/>
          <pc:sldMk cId="457998453" sldId="264"/>
        </pc:sldMkLst>
      </pc:sldChg>
      <pc:sldChg chg="addSp modSp add mod">
        <pc:chgData name="Shuva Debnath" userId="0b1e21b3c477dfa4" providerId="LiveId" clId="{6959C889-DD4F-4B05-A94A-16116F610B97}" dt="2021-07-09T06:51:10.363" v="116" actId="1076"/>
        <pc:sldMkLst>
          <pc:docMk/>
          <pc:sldMk cId="2429597396" sldId="265"/>
        </pc:sldMkLst>
        <pc:picChg chg="add mod">
          <ac:chgData name="Shuva Debnath" userId="0b1e21b3c477dfa4" providerId="LiveId" clId="{6959C889-DD4F-4B05-A94A-16116F610B97}" dt="2021-07-09T06:44:58.920" v="77"/>
          <ac:picMkLst>
            <pc:docMk/>
            <pc:sldMk cId="2429597396" sldId="265"/>
            <ac:picMk id="9" creationId="{7ACBA228-4C7B-42B7-9CB4-9026D25A28C2}"/>
          </ac:picMkLst>
        </pc:picChg>
        <pc:picChg chg="add mod">
          <ac:chgData name="Shuva Debnath" userId="0b1e21b3c477dfa4" providerId="LiveId" clId="{6959C889-DD4F-4B05-A94A-16116F610B97}" dt="2021-07-09T06:51:10.363" v="116" actId="1076"/>
          <ac:picMkLst>
            <pc:docMk/>
            <pc:sldMk cId="2429597396" sldId="265"/>
            <ac:picMk id="10" creationId="{0467D8B8-9B6F-4E22-9CC1-F41538B77B12}"/>
          </ac:picMkLst>
        </pc:picChg>
      </pc:sldChg>
      <pc:sldChg chg="addSp modSp add mod setBg">
        <pc:chgData name="Shuva Debnath" userId="0b1e21b3c477dfa4" providerId="LiveId" clId="{6959C889-DD4F-4B05-A94A-16116F610B97}" dt="2021-07-09T06:51:27.180" v="117" actId="1076"/>
        <pc:sldMkLst>
          <pc:docMk/>
          <pc:sldMk cId="1166240697" sldId="266"/>
        </pc:sldMkLst>
        <pc:picChg chg="add mod">
          <ac:chgData name="Shuva Debnath" userId="0b1e21b3c477dfa4" providerId="LiveId" clId="{6959C889-DD4F-4B05-A94A-16116F610B97}" dt="2021-07-09T06:45:01.188" v="78"/>
          <ac:picMkLst>
            <pc:docMk/>
            <pc:sldMk cId="1166240697" sldId="266"/>
            <ac:picMk id="48" creationId="{554FB93F-933C-42E3-A5E9-7BEBAB21D524}"/>
          </ac:picMkLst>
        </pc:picChg>
        <pc:picChg chg="add mod">
          <ac:chgData name="Shuva Debnath" userId="0b1e21b3c477dfa4" providerId="LiveId" clId="{6959C889-DD4F-4B05-A94A-16116F610B97}" dt="2021-07-09T06:51:27.180" v="117" actId="1076"/>
          <ac:picMkLst>
            <pc:docMk/>
            <pc:sldMk cId="1166240697" sldId="266"/>
            <ac:picMk id="49" creationId="{52EA879A-5CFF-4244-9582-6D2669AFA655}"/>
          </ac:picMkLst>
        </pc:picChg>
      </pc:sldChg>
      <pc:sldChg chg="add del">
        <pc:chgData name="Shuva Debnath" userId="0b1e21b3c477dfa4" providerId="LiveId" clId="{6959C889-DD4F-4B05-A94A-16116F610B97}" dt="2021-07-09T06:16:57.466" v="17" actId="47"/>
        <pc:sldMkLst>
          <pc:docMk/>
          <pc:sldMk cId="3172473021" sldId="268"/>
        </pc:sldMkLst>
      </pc:sldChg>
      <pc:sldChg chg="add del">
        <pc:chgData name="Shuva Debnath" userId="0b1e21b3c477dfa4" providerId="LiveId" clId="{6959C889-DD4F-4B05-A94A-16116F610B97}" dt="2021-07-09T06:36:51.488" v="33" actId="47"/>
        <pc:sldMkLst>
          <pc:docMk/>
          <pc:sldMk cId="762713276" sldId="269"/>
        </pc:sldMkLst>
      </pc:sldChg>
      <pc:sldChg chg="addSp modSp add mod">
        <pc:chgData name="Shuva Debnath" userId="0b1e21b3c477dfa4" providerId="LiveId" clId="{6959C889-DD4F-4B05-A94A-16116F610B97}" dt="2021-07-09T06:52:42.093" v="124"/>
        <pc:sldMkLst>
          <pc:docMk/>
          <pc:sldMk cId="1734556628" sldId="270"/>
        </pc:sldMkLst>
        <pc:picChg chg="add mod">
          <ac:chgData name="Shuva Debnath" userId="0b1e21b3c477dfa4" providerId="LiveId" clId="{6959C889-DD4F-4B05-A94A-16116F610B97}" dt="2021-07-09T06:51:03.538" v="115" actId="1076"/>
          <ac:picMkLst>
            <pc:docMk/>
            <pc:sldMk cId="1734556628" sldId="270"/>
            <ac:picMk id="15" creationId="{F187EBBF-31AD-460F-86F2-EB40C75246CA}"/>
          </ac:picMkLst>
        </pc:picChg>
        <pc:picChg chg="add mod">
          <ac:chgData name="Shuva Debnath" userId="0b1e21b3c477dfa4" providerId="LiveId" clId="{6959C889-DD4F-4B05-A94A-16116F610B97}" dt="2021-07-09T06:52:42.093" v="124"/>
          <ac:picMkLst>
            <pc:docMk/>
            <pc:sldMk cId="1734556628" sldId="270"/>
            <ac:picMk id="16" creationId="{5FCA12EA-FF4A-4F6A-A2F7-881FE6246A71}"/>
          </ac:picMkLst>
        </pc:picChg>
      </pc:sldChg>
      <pc:sldChg chg="addSp modSp add mod">
        <pc:chgData name="Shuva Debnath" userId="0b1e21b3c477dfa4" providerId="LiveId" clId="{6959C889-DD4F-4B05-A94A-16116F610B97}" dt="2021-07-09T06:48:03.723" v="106" actId="1076"/>
        <pc:sldMkLst>
          <pc:docMk/>
          <pc:sldMk cId="654938204" sldId="271"/>
        </pc:sldMkLst>
        <pc:picChg chg="add mod">
          <ac:chgData name="Shuva Debnath" userId="0b1e21b3c477dfa4" providerId="LiveId" clId="{6959C889-DD4F-4B05-A94A-16116F610B97}" dt="2021-07-09T06:45:03.703" v="79"/>
          <ac:picMkLst>
            <pc:docMk/>
            <pc:sldMk cId="654938204" sldId="271"/>
            <ac:picMk id="23" creationId="{1530D8D2-C066-4F0C-9B42-165B573B65DD}"/>
          </ac:picMkLst>
        </pc:picChg>
        <pc:picChg chg="add mod">
          <ac:chgData name="Shuva Debnath" userId="0b1e21b3c477dfa4" providerId="LiveId" clId="{6959C889-DD4F-4B05-A94A-16116F610B97}" dt="2021-07-09T06:48:03.723" v="106" actId="1076"/>
          <ac:picMkLst>
            <pc:docMk/>
            <pc:sldMk cId="654938204" sldId="271"/>
            <ac:picMk id="25" creationId="{52A78AE0-FB10-494A-9031-EF0B7B0D8815}"/>
          </ac:picMkLst>
        </pc:picChg>
      </pc:sldChg>
      <pc:sldChg chg="addSp modSp add mod">
        <pc:chgData name="Shuva Debnath" userId="0b1e21b3c477dfa4" providerId="LiveId" clId="{6959C889-DD4F-4B05-A94A-16116F610B97}" dt="2021-07-09T06:50:55.243" v="114" actId="1076"/>
        <pc:sldMkLst>
          <pc:docMk/>
          <pc:sldMk cId="1514814405" sldId="272"/>
        </pc:sldMkLst>
        <pc:picChg chg="add mod">
          <ac:chgData name="Shuva Debnath" userId="0b1e21b3c477dfa4" providerId="LiveId" clId="{6959C889-DD4F-4B05-A94A-16116F610B97}" dt="2021-07-09T06:45:10.503" v="80"/>
          <ac:picMkLst>
            <pc:docMk/>
            <pc:sldMk cId="1514814405" sldId="272"/>
            <ac:picMk id="48" creationId="{28171512-7985-4B0D-863F-F4ABCA123070}"/>
          </ac:picMkLst>
        </pc:picChg>
        <pc:picChg chg="add mod">
          <ac:chgData name="Shuva Debnath" userId="0b1e21b3c477dfa4" providerId="LiveId" clId="{6959C889-DD4F-4B05-A94A-16116F610B97}" dt="2021-07-09T06:50:55.243" v="114" actId="1076"/>
          <ac:picMkLst>
            <pc:docMk/>
            <pc:sldMk cId="1514814405" sldId="272"/>
            <ac:picMk id="49" creationId="{C167DD81-A06B-4C50-B170-A781BED20B8C}"/>
          </ac:picMkLst>
        </pc:picChg>
      </pc:sldChg>
      <pc:sldChg chg="addSp modSp add mod">
        <pc:chgData name="Shuva Debnath" userId="0b1e21b3c477dfa4" providerId="LiveId" clId="{6959C889-DD4F-4B05-A94A-16116F610B97}" dt="2021-07-09T07:02:06.599" v="126"/>
        <pc:sldMkLst>
          <pc:docMk/>
          <pc:sldMk cId="1256656549" sldId="297"/>
        </pc:sldMkLst>
        <pc:picChg chg="add mod">
          <ac:chgData name="Shuva Debnath" userId="0b1e21b3c477dfa4" providerId="LiveId" clId="{6959C889-DD4F-4B05-A94A-16116F610B97}" dt="2021-07-09T06:45:12.302" v="81"/>
          <ac:picMkLst>
            <pc:docMk/>
            <pc:sldMk cId="1256656549" sldId="297"/>
            <ac:picMk id="17" creationId="{5DC60887-2E2F-4903-AD29-3532B84EA5EC}"/>
          </ac:picMkLst>
        </pc:picChg>
        <pc:picChg chg="mod">
          <ac:chgData name="Shuva Debnath" userId="0b1e21b3c477dfa4" providerId="LiveId" clId="{6959C889-DD4F-4B05-A94A-16116F610B97}" dt="2021-07-09T07:02:06.599" v="126"/>
          <ac:picMkLst>
            <pc:docMk/>
            <pc:sldMk cId="1256656549" sldId="297"/>
            <ac:picMk id="20" creationId="{00000000-0000-0000-0000-000000000000}"/>
          </ac:picMkLst>
        </pc:picChg>
        <pc:picChg chg="add mod">
          <ac:chgData name="Shuva Debnath" userId="0b1e21b3c477dfa4" providerId="LiveId" clId="{6959C889-DD4F-4B05-A94A-16116F610B97}" dt="2021-07-09T06:47:59.565" v="105" actId="1076"/>
          <ac:picMkLst>
            <pc:docMk/>
            <pc:sldMk cId="1256656549" sldId="297"/>
            <ac:picMk id="24" creationId="{A779FBCE-51C3-4C98-9800-F94D64B28814}"/>
          </ac:picMkLst>
        </pc:picChg>
      </pc:sldChg>
      <pc:sldChg chg="add del">
        <pc:chgData name="Shuva Debnath" userId="0b1e21b3c477dfa4" providerId="LiveId" clId="{6959C889-DD4F-4B05-A94A-16116F610B97}" dt="2021-07-09T06:41:21.716" v="46" actId="47"/>
        <pc:sldMkLst>
          <pc:docMk/>
          <pc:sldMk cId="3149230500" sldId="299"/>
        </pc:sldMkLst>
      </pc:sldChg>
      <pc:sldChg chg="addSp delSp modSp add mod">
        <pc:chgData name="Shuva Debnath" userId="0b1e21b3c477dfa4" providerId="LiveId" clId="{6959C889-DD4F-4B05-A94A-16116F610B97}" dt="2021-07-09T06:48:49.099" v="112" actId="1076"/>
        <pc:sldMkLst>
          <pc:docMk/>
          <pc:sldMk cId="1259153148" sldId="305"/>
        </pc:sldMkLst>
        <pc:spChg chg="mod">
          <ac:chgData name="Shuva Debnath" userId="0b1e21b3c477dfa4" providerId="LiveId" clId="{6959C889-DD4F-4B05-A94A-16116F610B97}" dt="2021-07-09T06:44:01.725" v="68" actId="1076"/>
          <ac:spMkLst>
            <pc:docMk/>
            <pc:sldMk cId="1259153148" sldId="305"/>
            <ac:spMk id="7" creationId="{2EC19395-E3E1-4A5E-966F-8C109CC20D46}"/>
          </ac:spMkLst>
        </pc:spChg>
        <pc:spChg chg="mod">
          <ac:chgData name="Shuva Debnath" userId="0b1e21b3c477dfa4" providerId="LiveId" clId="{6959C889-DD4F-4B05-A94A-16116F610B97}" dt="2021-07-09T06:44:07.900" v="69" actId="1076"/>
          <ac:spMkLst>
            <pc:docMk/>
            <pc:sldMk cId="1259153148" sldId="305"/>
            <ac:spMk id="10" creationId="{E9F3B17F-E663-43B1-9231-DED29715C3F7}"/>
          </ac:spMkLst>
        </pc:spChg>
        <pc:picChg chg="del mod">
          <ac:chgData name="Shuva Debnath" userId="0b1e21b3c477dfa4" providerId="LiveId" clId="{6959C889-DD4F-4B05-A94A-16116F610B97}" dt="2021-07-09T06:42:54.019" v="52" actId="478"/>
          <ac:picMkLst>
            <pc:docMk/>
            <pc:sldMk cId="1259153148" sldId="305"/>
            <ac:picMk id="9" creationId="{79D618FC-A541-4880-B023-84FDF849920E}"/>
          </ac:picMkLst>
        </pc:picChg>
        <pc:picChg chg="add mod">
          <ac:chgData name="Shuva Debnath" userId="0b1e21b3c477dfa4" providerId="LiveId" clId="{6959C889-DD4F-4B05-A94A-16116F610B97}" dt="2021-07-09T06:18:38.567" v="19" actId="1076"/>
          <ac:picMkLst>
            <pc:docMk/>
            <pc:sldMk cId="1259153148" sldId="305"/>
            <ac:picMk id="11" creationId="{633E82D0-CBCF-418C-BC5D-FE77BF8DF52C}"/>
          </ac:picMkLst>
        </pc:picChg>
        <pc:picChg chg="add mod">
          <ac:chgData name="Shuva Debnath" userId="0b1e21b3c477dfa4" providerId="LiveId" clId="{6959C889-DD4F-4B05-A94A-16116F610B97}" dt="2021-07-09T06:43:28.420" v="67" actId="14100"/>
          <ac:picMkLst>
            <pc:docMk/>
            <pc:sldMk cId="1259153148" sldId="305"/>
            <ac:picMk id="12" creationId="{944BF144-C099-4D96-8A34-D0F05F851367}"/>
          </ac:picMkLst>
        </pc:picChg>
        <pc:picChg chg="add mod">
          <ac:chgData name="Shuva Debnath" userId="0b1e21b3c477dfa4" providerId="LiveId" clId="{6959C889-DD4F-4B05-A94A-16116F610B97}" dt="2021-07-09T06:48:49.099" v="112" actId="1076"/>
          <ac:picMkLst>
            <pc:docMk/>
            <pc:sldMk cId="1259153148" sldId="305"/>
            <ac:picMk id="13" creationId="{363FD027-A1DB-4CCF-83C3-74D64FE734E8}"/>
          </ac:picMkLst>
        </pc:picChg>
      </pc:sldChg>
      <pc:sldChg chg="addSp delSp modSp add mod delAnim">
        <pc:chgData name="Shuva Debnath" userId="0b1e21b3c477dfa4" providerId="LiveId" clId="{6959C889-DD4F-4B05-A94A-16116F610B97}" dt="2021-07-09T06:52:09.048" v="122" actId="1076"/>
        <pc:sldMkLst>
          <pc:docMk/>
          <pc:sldMk cId="3885350828" sldId="306"/>
        </pc:sldMkLst>
        <pc:spChg chg="mod">
          <ac:chgData name="Shuva Debnath" userId="0b1e21b3c477dfa4" providerId="LiveId" clId="{6959C889-DD4F-4B05-A94A-16116F610B97}" dt="2021-07-09T06:16:20.055" v="14" actId="1076"/>
          <ac:spMkLst>
            <pc:docMk/>
            <pc:sldMk cId="3885350828" sldId="306"/>
            <ac:spMk id="5" creationId="{0A3EFA63-422D-4A89-9AB6-F81D1BF6D816}"/>
          </ac:spMkLst>
        </pc:spChg>
        <pc:spChg chg="del mod">
          <ac:chgData name="Shuva Debnath" userId="0b1e21b3c477dfa4" providerId="LiveId" clId="{6959C889-DD4F-4B05-A94A-16116F610B97}" dt="2021-07-09T06:16:14.351" v="13" actId="478"/>
          <ac:spMkLst>
            <pc:docMk/>
            <pc:sldMk cId="3885350828" sldId="306"/>
            <ac:spMk id="6" creationId="{00000000-0000-0000-0000-000000000000}"/>
          </ac:spMkLst>
        </pc:spChg>
        <pc:picChg chg="mod">
          <ac:chgData name="Shuva Debnath" userId="0b1e21b3c477dfa4" providerId="LiveId" clId="{6959C889-DD4F-4B05-A94A-16116F610B97}" dt="2021-07-09T06:16:30.031" v="16" actId="1076"/>
          <ac:picMkLst>
            <pc:docMk/>
            <pc:sldMk cId="3885350828" sldId="306"/>
            <ac:picMk id="4" creationId="{B8F607D2-C6BF-4F7E-9C5B-2D395C07B493}"/>
          </ac:picMkLst>
        </pc:picChg>
        <pc:picChg chg="add mod">
          <ac:chgData name="Shuva Debnath" userId="0b1e21b3c477dfa4" providerId="LiveId" clId="{6959C889-DD4F-4B05-A94A-16116F610B97}" dt="2021-07-09T06:44:23.343" v="70"/>
          <ac:picMkLst>
            <pc:docMk/>
            <pc:sldMk cId="3885350828" sldId="306"/>
            <ac:picMk id="9" creationId="{D78010AE-1681-45DE-81CD-82098710DCA0}"/>
          </ac:picMkLst>
        </pc:picChg>
        <pc:picChg chg="add mod">
          <ac:chgData name="Shuva Debnath" userId="0b1e21b3c477dfa4" providerId="LiveId" clId="{6959C889-DD4F-4B05-A94A-16116F610B97}" dt="2021-07-09T06:52:09.048" v="122" actId="1076"/>
          <ac:picMkLst>
            <pc:docMk/>
            <pc:sldMk cId="3885350828" sldId="306"/>
            <ac:picMk id="10" creationId="{3D163768-C2D0-44DC-9EBE-59D77C731161}"/>
          </ac:picMkLst>
        </pc:picChg>
      </pc:sldChg>
      <pc:sldChg chg="addSp delSp modSp add mod delAnim modAnim">
        <pc:chgData name="Shuva Debnath" userId="0b1e21b3c477dfa4" providerId="LiveId" clId="{6959C889-DD4F-4B05-A94A-16116F610B97}" dt="2021-07-09T07:06:21.844" v="139" actId="1076"/>
        <pc:sldMkLst>
          <pc:docMk/>
          <pc:sldMk cId="2512271610" sldId="307"/>
        </pc:sldMkLst>
        <pc:spChg chg="del mod">
          <ac:chgData name="Shuva Debnath" userId="0b1e21b3c477dfa4" providerId="LiveId" clId="{6959C889-DD4F-4B05-A94A-16116F610B97}" dt="2021-07-09T06:33:03.153" v="24" actId="478"/>
          <ac:spMkLst>
            <pc:docMk/>
            <pc:sldMk cId="2512271610" sldId="307"/>
            <ac:spMk id="9" creationId="{00000000-0000-0000-0000-000000000000}"/>
          </ac:spMkLst>
        </pc:spChg>
        <pc:spChg chg="add mod">
          <ac:chgData name="Shuva Debnath" userId="0b1e21b3c477dfa4" providerId="LiveId" clId="{6959C889-DD4F-4B05-A94A-16116F610B97}" dt="2021-07-09T07:05:29.209" v="134" actId="1076"/>
          <ac:spMkLst>
            <pc:docMk/>
            <pc:sldMk cId="2512271610" sldId="307"/>
            <ac:spMk id="9" creationId="{9513B44B-072F-4F0B-8900-364CC7C55130}"/>
          </ac:spMkLst>
        </pc:spChg>
        <pc:picChg chg="add mod">
          <ac:chgData name="Shuva Debnath" userId="0b1e21b3c477dfa4" providerId="LiveId" clId="{6959C889-DD4F-4B05-A94A-16116F610B97}" dt="2021-07-09T06:45:16.002" v="82"/>
          <ac:picMkLst>
            <pc:docMk/>
            <pc:sldMk cId="2512271610" sldId="307"/>
            <ac:picMk id="6" creationId="{D7F29392-E0C4-48DB-ABAF-559D24A84F53}"/>
          </ac:picMkLst>
        </pc:picChg>
        <pc:picChg chg="mod">
          <ac:chgData name="Shuva Debnath" userId="0b1e21b3c477dfa4" providerId="LiveId" clId="{6959C889-DD4F-4B05-A94A-16116F610B97}" dt="2021-07-09T06:42:11.732" v="49" actId="1076"/>
          <ac:picMkLst>
            <pc:docMk/>
            <pc:sldMk cId="2512271610" sldId="307"/>
            <ac:picMk id="7" creationId="{00000000-0000-0000-0000-000000000000}"/>
          </ac:picMkLst>
        </pc:picChg>
        <pc:picChg chg="mod">
          <ac:chgData name="Shuva Debnath" userId="0b1e21b3c477dfa4" providerId="LiveId" clId="{6959C889-DD4F-4B05-A94A-16116F610B97}" dt="2021-07-09T07:04:55.378" v="130" actId="1076"/>
          <ac:picMkLst>
            <pc:docMk/>
            <pc:sldMk cId="2512271610" sldId="307"/>
            <ac:picMk id="8" creationId="{00000000-0000-0000-0000-000000000000}"/>
          </ac:picMkLst>
        </pc:picChg>
        <pc:picChg chg="add mod">
          <ac:chgData name="Shuva Debnath" userId="0b1e21b3c477dfa4" providerId="LiveId" clId="{6959C889-DD4F-4B05-A94A-16116F610B97}" dt="2021-07-09T06:47:54.764" v="104" actId="1076"/>
          <ac:picMkLst>
            <pc:docMk/>
            <pc:sldMk cId="2512271610" sldId="307"/>
            <ac:picMk id="10" creationId="{5E341DD8-1A43-4C1C-BAF1-A53B86129C48}"/>
          </ac:picMkLst>
        </pc:picChg>
        <pc:picChg chg="add mod">
          <ac:chgData name="Shuva Debnath" userId="0b1e21b3c477dfa4" providerId="LiveId" clId="{6959C889-DD4F-4B05-A94A-16116F610B97}" dt="2021-07-09T07:06:21.844" v="139" actId="1076"/>
          <ac:picMkLst>
            <pc:docMk/>
            <pc:sldMk cId="2512271610" sldId="307"/>
            <ac:picMk id="11" creationId="{C873841B-6C7F-4C21-B882-722BFA46F098}"/>
          </ac:picMkLst>
        </pc:picChg>
      </pc:sldChg>
      <pc:sldChg chg="addSp modSp add mod">
        <pc:chgData name="Shuva Debnath" userId="0b1e21b3c477dfa4" providerId="LiveId" clId="{6959C889-DD4F-4B05-A94A-16116F610B97}" dt="2021-07-09T06:52:57.131" v="125"/>
        <pc:sldMkLst>
          <pc:docMk/>
          <pc:sldMk cId="2561691165" sldId="312"/>
        </pc:sldMkLst>
        <pc:spChg chg="mod">
          <ac:chgData name="Shuva Debnath" userId="0b1e21b3c477dfa4" providerId="LiveId" clId="{6959C889-DD4F-4B05-A94A-16116F610B97}" dt="2021-07-09T06:35:39.814" v="31" actId="20577"/>
          <ac:spMkLst>
            <pc:docMk/>
            <pc:sldMk cId="2561691165" sldId="312"/>
            <ac:spMk id="9" creationId="{00000000-0000-0000-0000-000000000000}"/>
          </ac:spMkLst>
        </pc:spChg>
        <pc:picChg chg="add mod">
          <ac:chgData name="Shuva Debnath" userId="0b1e21b3c477dfa4" providerId="LiveId" clId="{6959C889-DD4F-4B05-A94A-16116F610B97}" dt="2021-07-09T06:50:48.883" v="113" actId="1076"/>
          <ac:picMkLst>
            <pc:docMk/>
            <pc:sldMk cId="2561691165" sldId="312"/>
            <ac:picMk id="10" creationId="{B80E9EBF-FC26-4677-9D66-FBFF8A0A8C4D}"/>
          </ac:picMkLst>
        </pc:picChg>
        <pc:picChg chg="add mod">
          <ac:chgData name="Shuva Debnath" userId="0b1e21b3c477dfa4" providerId="LiveId" clId="{6959C889-DD4F-4B05-A94A-16116F610B97}" dt="2021-07-09T06:52:57.131" v="125"/>
          <ac:picMkLst>
            <pc:docMk/>
            <pc:sldMk cId="2561691165" sldId="312"/>
            <ac:picMk id="11" creationId="{47084954-E4AC-4923-979D-3157C2927E02}"/>
          </ac:picMkLst>
        </pc:picChg>
      </pc:sldChg>
      <pc:sldChg chg="addSp modSp add mod">
        <pc:chgData name="Shuva Debnath" userId="0b1e21b3c477dfa4" providerId="LiveId" clId="{6959C889-DD4F-4B05-A94A-16116F610B97}" dt="2021-07-09T06:47:39.892" v="102" actId="1076"/>
        <pc:sldMkLst>
          <pc:docMk/>
          <pc:sldMk cId="1817803126" sldId="313"/>
        </pc:sldMkLst>
        <pc:picChg chg="add mod">
          <ac:chgData name="Shuva Debnath" userId="0b1e21b3c477dfa4" providerId="LiveId" clId="{6959C889-DD4F-4B05-A94A-16116F610B97}" dt="2021-07-09T06:44:28.452" v="71"/>
          <ac:picMkLst>
            <pc:docMk/>
            <pc:sldMk cId="1817803126" sldId="313"/>
            <ac:picMk id="4" creationId="{3FCAC827-BB6C-4A4C-82A9-0F2459D178A2}"/>
          </ac:picMkLst>
        </pc:picChg>
        <pc:picChg chg="add mod">
          <ac:chgData name="Shuva Debnath" userId="0b1e21b3c477dfa4" providerId="LiveId" clId="{6959C889-DD4F-4B05-A94A-16116F610B97}" dt="2021-07-09T06:47:39.892" v="102" actId="1076"/>
          <ac:picMkLst>
            <pc:docMk/>
            <pc:sldMk cId="1817803126" sldId="313"/>
            <ac:picMk id="5" creationId="{1E787FEF-3E50-480E-BCD1-CC34FB8251D8}"/>
          </ac:picMkLst>
        </pc:picChg>
      </pc:sldChg>
      <pc:sldChg chg="modSp add del mod">
        <pc:chgData name="Shuva Debnath" userId="0b1e21b3c477dfa4" providerId="LiveId" clId="{6959C889-DD4F-4B05-A94A-16116F610B97}" dt="2021-07-09T07:13:49.385" v="143" actId="47"/>
        <pc:sldMkLst>
          <pc:docMk/>
          <pc:sldMk cId="1196958982" sldId="314"/>
        </pc:sldMkLst>
        <pc:picChg chg="mod">
          <ac:chgData name="Shuva Debnath" userId="0b1e21b3c477dfa4" providerId="LiveId" clId="{6959C889-DD4F-4B05-A94A-16116F610B97}" dt="2021-07-09T07:05:52.641" v="135" actId="1076"/>
          <ac:picMkLst>
            <pc:docMk/>
            <pc:sldMk cId="1196958982" sldId="314"/>
            <ac:picMk id="7" creationId="{448A80F1-0880-4D20-B933-C0A2553D9835}"/>
          </ac:picMkLst>
        </pc:picChg>
      </pc:sldChg>
      <pc:sldMasterChg chg="setBg">
        <pc:chgData name="Shuva Debnath" userId="0b1e21b3c477dfa4" providerId="LiveId" clId="{6959C889-DD4F-4B05-A94A-16116F610B97}" dt="2021-07-09T07:02:06.599" v="126"/>
        <pc:sldMasterMkLst>
          <pc:docMk/>
          <pc:sldMasterMk cId="3445138097" sldId="2147483731"/>
        </pc:sldMasterMkLst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540BB-6764-4494-82A7-4D10A2371227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A2CA3-F801-4B87-AEAD-D1A4F89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6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60725-9C93-448C-A9D3-75382F275D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5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2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EF58-1ECF-4F53-B6FF-BD64CE5B251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B16F-2B9E-42AA-B03C-B4110DE1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3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24672-rose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ratankantinath2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2082F9-8808-4765-A21E-1B225B653413}"/>
              </a:ext>
            </a:extLst>
          </p:cNvPr>
          <p:cNvSpPr txBox="1"/>
          <p:nvPr/>
        </p:nvSpPr>
        <p:spPr>
          <a:xfrm>
            <a:off x="4511596" y="1589473"/>
            <a:ext cx="276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</a:rPr>
              <a:t>স্বাগতম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E9072-29BE-4442-83E8-372FFB671BEA}"/>
              </a:ext>
            </a:extLst>
          </p:cNvPr>
          <p:cNvSpPr txBox="1"/>
          <p:nvPr/>
        </p:nvSpPr>
        <p:spPr>
          <a:xfrm>
            <a:off x="4343401" y="914401"/>
            <a:ext cx="33698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33CC33"/>
                </a:solidFill>
              </a:rPr>
              <a:t>আজকের ক্লাসে সকলকে</a:t>
            </a:r>
            <a:endParaRPr lang="en-US" sz="2700" dirty="0">
              <a:solidFill>
                <a:srgbClr val="33CC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A8936-97F2-4027-97FA-9A28E1B1218A}"/>
              </a:ext>
            </a:extLst>
          </p:cNvPr>
          <p:cNvSpPr/>
          <p:nvPr/>
        </p:nvSpPr>
        <p:spPr>
          <a:xfrm>
            <a:off x="3172922" y="6150169"/>
            <a:ext cx="2677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আমরা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সবাই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নিরাপদ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থাকি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22A9B-0403-4C68-B70F-0C22815AB48E}"/>
              </a:ext>
            </a:extLst>
          </p:cNvPr>
          <p:cNvSpPr txBox="1"/>
          <p:nvPr/>
        </p:nvSpPr>
        <p:spPr>
          <a:xfrm>
            <a:off x="7086600" y="6144526"/>
            <a:ext cx="25983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সামাজিক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দূরত্ব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বজায়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রাখি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19395-E3E1-4A5E-966F-8C109CC20D46}"/>
              </a:ext>
            </a:extLst>
          </p:cNvPr>
          <p:cNvSpPr/>
          <p:nvPr/>
        </p:nvSpPr>
        <p:spPr>
          <a:xfrm rot="10800000">
            <a:off x="8347516" y="1024590"/>
            <a:ext cx="2860767" cy="112976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9F3B17F-E663-43B1-9231-DED29715C3F7}"/>
              </a:ext>
            </a:extLst>
          </p:cNvPr>
          <p:cNvSpPr/>
          <p:nvPr/>
        </p:nvSpPr>
        <p:spPr>
          <a:xfrm>
            <a:off x="1603544" y="358663"/>
            <a:ext cx="1591215" cy="227856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3E82D0-CBCF-418C-BC5D-FE77BF8DF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4BF144-C099-4D96-8A34-D0F05F851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40" y="2735760"/>
            <a:ext cx="9252520" cy="3207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3FD027-A1DB-4CCF-83C3-74D64FE73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zim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545" y="170411"/>
            <a:ext cx="11831781" cy="571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9782" y="1108364"/>
            <a:ext cx="6456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10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10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25671" y="1558104"/>
            <a:ext cx="2212038" cy="2212038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76382" y="1569401"/>
            <a:ext cx="2245362" cy="224536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3309" y="3871267"/>
            <a:ext cx="557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7018" y="4407657"/>
            <a:ext cx="10155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4186" y="391743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0791" y="4454933"/>
            <a:ext cx="1759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116" y="3961380"/>
            <a:ext cx="11693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বস্তুকণাদ্বয়ের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বস্তুদ্বয়ের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না।বস্তুর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হবে।এবং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হবে।এই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BA228-4C7B-42B7-9CB4-9026D25A2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7D8B8-9B6F-4E22-9CC1-F41538B77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67548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6576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17408 -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40182" y="1422375"/>
            <a:ext cx="6494786" cy="2031457"/>
            <a:chOff x="2840182" y="1422375"/>
            <a:chExt cx="6494786" cy="2031457"/>
          </a:xfrm>
        </p:grpSpPr>
        <p:sp>
          <p:nvSpPr>
            <p:cNvPr id="2" name="Oval 1"/>
            <p:cNvSpPr/>
            <p:nvPr/>
          </p:nvSpPr>
          <p:spPr>
            <a:xfrm>
              <a:off x="2840182" y="1939637"/>
              <a:ext cx="1025237" cy="1025237"/>
            </a:xfrm>
            <a:prstGeom prst="ellipse">
              <a:avLst/>
            </a:prstGeom>
            <a:gradFill flip="none" rotWithShape="1">
              <a:gsLst>
                <a:gs pos="26000">
                  <a:schemeClr val="accent1">
                    <a:lumMod val="75000"/>
                  </a:schemeClr>
                </a:gs>
                <a:gs pos="82000">
                  <a:schemeClr val="accent3">
                    <a:lumMod val="75000"/>
                  </a:schemeClr>
                </a:gs>
                <a:gs pos="57000">
                  <a:srgbClr val="00B0F0">
                    <a:lumMod val="70000"/>
                    <a:lumOff val="30000"/>
                    <a:alpha val="7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309731" y="1967772"/>
              <a:ext cx="1025237" cy="1025237"/>
            </a:xfrm>
            <a:prstGeom prst="ellipse">
              <a:avLst/>
            </a:prstGeom>
            <a:gradFill flip="none" rotWithShape="1">
              <a:gsLst>
                <a:gs pos="26000">
                  <a:schemeClr val="accent1">
                    <a:lumMod val="75000"/>
                  </a:schemeClr>
                </a:gs>
                <a:gs pos="82000">
                  <a:schemeClr val="accent3">
                    <a:lumMod val="75000"/>
                  </a:schemeClr>
                </a:gs>
                <a:gs pos="57000">
                  <a:srgbClr val="00B0F0">
                    <a:lumMod val="70000"/>
                    <a:lumOff val="30000"/>
                    <a:alpha val="7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005776" y="2508526"/>
              <a:ext cx="4195689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380936" y="3430172"/>
              <a:ext cx="5453575" cy="2345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2800" y="2508526"/>
              <a:ext cx="28136" cy="92164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818514" y="2532186"/>
              <a:ext cx="28136" cy="92164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55212" y="1967772"/>
              <a:ext cx="590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1143" y="3084500"/>
              <a:ext cx="448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2982" y="1470527"/>
              <a:ext cx="7072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  <a:r>
                <a:rPr lang="en-US" sz="32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aseline="-25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521603" y="1422375"/>
              <a:ext cx="7072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  <a:r>
                <a:rPr lang="en-US" sz="32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aseline="-25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0043" y="3506473"/>
            <a:ext cx="11380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বস্তুকণাদ্বয়ের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গুনফলের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ব্যস্তানুপাতিক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বস্তুকণাদ্বয়ের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2871" y="3467536"/>
            <a:ext cx="11349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3027" y="4880864"/>
            <a:ext cx="3809836" cy="624499"/>
            <a:chOff x="641912" y="4702690"/>
            <a:chExt cx="3969952" cy="637113"/>
          </a:xfrm>
        </p:grpSpPr>
        <p:grpSp>
          <p:nvGrpSpPr>
            <p:cNvPr id="26" name="Group 25"/>
            <p:cNvGrpSpPr/>
            <p:nvPr/>
          </p:nvGrpSpPr>
          <p:grpSpPr>
            <a:xfrm>
              <a:off x="641912" y="4702690"/>
              <a:ext cx="3134906" cy="584777"/>
              <a:chOff x="595530" y="5401992"/>
              <a:chExt cx="3134906" cy="58477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5530" y="5401994"/>
                <a:ext cx="20820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∞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82918" y="5401993"/>
                <a:ext cx="7072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18722" y="5401992"/>
                <a:ext cx="1811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….(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271026" y="4755028"/>
              <a:ext cx="1340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695363" y="4647709"/>
            <a:ext cx="2364358" cy="1125537"/>
            <a:chOff x="4305990" y="4915890"/>
            <a:chExt cx="2364358" cy="1125537"/>
          </a:xfrm>
        </p:grpSpPr>
        <p:grpSp>
          <p:nvGrpSpPr>
            <p:cNvPr id="35" name="Group 34"/>
            <p:cNvGrpSpPr/>
            <p:nvPr/>
          </p:nvGrpSpPr>
          <p:grpSpPr>
            <a:xfrm>
              <a:off x="4305990" y="5239031"/>
              <a:ext cx="2364358" cy="584777"/>
              <a:chOff x="606986" y="5401992"/>
              <a:chExt cx="2070563" cy="58477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06986" y="5401994"/>
                <a:ext cx="20705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282918" y="5401993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18722" y="5401992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5362846" y="4915890"/>
            <a:ext cx="873125" cy="1125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3" imgW="393480" imgH="507960" progId="Equation.3">
                    <p:embed/>
                  </p:oleObj>
                </mc:Choice>
                <mc:Fallback>
                  <p:oleObj name="Equation" r:id="rId3" imgW="393480" imgH="507960" progId="Equation.3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62846" y="4915890"/>
                          <a:ext cx="873125" cy="1125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7744401" y="4647709"/>
            <a:ext cx="2587716" cy="1090922"/>
            <a:chOff x="5077832" y="4946875"/>
            <a:chExt cx="2647270" cy="1125537"/>
          </a:xfrm>
        </p:grpSpPr>
        <p:grpSp>
          <p:nvGrpSpPr>
            <p:cNvPr id="41" name="Group 40"/>
            <p:cNvGrpSpPr/>
            <p:nvPr/>
          </p:nvGrpSpPr>
          <p:grpSpPr>
            <a:xfrm>
              <a:off x="5077832" y="5239031"/>
              <a:ext cx="2647270" cy="584775"/>
              <a:chOff x="1282918" y="5401992"/>
              <a:chExt cx="2318320" cy="58477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573676" y="5401992"/>
                <a:ext cx="20275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∞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282918" y="5401993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18722" y="5401992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6054708" y="4946875"/>
            <a:ext cx="873125" cy="1125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393480" imgH="507960" progId="Equation.3">
                    <p:embed/>
                  </p:oleObj>
                </mc:Choice>
                <mc:Fallback>
                  <p:oleObj name="Equation" r:id="rId5" imgW="393480" imgH="507960" progId="Equation.3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54708" y="4946875"/>
                          <a:ext cx="873125" cy="1125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45"/>
          <p:cNvSpPr txBox="1"/>
          <p:nvPr/>
        </p:nvSpPr>
        <p:spPr>
          <a:xfrm>
            <a:off x="399170" y="5648637"/>
            <a:ext cx="882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বিশ্বজনীন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9170" y="3525795"/>
            <a:ext cx="10959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সমান।G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6.673×10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Nm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aseline="30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78910" y="4610235"/>
            <a:ext cx="2612712" cy="1128396"/>
            <a:chOff x="4491662" y="4468840"/>
            <a:chExt cx="2612712" cy="1128396"/>
          </a:xfrm>
        </p:grpSpPr>
        <p:grpSp>
          <p:nvGrpSpPr>
            <p:cNvPr id="32" name="Group 31"/>
            <p:cNvGrpSpPr/>
            <p:nvPr/>
          </p:nvGrpSpPr>
          <p:grpSpPr>
            <a:xfrm>
              <a:off x="4491662" y="4468840"/>
              <a:ext cx="2555022" cy="1128396"/>
              <a:chOff x="4355093" y="4993286"/>
              <a:chExt cx="2034433" cy="10136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355093" y="5239031"/>
                <a:ext cx="2034433" cy="525295"/>
                <a:chOff x="649987" y="5401992"/>
                <a:chExt cx="1781634" cy="52529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49987" y="5401994"/>
                  <a:ext cx="1781634" cy="525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3200" dirty="0">
                      <a:latin typeface="Algerian" panose="04020705040A02060702" pitchFamily="82" charset="0"/>
                      <a:cs typeface="Times New Roman" panose="02020603050405020304" pitchFamily="18" charset="0"/>
                    </a:rPr>
                    <a:t>∞        </a:t>
                  </a:r>
                  <a:endPara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282918" y="5401993"/>
                  <a:ext cx="184731" cy="4206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en-US" sz="3200" baseline="-25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918722" y="5401992"/>
                  <a:ext cx="184731" cy="4206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en-US" sz="3200" baseline="-25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aphicFrame>
            <p:nvGraphicFramePr>
              <p:cNvPr id="31" name="Object 30"/>
              <p:cNvGraphicFramePr>
                <a:graphicFrameLocks noChangeAspect="1"/>
              </p:cNvGraphicFramePr>
              <p:nvPr/>
            </p:nvGraphicFramePr>
            <p:xfrm>
              <a:off x="4918508" y="4993286"/>
              <a:ext cx="563121" cy="10136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name="Equation" r:id="rId7" imgW="253800" imgH="457200" progId="Equation.3">
                      <p:embed/>
                    </p:oleObj>
                  </mc:Choice>
                  <mc:Fallback>
                    <p:oleObj name="Equation" r:id="rId7" imgW="253800" imgH="457200" progId="Equation.3">
                      <p:embed/>
                      <p:pic>
                        <p:nvPicPr>
                          <p:cNvPr id="31" name="Object 30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918508" y="4993286"/>
                            <a:ext cx="563121" cy="10136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TextBox 5"/>
            <p:cNvSpPr txBox="1"/>
            <p:nvPr/>
          </p:nvSpPr>
          <p:spPr>
            <a:xfrm>
              <a:off x="5864354" y="4766204"/>
              <a:ext cx="1240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...(ii)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53916" y="4918961"/>
            <a:ext cx="164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)+(ii)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54FB93F-933C-42E3-A5E9-7BEBAB21D5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2EA879A-5CFF-4244-9582-6D2669AFA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/>
      <p:bldP spid="21" grpId="1"/>
      <p:bldP spid="46" grpId="0"/>
      <p:bldP spid="46" grpId="1"/>
      <p:bldP spid="47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0675" y="1822424"/>
            <a:ext cx="8040163" cy="2031457"/>
            <a:chOff x="2840182" y="1422375"/>
            <a:chExt cx="7563723" cy="2031457"/>
          </a:xfrm>
        </p:grpSpPr>
        <p:sp>
          <p:nvSpPr>
            <p:cNvPr id="3" name="Oval 2"/>
            <p:cNvSpPr/>
            <p:nvPr/>
          </p:nvSpPr>
          <p:spPr>
            <a:xfrm>
              <a:off x="2840182" y="1939637"/>
              <a:ext cx="1025237" cy="1025237"/>
            </a:xfrm>
            <a:prstGeom prst="ellipse">
              <a:avLst/>
            </a:prstGeom>
            <a:gradFill flip="none" rotWithShape="1">
              <a:gsLst>
                <a:gs pos="26000">
                  <a:schemeClr val="accent1">
                    <a:lumMod val="75000"/>
                  </a:schemeClr>
                </a:gs>
                <a:gs pos="82000">
                  <a:schemeClr val="accent3">
                    <a:lumMod val="75000"/>
                  </a:schemeClr>
                </a:gs>
                <a:gs pos="57000">
                  <a:srgbClr val="00B0F0">
                    <a:lumMod val="70000"/>
                    <a:lumOff val="30000"/>
                    <a:alpha val="7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309731" y="1967772"/>
              <a:ext cx="1025237" cy="1025237"/>
            </a:xfrm>
            <a:prstGeom prst="ellipse">
              <a:avLst/>
            </a:prstGeom>
            <a:gradFill flip="none" rotWithShape="1">
              <a:gsLst>
                <a:gs pos="26000">
                  <a:schemeClr val="accent1">
                    <a:lumMod val="75000"/>
                  </a:schemeClr>
                </a:gs>
                <a:gs pos="82000">
                  <a:schemeClr val="accent3">
                    <a:lumMod val="75000"/>
                  </a:schemeClr>
                </a:gs>
                <a:gs pos="57000">
                  <a:srgbClr val="00B0F0">
                    <a:lumMod val="70000"/>
                    <a:lumOff val="30000"/>
                    <a:alpha val="7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005776" y="2508526"/>
              <a:ext cx="4195689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380936" y="3430172"/>
              <a:ext cx="5453575" cy="2345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2800" y="2508526"/>
              <a:ext cx="28136" cy="92164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818514" y="2532186"/>
              <a:ext cx="28136" cy="92164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655212" y="1967772"/>
              <a:ext cx="590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1142" y="3084500"/>
              <a:ext cx="1131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d=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10m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2982" y="1470527"/>
              <a:ext cx="1804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2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=20kg</a:t>
              </a:r>
              <a:endPara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21603" y="1422375"/>
              <a:ext cx="18823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2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=30kg</a:t>
              </a:r>
              <a:r>
                <a:rPr lang="en-US" sz="32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en-US" sz="3200" baseline="-25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8663" y="3986212"/>
            <a:ext cx="1064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9690" y="314325"/>
            <a:ext cx="44599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b="1" dirty="0" err="1">
                <a:ln w="3810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>
                <a:ln w="3810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3810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3810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87EBBF-31AD-460F-86F2-EB40C7524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CA12EA-FF4A-4F6A-A2F7-881FE6246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714376"/>
            <a:ext cx="10315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=20kg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=30kg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মধ্যবুর্তী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d=10m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549" y="2085975"/>
            <a:ext cx="765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G=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6.673×10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Nm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0150" y="2860001"/>
            <a:ext cx="3772970" cy="1125537"/>
            <a:chOff x="2897378" y="4915890"/>
            <a:chExt cx="3772970" cy="1125537"/>
          </a:xfrm>
        </p:grpSpPr>
        <p:grpSp>
          <p:nvGrpSpPr>
            <p:cNvPr id="6" name="Group 5"/>
            <p:cNvGrpSpPr/>
            <p:nvPr/>
          </p:nvGrpSpPr>
          <p:grpSpPr>
            <a:xfrm>
              <a:off x="2897378" y="5239031"/>
              <a:ext cx="3772970" cy="584777"/>
              <a:chOff x="-626592" y="5401992"/>
              <a:chExt cx="3304141" cy="58477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-626592" y="5401994"/>
                <a:ext cx="33041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82918" y="5401993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18722" y="5401992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5362846" y="4915890"/>
            <a:ext cx="873125" cy="1125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3" imgW="393480" imgH="507960" progId="Equation.3">
                    <p:embed/>
                  </p:oleObj>
                </mc:Choice>
                <mc:Fallback>
                  <p:oleObj name="Equation" r:id="rId3" imgW="393480" imgH="50796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62846" y="4915890"/>
                          <a:ext cx="873125" cy="1125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2536574" y="3985538"/>
            <a:ext cx="6574836" cy="958850"/>
            <a:chOff x="2454864" y="4721225"/>
            <a:chExt cx="6574836" cy="958850"/>
          </a:xfrm>
        </p:grpSpPr>
        <p:grpSp>
          <p:nvGrpSpPr>
            <p:cNvPr id="12" name="Group 11"/>
            <p:cNvGrpSpPr/>
            <p:nvPr/>
          </p:nvGrpSpPr>
          <p:grpSpPr>
            <a:xfrm>
              <a:off x="2454864" y="4799108"/>
              <a:ext cx="2364358" cy="618822"/>
              <a:chOff x="497236" y="5401992"/>
              <a:chExt cx="2070563" cy="61882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97236" y="5436039"/>
                <a:ext cx="20705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=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82918" y="5401993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18722" y="5401992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7256463" y="4721225"/>
            <a:ext cx="1773237" cy="95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5" imgW="799920" imgH="431640" progId="Equation.3">
                    <p:embed/>
                  </p:oleObj>
                </mc:Choice>
                <mc:Fallback>
                  <p:oleObj name="Equation" r:id="rId5" imgW="799920" imgH="431640" progId="Equation.3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56463" y="4721225"/>
                          <a:ext cx="1773237" cy="958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3352028" y="4799103"/>
              <a:ext cx="37893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6.673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32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-11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Nm</a:t>
              </a:r>
              <a:r>
                <a:rPr lang="en-US" sz="32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r>
                <a:rPr lang="en-US" sz="32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1005" y="4908393"/>
              <a:ext cx="415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40480" y="4953037"/>
            <a:ext cx="2943225" cy="604539"/>
            <a:chOff x="2760225" y="5265747"/>
            <a:chExt cx="2943225" cy="604539"/>
          </a:xfrm>
        </p:grpSpPr>
        <p:sp>
          <p:nvSpPr>
            <p:cNvPr id="21" name="TextBox 20"/>
            <p:cNvSpPr txBox="1"/>
            <p:nvPr/>
          </p:nvSpPr>
          <p:spPr>
            <a:xfrm>
              <a:off x="2760225" y="5265747"/>
              <a:ext cx="2943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F=4.00  10</a:t>
              </a:r>
              <a:r>
                <a:rPr lang="en-US" sz="3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20878" y="5285511"/>
              <a:ext cx="4022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b="1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530D8D2-C066-4F0C-9B42-165B573B65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A78AE0-FB10-494A-9031-EF0B7B0D88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65288" y="-269734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7375" y="814388"/>
            <a:ext cx="7386638" cy="584775"/>
            <a:chOff x="1857375" y="814388"/>
            <a:chExt cx="7386638" cy="584775"/>
          </a:xfrm>
        </p:grpSpPr>
        <p:sp>
          <p:nvSpPr>
            <p:cNvPr id="2" name="TextBox 1"/>
            <p:cNvSpPr txBox="1"/>
            <p:nvPr/>
          </p:nvSpPr>
          <p:spPr>
            <a:xfrm>
              <a:off x="1857375" y="814388"/>
              <a:ext cx="7386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তিনগুন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d=10  3= 30m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943673" y="814388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5850" y="1399163"/>
            <a:ext cx="3715821" cy="1125537"/>
            <a:chOff x="2954527" y="4915890"/>
            <a:chExt cx="3715821" cy="1125537"/>
          </a:xfrm>
        </p:grpSpPr>
        <p:grpSp>
          <p:nvGrpSpPr>
            <p:cNvPr id="6" name="Group 5"/>
            <p:cNvGrpSpPr/>
            <p:nvPr/>
          </p:nvGrpSpPr>
          <p:grpSpPr>
            <a:xfrm>
              <a:off x="2954527" y="5239031"/>
              <a:ext cx="3715821" cy="584777"/>
              <a:chOff x="-576544" y="5401992"/>
              <a:chExt cx="3254093" cy="58477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-576544" y="5401994"/>
                <a:ext cx="3254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82918" y="5401993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18722" y="5401992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5362846" y="4915890"/>
            <a:ext cx="873125" cy="1125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3" imgW="393480" imgH="507960" progId="Equation.3">
                    <p:embed/>
                  </p:oleObj>
                </mc:Choice>
                <mc:Fallback>
                  <p:oleObj name="Equation" r:id="rId3" imgW="393480" imgH="50796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62846" y="4915890"/>
                          <a:ext cx="873125" cy="1125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2437313" y="2740902"/>
            <a:ext cx="6574836" cy="958850"/>
            <a:chOff x="2454864" y="4721225"/>
            <a:chExt cx="6574836" cy="958850"/>
          </a:xfrm>
        </p:grpSpPr>
        <p:grpSp>
          <p:nvGrpSpPr>
            <p:cNvPr id="12" name="Group 11"/>
            <p:cNvGrpSpPr/>
            <p:nvPr/>
          </p:nvGrpSpPr>
          <p:grpSpPr>
            <a:xfrm>
              <a:off x="2454864" y="4799108"/>
              <a:ext cx="2364358" cy="618822"/>
              <a:chOff x="497236" y="5401992"/>
              <a:chExt cx="2070563" cy="61882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97236" y="5436039"/>
                <a:ext cx="20705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=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82918" y="5401993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18722" y="5401992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7256463" y="4721225"/>
            <a:ext cx="1773237" cy="95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5" imgW="799920" imgH="431640" progId="Equation.3">
                    <p:embed/>
                  </p:oleObj>
                </mc:Choice>
                <mc:Fallback>
                  <p:oleObj name="Equation" r:id="rId5" imgW="799920" imgH="431640" progId="Equation.3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56463" y="4721225"/>
                          <a:ext cx="1773237" cy="958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3352028" y="4799103"/>
              <a:ext cx="37893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6.673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32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-11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Nm</a:t>
              </a:r>
              <a:r>
                <a:rPr lang="en-US" sz="32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r>
                <a:rPr lang="en-US" sz="32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41005" y="4908393"/>
              <a:ext cx="415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37313" y="3835988"/>
            <a:ext cx="4570872" cy="618827"/>
            <a:chOff x="2454864" y="4799103"/>
            <a:chExt cx="4570872" cy="618827"/>
          </a:xfrm>
        </p:grpSpPr>
        <p:grpSp>
          <p:nvGrpSpPr>
            <p:cNvPr id="20" name="Group 19"/>
            <p:cNvGrpSpPr/>
            <p:nvPr/>
          </p:nvGrpSpPr>
          <p:grpSpPr>
            <a:xfrm>
              <a:off x="2454864" y="4799108"/>
              <a:ext cx="2364358" cy="618822"/>
              <a:chOff x="497236" y="5401992"/>
              <a:chExt cx="2070563" cy="61882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97236" y="5436039"/>
                <a:ext cx="20705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sz="3200" dirty="0">
                    <a:latin typeface="Algerian" panose="04020705040A02060702" pitchFamily="82" charset="0"/>
                    <a:cs typeface="Times New Roman" panose="02020603050405020304" pitchFamily="18" charset="0"/>
                  </a:rPr>
                  <a:t>=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82918" y="5401993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18722" y="5401992"/>
                <a:ext cx="184731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3200" baseline="-25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352028" y="4799103"/>
              <a:ext cx="24027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4.45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32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-11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41005" y="490839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36032" y="4594859"/>
            <a:ext cx="3827842" cy="1212322"/>
            <a:chOff x="2636032" y="4594859"/>
            <a:chExt cx="3827842" cy="1212322"/>
          </a:xfrm>
        </p:grpSpPr>
        <p:grpSp>
          <p:nvGrpSpPr>
            <p:cNvPr id="46" name="Group 45"/>
            <p:cNvGrpSpPr/>
            <p:nvPr/>
          </p:nvGrpSpPr>
          <p:grpSpPr>
            <a:xfrm>
              <a:off x="2636032" y="4594859"/>
              <a:ext cx="3827842" cy="1212322"/>
              <a:chOff x="2636032" y="4594859"/>
              <a:chExt cx="3827842" cy="121232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636032" y="5179635"/>
                <a:ext cx="461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967319" y="5179634"/>
                <a:ext cx="24965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2636032" y="4594859"/>
                <a:ext cx="3827842" cy="1212322"/>
                <a:chOff x="2636032" y="4594859"/>
                <a:chExt cx="3827842" cy="121232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2636032" y="4594860"/>
                  <a:ext cx="46198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3200" baseline="30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'</a:t>
                  </a:r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660879" y="5222406"/>
                  <a:ext cx="41229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n-US" dirty="0"/>
                </a:p>
              </p:txBody>
            </p:sp>
            <p:sp>
              <p:nvSpPr>
                <p:cNvPr id="33" name="Equal 32"/>
                <p:cNvSpPr/>
                <p:nvPr/>
              </p:nvSpPr>
              <p:spPr>
                <a:xfrm>
                  <a:off x="3182409" y="4887247"/>
                  <a:ext cx="726019" cy="584775"/>
                </a:xfrm>
                <a:prstGeom prst="mathEqual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061165" y="4594859"/>
                  <a:ext cx="240270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4.45</a:t>
                  </a:r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×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3200" baseline="30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-11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 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053745" y="5121773"/>
                  <a:ext cx="217880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4.00  10</a:t>
                  </a:r>
                  <a:r>
                    <a:rPr lang="en-US" sz="3200" baseline="30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-10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</p:grpSp>
        </p:grpSp>
        <p:sp>
          <p:nvSpPr>
            <p:cNvPr id="39" name="Rectangle 38"/>
            <p:cNvSpPr/>
            <p:nvPr/>
          </p:nvSpPr>
          <p:spPr>
            <a:xfrm>
              <a:off x="4785045" y="5121773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dirty="0"/>
            </a:p>
          </p:txBody>
        </p:sp>
      </p:grpSp>
      <p:sp>
        <p:nvSpPr>
          <p:cNvPr id="40" name="Equal 39"/>
          <p:cNvSpPr/>
          <p:nvPr/>
        </p:nvSpPr>
        <p:spPr>
          <a:xfrm>
            <a:off x="6559447" y="4901444"/>
            <a:ext cx="726019" cy="58477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15192" y="4887246"/>
            <a:ext cx="10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0.111</a:t>
            </a:r>
          </a:p>
        </p:txBody>
      </p:sp>
      <p:sp>
        <p:nvSpPr>
          <p:cNvPr id="42" name="Equal 41"/>
          <p:cNvSpPr/>
          <p:nvPr/>
        </p:nvSpPr>
        <p:spPr>
          <a:xfrm>
            <a:off x="8420531" y="4901442"/>
            <a:ext cx="726019" cy="58477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9209012" y="4700588"/>
          <a:ext cx="445144" cy="100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9012" y="4700588"/>
                        <a:ext cx="445144" cy="100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26970" y="5778604"/>
            <a:ext cx="762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৯ভাগের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8171512-7985-4B0D-863F-F4ABCA1230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167DD81-A06B-4C50-B170-A781BED20B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2843808" cy="5013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332657"/>
            <a:ext cx="2232248" cy="3938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06" y="1916833"/>
            <a:ext cx="1821582" cy="2074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27" y="3299391"/>
            <a:ext cx="824381" cy="75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80" y="332657"/>
            <a:ext cx="2952328" cy="3769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26" y="-82357"/>
            <a:ext cx="2468130" cy="4159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-5111"/>
            <a:ext cx="2664296" cy="3938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804532"/>
            <a:ext cx="864096" cy="9897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212977"/>
            <a:ext cx="864096" cy="8312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77" y="2852936"/>
            <a:ext cx="864096" cy="989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5" y="2229658"/>
            <a:ext cx="1286631" cy="1775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132856"/>
            <a:ext cx="2592288" cy="308594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524000" y="1066800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2101" y="4946392"/>
            <a:ext cx="8950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বলটি নিচের দিকে ফিরে আসার কারণ কী?</a:t>
            </a:r>
          </a:p>
          <a:p>
            <a:r>
              <a:rPr lang="bn-BD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মহাকর্ষ বল কী?</a:t>
            </a:r>
          </a:p>
          <a:p>
            <a:r>
              <a:rPr lang="bn-BD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মহাকর্ষ বলের সূত্রটিতে  </a:t>
            </a:r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F, r, M</a:t>
            </a:r>
            <a:r>
              <a:rPr lang="bn-BD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দ্বারা কী বুঝায়?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C60887-2E2F-4903-AD29-3532B84EA5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79FBCE-51C3-4C98-9800-F94D64B288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14107" y="-282503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0" y="4725144"/>
            <a:ext cx="9108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ধর, একটি বস্তুর ভর ২২০ কেজি, অপর বস্তুর ভর ২৫ কেজি  এবং তাদের মধ্যে দূরত্ব ২০ মিঃ। এদের  মধ্যের মহাকর্ষ  বল কত? </a:t>
            </a:r>
          </a:p>
        </p:txBody>
      </p:sp>
      <p:sp>
        <p:nvSpPr>
          <p:cNvPr id="2" name="Oval 1"/>
          <p:cNvSpPr/>
          <p:nvPr/>
        </p:nvSpPr>
        <p:spPr>
          <a:xfrm>
            <a:off x="1631504" y="2564904"/>
            <a:ext cx="1872208" cy="1728192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২২০ </a:t>
            </a: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07969" y="3072734"/>
            <a:ext cx="1368151" cy="1004338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২৫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719737" y="3356992"/>
            <a:ext cx="1872208" cy="64807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২০ মিঃ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75619" y="866048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70" y="272787"/>
            <a:ext cx="3168534" cy="282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0E9EBF-FC26-4677-9D66-FBFF8A0A8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36017"/>
            <a:ext cx="824673" cy="1379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084954-E4AC-4923-979D-3157C2927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1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09120"/>
            <a:ext cx="9144000" cy="234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57578"/>
            <a:ext cx="8928992" cy="6106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2309903"/>
            <a:ext cx="605054" cy="432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F29392-E0C4-48DB-ABAF-559D24A84F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41DD8-1A43-4C1C-BAF1-A53B86129C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13B44B-072F-4F0B-8900-364CC7C55130}"/>
              </a:ext>
            </a:extLst>
          </p:cNvPr>
          <p:cNvSpPr txBox="1"/>
          <p:nvPr/>
        </p:nvSpPr>
        <p:spPr>
          <a:xfrm>
            <a:off x="4790941" y="4884428"/>
            <a:ext cx="4571999" cy="923330"/>
          </a:xfrm>
          <a:prstGeom prst="rect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73841B-6C7F-4C21-B882-722BFA46F0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39459" y="4900983"/>
            <a:ext cx="3222937" cy="18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06 0.703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457929" y="2435871"/>
            <a:ext cx="2942452" cy="29656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1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রতন কান্তি নাথ 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3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রেইছা </a:t>
            </a:r>
            <a:r>
              <a:rPr lang="bn-BD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ঊচ্চ বিদ্যালয়,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বান্দরবান সদর, বান্দরবান পার্বত্য</a:t>
            </a:r>
            <a:r>
              <a:rPr lang="en-US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endParaRPr lang="en-US" sz="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mobile :01812686321</a:t>
            </a:r>
            <a:r>
              <a:rPr lang="en-US" sz="1500" dirty="0">
                <a:solidFill>
                  <a:srgbClr val="00B0F0"/>
                </a:solidFill>
                <a:cs typeface="NikoshBAN" pitchFamily="2" charset="0"/>
              </a:rPr>
              <a:t>.</a:t>
            </a:r>
            <a:endParaRPr lang="en-US" sz="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mailto:ratankantinath21@gmail.com</a:t>
            </a:r>
            <a:endParaRPr lang="en-US" sz="1500" u="sng" dirty="0">
              <a:solidFill>
                <a:srgbClr val="FF0000"/>
              </a:solidFill>
              <a:cs typeface="NikoshBAN" pitchFamily="2" charset="0"/>
            </a:endParaRPr>
          </a:p>
          <a:p>
            <a:r>
              <a:rPr lang="en-US" sz="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Teacher ID: 445374</a:t>
            </a:r>
          </a:p>
          <a:p>
            <a:pPr algn="ctr"/>
            <a:endParaRPr lang="en-US" sz="1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607D2-C6BF-4F7E-9C5B-2D395C07B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6" y="2435870"/>
            <a:ext cx="2285376" cy="3311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1EB32E-8719-4508-B2B7-1AC12ABE67E7}"/>
              </a:ext>
            </a:extLst>
          </p:cNvPr>
          <p:cNvSpPr txBox="1"/>
          <p:nvPr/>
        </p:nvSpPr>
        <p:spPr>
          <a:xfrm>
            <a:off x="4307269" y="1192117"/>
            <a:ext cx="3805973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</a:rPr>
              <a:t>পরিচিতি 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3EFA63-422D-4A89-9AB6-F81D1BF6D816}"/>
              </a:ext>
            </a:extLst>
          </p:cNvPr>
          <p:cNvSpPr/>
          <p:nvPr/>
        </p:nvSpPr>
        <p:spPr>
          <a:xfrm>
            <a:off x="8390138" y="2435871"/>
            <a:ext cx="2798806" cy="3311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</a:p>
          <a:p>
            <a:pPr lv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7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010AE-1681-45DE-81CD-82098710D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163768-C2D0-44DC-9EBE-59D77C731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84784"/>
            <a:ext cx="8208912" cy="5040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6271" y="399967"/>
            <a:ext cx="5703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ছবিটাতে কি দেখা যাচ্ছে ?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AC827-BB6C-4A4C-82A9-0F2459D17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87FEF-3E50-480E-BCD1-CC34FB825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2736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050412" y="116632"/>
            <a:ext cx="4091185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এখানে কি ঘটছে?</a:t>
            </a:r>
            <a:endParaRPr lang="en-US" sz="5400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7968208" y="4365104"/>
            <a:ext cx="2376264" cy="2160240"/>
          </a:xfrm>
          <a:prstGeom prst="verticalScroll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5F402-4F98-4AE4-A580-D8BCAD876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600C0-8186-48D3-8CB9-9CAA9C802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818"/>
            <a:ext cx="6086908" cy="5367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219" y="5574864"/>
            <a:ext cx="587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9587346" y="5574864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BCFC-7CEF-4DE7-A13F-8AB58970B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1E202-9C0F-45BB-B031-B77774D7A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739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10154" y="1963295"/>
            <a:ext cx="1727555" cy="172755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94073" y="1927274"/>
            <a:ext cx="1790860" cy="17908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4721" y="420904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1306" y="4688045"/>
            <a:ext cx="10155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1921" y="418176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5856" y="4705166"/>
            <a:ext cx="1759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3E2A4-BC98-4A7E-892D-9815CF308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70321B-28D7-436B-9B68-4C9FD9309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6576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7409 -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9144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ln w="38100"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364" y="3013501"/>
            <a:ext cx="253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FDC65-B297-42CB-9B81-FAA29DC18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6CE9C-BFFB-450F-AC53-D641F79BF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0592" y="773832"/>
            <a:ext cx="6742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শিখনফল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86048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 কী বলতে  পারবে।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নিউটনের মহাকর্ষ সূত্রটি ব্যাখ্যা করতে পারবে।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নিউটনের মহাকর্ষ সূত্রের সাহায্যে গাণিতিক </a:t>
            </a:r>
          </a:p>
          <a:p>
            <a:pPr>
              <a:buClr>
                <a:srgbClr val="FFC000"/>
              </a:buClr>
            </a:pP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সমস্যার সমাধান করতে পারবে।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52DE5-509A-4D60-BB28-8B2B42E5C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2EB92A-CAF8-4960-9642-2073F9B0E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4497" y="2228536"/>
            <a:ext cx="516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4497" y="3287905"/>
            <a:ext cx="5150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1220" y="4237093"/>
            <a:ext cx="5864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4497" y="5186281"/>
            <a:ext cx="4907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18978DE-C91F-4512-87C9-D19C3C432ECC}"/>
              </a:ext>
            </a:extLst>
          </p:cNvPr>
          <p:cNvSpPr txBox="1">
            <a:spLocks/>
          </p:cNvSpPr>
          <p:nvPr/>
        </p:nvSpPr>
        <p:spPr>
          <a:xfrm>
            <a:off x="448773" y="721123"/>
            <a:ext cx="6742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শিখনফল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4D0E4B7-E566-4BEE-8F24-6B0EB422D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935" y="-277392"/>
            <a:ext cx="824673" cy="13794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B09319-D5E1-4872-8488-1C5A601D2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604" cy="10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592</Words>
  <Application>Microsoft Office PowerPoint</Application>
  <PresentationFormat>Widescreen</PresentationFormat>
  <Paragraphs>106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NikoshBAN</vt:lpstr>
      <vt:lpstr>Shonar Bangla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Shuva Debnath</dc:creator>
  <cp:lastModifiedBy>Shuva Debnath</cp:lastModifiedBy>
  <cp:revision>2</cp:revision>
  <dcterms:created xsi:type="dcterms:W3CDTF">2021-07-09T06:14:35Z</dcterms:created>
  <dcterms:modified xsi:type="dcterms:W3CDTF">2021-07-09T07:13:55Z</dcterms:modified>
</cp:coreProperties>
</file>