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1" r:id="rId12"/>
    <p:sldId id="265" r:id="rId13"/>
    <p:sldId id="268" r:id="rId14"/>
    <p:sldId id="272" r:id="rId15"/>
    <p:sldId id="273" r:id="rId16"/>
    <p:sldId id="2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84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276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660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05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72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66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46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83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1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7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35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5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29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30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6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519" y="1119939"/>
            <a:ext cx="3870168" cy="9988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reative Designer Graphic Designer At Work. Color Swatch Sample Stock  Illustration - Illustration of designer, innovation: 79768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655" y="2244437"/>
            <a:ext cx="5957454" cy="392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01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7890" y="5156262"/>
            <a:ext cx="4668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6764" y="332508"/>
            <a:ext cx="44196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omputer mouse computer input device Free stock photos in JPEG (.jpg)  4000x3000 format for free download 1.86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7" y="1745672"/>
            <a:ext cx="2171988" cy="12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SI Pro 24X Full HD All-In-One PC | Rent4Ke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25162"/>
            <a:ext cx="2369127" cy="27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ypes of Memory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43" y="1219201"/>
            <a:ext cx="2286002" cy="385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ntel Bakal Sematkan Prosesor Comet Lake di PC pada 2020? : Okezone tech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345" y="1288473"/>
            <a:ext cx="2285999" cy="351905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2576945" y="1745674"/>
            <a:ext cx="2216727" cy="969818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7329055" y="1704110"/>
            <a:ext cx="2133600" cy="96981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075707" y="2036618"/>
            <a:ext cx="1357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95454" y="5181597"/>
            <a:ext cx="173181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মেমোরি 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78290" y="4932218"/>
            <a:ext cx="195349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প্রসেসর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2632365" y="3477491"/>
            <a:ext cx="2202873" cy="1108087"/>
          </a:xfrm>
          <a:prstGeom prst="lef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Left Arrow 19"/>
          <p:cNvSpPr/>
          <p:nvPr/>
        </p:nvSpPr>
        <p:spPr>
          <a:xfrm>
            <a:off x="7190510" y="3505200"/>
            <a:ext cx="2202873" cy="1108087"/>
          </a:xfrm>
          <a:prstGeom prst="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2473" y="3879273"/>
            <a:ext cx="1953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9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7" grpId="0" animBg="1"/>
      <p:bldP spid="8" grpId="0" animBg="1"/>
      <p:bldP spid="20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9381" y="297481"/>
            <a:ext cx="2483285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2881" y="3223755"/>
            <a:ext cx="5805374" cy="14465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কিভাবে কাজ করে তা চিত্রের মাধ্যমে দেখাও ।  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78" y="807172"/>
            <a:ext cx="5541725" cy="24195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412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080656" y="5651070"/>
            <a:ext cx="10266218" cy="84821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7532" y="229188"/>
            <a:ext cx="324236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হার্ডয়ার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ই বুক এর ব্যাবহার ও তার সুবিধ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ই বুক এর ব্যাবহার ও তার সুবিধ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PC Hardwa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PC Hardwa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Computer Hardware Components | Meaning &amp;amp; Images | Necessary Vocabulary -  Necessary Vocabu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80667"/>
            <a:ext cx="8243455" cy="4333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4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03668" y="137460"/>
            <a:ext cx="405185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পর্যবেক্ষণ করি।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Pin on bestgamesetup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085" y="1260764"/>
            <a:ext cx="2857500" cy="38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to remove or delete paragraph marks in Word? - Fast and easy | Alien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21" y="1315749"/>
            <a:ext cx="3044825" cy="38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crosoft PowerPoint logo and symbol, meaning, history,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018" y="1541317"/>
            <a:ext cx="4516582" cy="341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4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231" y="531137"/>
            <a:ext cx="2273528" cy="13729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 rot="10800000" flipV="1">
            <a:off x="1496289" y="4724401"/>
            <a:ext cx="9448802" cy="272934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সফটয়্যার বলতে কি বুঝ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বুঝ? </a:t>
            </a:r>
          </a:p>
          <a:p>
            <a:pPr marL="0" indent="0" algn="ctr">
              <a:buNone/>
            </a:pPr>
            <a:endParaRPr lang="bn-IN" sz="35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122" name="Picture 2" descr="How to Create a Flower Logo in Adobe Illustrator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75" y="1791722"/>
            <a:ext cx="4775200" cy="268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6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42" y="180982"/>
            <a:ext cx="2900688" cy="955091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153587" y="4052113"/>
            <a:ext cx="7240249" cy="20457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2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 ও সফটওয়্যার এর গুরুত্ব বিশ্লেষণ কর।  </a:t>
            </a:r>
          </a:p>
          <a:p>
            <a:pPr marL="0" indent="0">
              <a:buNone/>
            </a:pP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270" y="1372281"/>
            <a:ext cx="5447211" cy="2512432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1152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326" y="3782291"/>
            <a:ext cx="3211093" cy="250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4236" y="234561"/>
            <a:ext cx="2945961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8" name="Picture 2" descr="Msw 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466" y="137405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520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29702" y="305089"/>
            <a:ext cx="2511425" cy="854075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/>
              </a:rPr>
              <a:t>পরিচিতি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927293" y="1538576"/>
            <a:ext cx="3840162" cy="4279900"/>
          </a:xfrm>
          <a:ln>
            <a:headEnd type="none" w="med" len="med"/>
            <a:tailEnd type="none" w="med" len="me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ঝর্ণা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সুলতানা</a:t>
            </a:r>
            <a:endParaRPr lang="en-US" sz="32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সহকারী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শিক্ষক</a:t>
            </a:r>
            <a:endParaRPr lang="en-US" sz="32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মোহরপাড়া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উচ্চ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বিদ্যালয়</a:t>
            </a:r>
            <a:endParaRPr lang="en-US" sz="3200" b="1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শিবপুর</a:t>
            </a:r>
            <a:r>
              <a:rPr lang="en-US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, </a:t>
            </a:r>
            <a:r>
              <a:rPr lang="en-US" sz="3200" b="1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/>
              </a:rPr>
              <a:t>নরসিংদী</a:t>
            </a:r>
            <a:endParaRPr lang="en-US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36" y="1537856"/>
            <a:ext cx="3814763" cy="4227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2329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6327" y="138545"/>
            <a:ext cx="5999017" cy="116378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1020" y="5744090"/>
            <a:ext cx="61652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সম্মিলিত ভাবে এটাকে আমরা কি বলতে পারি?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Office Old Images, Stock Photos &amp;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Motherboard isolated on white Royalty Free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997525"/>
            <a:ext cx="5541817" cy="44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8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6469" y="5107577"/>
            <a:ext cx="2677885" cy="58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248993" y="333696"/>
            <a:ext cx="3056707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 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68531" y="1389656"/>
            <a:ext cx="5504415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সংশ্লিষ্ট যন্ত্রপাতি</a:t>
            </a:r>
            <a:endParaRPr lang="en-US" sz="3200" b="1" dirty="0"/>
          </a:p>
        </p:txBody>
      </p:sp>
      <p:sp>
        <p:nvSpPr>
          <p:cNvPr id="9" name="AutoShape 8" descr="ক্যামেরা সম্পর্কিত কিছু সাধারণ আলোচনা - পোস্টকার্ড বিডি ডটক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2" descr="ই-মেইল মাধ্যমে ব্যবসার চিঠিপত্রের নিয়ম। ব্যবসায়িক চিঠি: নমুনা। কিভাবে  একটি ই-মেইল পাঠাত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859" y="2373878"/>
            <a:ext cx="5473336" cy="34034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357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99" y="677990"/>
            <a:ext cx="2129246" cy="62254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4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9927" y="2230581"/>
            <a:ext cx="9102437" cy="31034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কেমন করে কাজ করে তা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কম্পিউটার সম্পর্কে ব্যাখ্যা করতে পারবে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কি তা ব্যাখ্যা করতে পারবে;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হার্ডওয়্যারের গুরুত্ব বিশ্লেষণ করতে পারবে;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68532" y="1398512"/>
            <a:ext cx="482019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US" sz="4000" b="1" u="sng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8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58688" y="376947"/>
            <a:ext cx="5725094" cy="830997"/>
          </a:xfrm>
          <a:prstGeom prst="rect">
            <a:avLst/>
          </a:prstGeom>
        </p:spPr>
        <p:style>
          <a:lnRef idx="2">
            <a:schemeClr val="accent5"/>
          </a:lnRef>
          <a:fillRef idx="1002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 লক্ষ্য করি।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NTV Rater Khobor | 10 December, 2016 - video Dailymo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NTV Rater Khobor | 10 December, 2016 - video Dailymo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71055" y="4768332"/>
            <a:ext cx="311727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সুপার কম্পিউটার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4" descr="করোনা ভাইরাস: টেলিমেডিসিন সেবা নিতে গিয়ে যে অভিজ্ঞতা হচ্ছে রোগীদের - BBC  News বাংল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264" y="1671650"/>
            <a:ext cx="4159336" cy="29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788547" y="4685205"/>
            <a:ext cx="297396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ডেক্সটপ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সেরা সুপার কম্পিউটার - Bhorer Kago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634836"/>
            <a:ext cx="3557444" cy="300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i laptops for s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2" y="1676400"/>
            <a:ext cx="3103418" cy="30618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378036" y="4893023"/>
            <a:ext cx="308956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মিনি কম্পিউটার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5999" y="5643817"/>
            <a:ext cx="7398327" cy="646331"/>
          </a:xfrm>
          <a:prstGeom prst="rect">
            <a:avLst/>
          </a:prstGeom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বিভিন্ন ধরনের কম্পিউটার আমরা দেখতে পাচ্ছি।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3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7688"/>
            <a:ext cx="3048000" cy="706437"/>
          </a:xfrm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0" y="1115486"/>
            <a:ext cx="3726873" cy="2547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873433" y="4004347"/>
            <a:ext cx="6630785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কাজ করার পদ্ধতি কি?   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4201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38749" y="344384"/>
            <a:ext cx="364572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 করি।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0800000" flipV="1">
            <a:off x="997526" y="4188629"/>
            <a:ext cx="196734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946" y="1357745"/>
            <a:ext cx="3705102" cy="23275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AutoShape 2" descr="ছবি তোলা বড় কাজ | 619852 | কালের কণ্ঠ | kalerkanth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ছবি তোলা বড় কাজ | 619852 | কালের কণ্ঠ | kalerkanth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সুপার কম্পিউটার তৈরিতে এগিয়ে গেল ভারত, আগস্টেই নির্মাণ শেষ - সারাদিন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99309"/>
            <a:ext cx="3505200" cy="261850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696691" y="3948545"/>
            <a:ext cx="246610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ট্যাবলেট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97090" y="3879271"/>
            <a:ext cx="367145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স্মার্টফোন </a:t>
            </a:r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80" name="Picture 8" descr="জনপ্রিয়তা কমছে ট্যাবলেট কম্পিউটারে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7992" y="1427020"/>
            <a:ext cx="3586469" cy="22444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192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0473" y="4351073"/>
            <a:ext cx="7481455" cy="10937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IN" sz="4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সুপার কম্পিউটার সম্পর্কে বিস্তারিত লিখ।     </a:t>
            </a: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0" y="173775"/>
            <a:ext cx="2468880" cy="114953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83189" y="339634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rot="1083872">
            <a:off x="390734" y="-50596"/>
            <a:ext cx="1749956" cy="1570565"/>
          </a:xfrm>
          <a:prstGeom prst="star5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352" y="366947"/>
            <a:ext cx="3180212" cy="20382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6" descr="সুপার কম্পিউটার তৈরিতে এগিয়ে গেল ভারত, আগস্টেই নির্মাণ শেষ - সারাদি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" y="2604223"/>
            <a:ext cx="3487665" cy="185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85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155</TotalTime>
  <Words>177</Words>
  <Application>Microsoft Office PowerPoint</Application>
  <PresentationFormat>Widescreen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NikoshBAN</vt:lpstr>
      <vt:lpstr>NikoshBAN</vt:lpstr>
      <vt:lpstr>Wingdings</vt:lpstr>
      <vt:lpstr>Wingdings 3</vt:lpstr>
      <vt:lpstr>Ion Boardroom</vt:lpstr>
      <vt:lpstr>সবাইকে স্বাগত</vt:lpstr>
      <vt:lpstr>পরিচিতি</vt:lpstr>
      <vt:lpstr>  ছবিতে আমরা কি দেখতে পাচ্ছি?</vt:lpstr>
      <vt:lpstr>PowerPoint Presentation</vt:lpstr>
      <vt:lpstr>শিখনফল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 Solution</dc:creator>
  <cp:lastModifiedBy>Computer Solution</cp:lastModifiedBy>
  <cp:revision>37</cp:revision>
  <dcterms:created xsi:type="dcterms:W3CDTF">2021-07-04T15:02:21Z</dcterms:created>
  <dcterms:modified xsi:type="dcterms:W3CDTF">2021-07-08T19:28:20Z</dcterms:modified>
</cp:coreProperties>
</file>