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3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7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sea wave against a clear blue sky">
            <a:extLst>
              <a:ext uri="{FF2B5EF4-FFF2-40B4-BE49-F238E27FC236}">
                <a16:creationId xmlns:a16="http://schemas.microsoft.com/office/drawing/2014/main" id="{643312B6-E7C1-49FE-88F8-DE007299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0" r="14160" b="2"/>
          <a:stretch/>
        </p:blipFill>
        <p:spPr>
          <a:xfrm>
            <a:off x="-12448" y="954974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57761C7-DEFC-1B47-B90E-927954A51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8" y="0"/>
            <a:ext cx="12192000" cy="7206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1CA83-6BF0-2442-92A5-3D42EC07F7A7}"/>
              </a:ext>
            </a:extLst>
          </p:cNvPr>
          <p:cNvSpPr txBox="1"/>
          <p:nvPr/>
        </p:nvSpPr>
        <p:spPr>
          <a:xfrm rot="10800000" flipV="1">
            <a:off x="2961953" y="3192192"/>
            <a:ext cx="6167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>
                <a:solidFill>
                  <a:srgbClr val="FF0000"/>
                </a:solidFill>
              </a:rPr>
              <a:t>সবাইকে স্বাগতম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2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476D2-24F7-D949-B80C-EBAECD9CB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১. সুষম  খাবার খেতে হবে।</a:t>
            </a:r>
          </a:p>
          <a:p>
            <a:pPr marL="0" indent="0">
              <a:buNone/>
            </a:pPr>
            <a:r>
              <a:rPr lang="en-GB"/>
              <a:t>২. খেলাধূলা বা ব্যায়াম করতে হবে।</a:t>
            </a:r>
          </a:p>
          <a:p>
            <a:pPr marL="0" indent="0">
              <a:buNone/>
            </a:pPr>
            <a:r>
              <a:rPr lang="en-GB"/>
              <a:t>৩. পর্যাপ্ত ঘুমাতে হবে।</a:t>
            </a:r>
          </a:p>
          <a:p>
            <a:pPr marL="0" indent="0">
              <a:buNone/>
            </a:pPr>
            <a:r>
              <a:rPr lang="en-GB"/>
              <a:t>৪. শরীর পরিষ্কার পরিচ্ছন্নতা রাখতে হবে।</a:t>
            </a:r>
          </a:p>
          <a:p>
            <a:pPr marL="0" indent="0">
              <a:buNone/>
            </a:pPr>
            <a:r>
              <a:rPr lang="en-GB"/>
              <a:t>৫. পায়খানার পর হাত,পা সাবান দিয়ে পরিষ্কার করতে হবে।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716000-126D-1344-A796-0F9E1F7B8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0000"/>
                </a:solidFill>
              </a:rPr>
              <a:t>আমদের সুস্থ থাকার জন্য যা প্রয়োজন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0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0FDA-AC81-934D-9CA5-BA844572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14" y="-566841"/>
            <a:ext cx="4975635" cy="1970941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সারসংক্ষেপ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05651D5B-85EF-0847-BA0C-E25CF715CCE3}"/>
              </a:ext>
            </a:extLst>
          </p:cNvPr>
          <p:cNvSpPr/>
          <p:nvPr/>
        </p:nvSpPr>
        <p:spPr>
          <a:xfrm>
            <a:off x="1281201" y="1058884"/>
            <a:ext cx="3180521" cy="1524000"/>
          </a:xfrm>
          <a:prstGeom prst="irregularSeal2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 সুষম খাবার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26327ADC-3F92-A143-BA35-ED15597E9E39}"/>
              </a:ext>
            </a:extLst>
          </p:cNvPr>
          <p:cNvSpPr/>
          <p:nvPr/>
        </p:nvSpPr>
        <p:spPr>
          <a:xfrm>
            <a:off x="7217183" y="778082"/>
            <a:ext cx="3067263" cy="1327934"/>
          </a:xfrm>
          <a:prstGeom prst="irregularSeal2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 খেলাধূলা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647587E7-6154-494C-810A-BC5BC11BDC94}"/>
              </a:ext>
            </a:extLst>
          </p:cNvPr>
          <p:cNvSpPr/>
          <p:nvPr/>
        </p:nvSpPr>
        <p:spPr>
          <a:xfrm>
            <a:off x="7306667" y="3607369"/>
            <a:ext cx="3781639" cy="1438028"/>
          </a:xfrm>
          <a:prstGeom prst="irregularSeal2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পর্যাপ্ত ঘুম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4D52632-8E26-204B-A480-E6B7BC70EE34}"/>
              </a:ext>
            </a:extLst>
          </p:cNvPr>
          <p:cNvSpPr/>
          <p:nvPr/>
        </p:nvSpPr>
        <p:spPr>
          <a:xfrm>
            <a:off x="1103694" y="3973386"/>
            <a:ext cx="3024035" cy="1190764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 পরিষ্কার পরিচ্ছন্নতা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69BD1102-302B-AC47-B45E-043D6CD346F7}"/>
              </a:ext>
            </a:extLst>
          </p:cNvPr>
          <p:cNvSpPr/>
          <p:nvPr/>
        </p:nvSpPr>
        <p:spPr>
          <a:xfrm>
            <a:off x="4068907" y="2464070"/>
            <a:ext cx="3995366" cy="1782155"/>
          </a:xfrm>
          <a:prstGeom prst="irregularSeal2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পায়খানা পর সাবান দিয়ে হাত পা ধোয়া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8FEC-252C-284D-B5EB-4B36ABE9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629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তোমাদের পাঠ্যবই খোল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     পৃষ্ঠাঃ (৩৪-৩৫)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65C60F-85F4-7B4D-8511-6ECB8443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43" y="1346557"/>
            <a:ext cx="524988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FAB7EB-B57E-B04D-82DF-FF14BCF4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59" y="0"/>
            <a:ext cx="66242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48C0-0336-CE47-8BD0-2915480F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396" y="0"/>
            <a:ext cx="10668000" cy="1524000"/>
          </a:xfrm>
        </p:spPr>
        <p:txBody>
          <a:bodyPr/>
          <a:lstStyle/>
          <a:p>
            <a:r>
              <a:rPr lang="en-GB"/>
              <a:t>         </a:t>
            </a:r>
            <a:r>
              <a:rPr lang="en-GB">
                <a:solidFill>
                  <a:srgbClr val="C00000"/>
                </a:solidFill>
              </a:rPr>
              <a:t> দলীয় কাজ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0D5A-7AD3-1744-BA99-84844829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A দলঃ </a:t>
            </a:r>
            <a:r>
              <a:rPr lang="en-GB">
                <a:solidFill>
                  <a:srgbClr val="92D050">
                    <a:alpha val="70000"/>
                  </a:srgbClr>
                </a:solidFill>
              </a:rPr>
              <a:t>সুস্থ থাকার ভালো উপায়  গুলোর তালিকা তৈরী করো।</a:t>
            </a:r>
          </a:p>
          <a:p>
            <a:r>
              <a:rPr lang="en-GB"/>
              <a:t>B দলঃ </a:t>
            </a:r>
            <a:r>
              <a:rPr lang="en-GB">
                <a:solidFill>
                  <a:srgbClr val="92D050">
                    <a:alpha val="70000"/>
                  </a:srgbClr>
                </a:solidFill>
              </a:rPr>
              <a:t>সুস্থ থাকার ভালো উপায়  গুলোর তালিকা তৈরী করো।</a:t>
            </a:r>
            <a:endParaRPr lang="en-US">
              <a:solidFill>
                <a:srgbClr val="92D05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B173-B601-064F-8FE2-51EFF9C0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032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মুল্যায়ন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36B0-C3FB-7542-9DCD-98C8C33C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 </a:t>
            </a:r>
            <a:r>
              <a:rPr lang="en-GB">
                <a:solidFill>
                  <a:srgbClr val="92D050">
                    <a:alpha val="70000"/>
                  </a:srgbClr>
                </a:solidFill>
              </a:rPr>
              <a:t>সুস্থ থাকার ভালো উপায়  গুলো কি কি বলো?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92D050">
                    <a:alpha val="70000"/>
                  </a:srgbClr>
                </a:solidFill>
              </a:rPr>
              <a:t>কিভাবে পরিষ্কার পরিচ্ছন্ন থাকা যায় বলো?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5F62-D444-CF43-8971-CCD92A08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822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বাড়ির কাজ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A2D9-ECD5-BB4B-9D85-E52B2109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971" y="912915"/>
            <a:ext cx="10668000" cy="3818083"/>
          </a:xfrm>
        </p:spPr>
        <p:txBody>
          <a:bodyPr/>
          <a:lstStyle/>
          <a:p>
            <a:endParaRPr lang="en-GB">
              <a:solidFill>
                <a:srgbClr val="92D050">
                  <a:alpha val="70000"/>
                </a:srgbClr>
              </a:solidFill>
            </a:endParaRPr>
          </a:p>
          <a:p>
            <a:endParaRPr lang="en-GB">
              <a:solidFill>
                <a:srgbClr val="92D050">
                  <a:alpha val="70000"/>
                </a:srgbClr>
              </a:solidFill>
            </a:endParaRPr>
          </a:p>
          <a:p>
            <a:r>
              <a:rPr lang="en-GB">
                <a:solidFill>
                  <a:srgbClr val="92D050">
                    <a:alpha val="70000"/>
                  </a:srgbClr>
                </a:solidFill>
              </a:rPr>
              <a:t>সুস্থ থাকার ভালো উপায়  গুলো কি কি পাঁচ বাক্যে লেখ।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6B52A2-2736-DE44-A0AE-AFBBD304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5" y="0"/>
            <a:ext cx="123218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EA944-4ECE-AE45-899E-CD4C82D2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386" y="706335"/>
            <a:ext cx="10668000" cy="1524000"/>
          </a:xfrm>
        </p:spPr>
        <p:txBody>
          <a:bodyPr vert="horz">
            <a:normAutofit/>
          </a:bodyPr>
          <a:lstStyle/>
          <a:p>
            <a:r>
              <a:rPr lang="en-GB" sz="6000">
                <a:solidFill>
                  <a:srgbClr val="FF0000"/>
                </a:solidFill>
              </a:rPr>
              <a:t>সবাইকে ধন্যাবাদ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862D-350F-8047-B8F7-DD9D1776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32" y="2042308"/>
            <a:ext cx="10668000" cy="1524000"/>
          </a:xfrm>
        </p:spPr>
        <p:txBody>
          <a:bodyPr/>
          <a:lstStyle/>
          <a:p>
            <a:r>
              <a:rPr lang="en-GB"/>
              <a:t>আজকের পাঠ এখানেই সমাপ্ত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7BEA-D4AA-4A42-A7EF-FB8BD17B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44" y="0"/>
            <a:ext cx="10668000" cy="152400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FF0000"/>
                </a:solidFill>
              </a:rPr>
              <a:t>শিক্ষক পরিচিতি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53C2-5547-494B-A207-28150B9D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মোঃদেলোয়ার হোসেন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সহকারী শিক্ষক 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শিকারপুর সরকারি প্রাথমিক বিদ্যালয়</a:t>
            </a:r>
          </a:p>
          <a:p>
            <a:r>
              <a:rPr lang="en-GB" sz="3200">
                <a:solidFill>
                  <a:srgbClr val="00B050">
                    <a:alpha val="70000"/>
                  </a:srgbClr>
                </a:solidFill>
              </a:rPr>
              <a:t>কসবা,ব্রাহ্মণবাড়িয়া।</a:t>
            </a:r>
            <a:endParaRPr lang="en-US" sz="3200">
              <a:solidFill>
                <a:srgbClr val="00B050">
                  <a:alpha val="70000"/>
                </a:srgb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2DE93F-E42D-E743-BA83-CD2B2BB51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36" y="1699656"/>
            <a:ext cx="4694464" cy="51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1C6A-9E45-C74A-9C73-82CC574B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024" y="548615"/>
            <a:ext cx="10668000" cy="152400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00B050"/>
                </a:solidFill>
              </a:rPr>
              <a:t>পাঠ পরিচিতি</a:t>
            </a:r>
            <a:endParaRPr lang="en-US" sz="600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D18C-43A2-5347-B4F8-AAD48500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শ্রেণিঃ চতুর্থ 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বিষয়ঃ প্রাথমিক বিজ্ঞান 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পাঠঃ স্বাস্থ্যবিধি</a:t>
            </a:r>
          </a:p>
          <a:p>
            <a:r>
              <a:rPr lang="en-GB" sz="4000">
                <a:solidFill>
                  <a:srgbClr val="00B0F0">
                    <a:alpha val="70000"/>
                  </a:srgbClr>
                </a:solidFill>
              </a:rPr>
              <a:t>পাঠ্যাংশঃ  সুস্থ জীবন যাপন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62A-69A2-654A-8BAC-5B82DA9F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377" y="-8083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শিখনফল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231B-26EE-074A-AB50-A31E1739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66454"/>
            <a:ext cx="10668000" cy="3818083"/>
          </a:xfrm>
        </p:spPr>
        <p:txBody>
          <a:bodyPr/>
          <a:lstStyle/>
          <a:p>
            <a:r>
              <a:rPr lang="en-GB">
                <a:solidFill>
                  <a:srgbClr val="00B050"/>
                </a:solidFill>
              </a:rPr>
              <a:t>৯.১.১ স্বাস্থ্যবিধি পালনের প্রয়োজনীয়তা বলতে পারবে।</a:t>
            </a:r>
          </a:p>
          <a:p>
            <a:r>
              <a:rPr lang="en-GB">
                <a:solidFill>
                  <a:srgbClr val="00B050"/>
                </a:solidFill>
              </a:rPr>
              <a:t>৯.১.২ স্বাস্থ্য রক্ষার জন্য যে সকল নিয়ম কানুন মেনে চলতে হয় সেগুলো বলতে পারবে।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8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5772-80B2-EE4B-8C24-C36AC1FB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516" y="0"/>
            <a:ext cx="10668000" cy="1524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এসো কিছু ছবি দেখি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200047-8714-C042-BDE7-726BA709D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04" y="1128907"/>
            <a:ext cx="3385461" cy="191118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B6E3DBD-66EB-1F41-9E07-0392520EC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31" y="3960647"/>
            <a:ext cx="3044696" cy="19111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43E4390-1A06-3047-A995-C0198904F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74790" y="1159477"/>
            <a:ext cx="4298471" cy="188061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A91E58C-8361-F740-84CE-96EBC2D5B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07" y="3960647"/>
            <a:ext cx="2591254" cy="191118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C8FF043-1318-E74A-B65C-F84C0F404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" y="1159477"/>
            <a:ext cx="3073873" cy="1911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3A0CC-1DDD-C144-9A69-26AA62D2718D}"/>
              </a:ext>
            </a:extLst>
          </p:cNvPr>
          <p:cNvSpPr txBox="1"/>
          <p:nvPr/>
        </p:nvSpPr>
        <p:spPr>
          <a:xfrm>
            <a:off x="1264855" y="32179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সুষম খাবার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23B53-2696-4343-B2FC-96DB8A8A973D}"/>
              </a:ext>
            </a:extLst>
          </p:cNvPr>
          <p:cNvSpPr txBox="1"/>
          <p:nvPr/>
        </p:nvSpPr>
        <p:spPr>
          <a:xfrm>
            <a:off x="4686843" y="32179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খেলাধূলা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4E9A0-3603-AA4F-8F87-9F6F1BF5B318}"/>
              </a:ext>
            </a:extLst>
          </p:cNvPr>
          <p:cNvSpPr txBox="1"/>
          <p:nvPr/>
        </p:nvSpPr>
        <p:spPr>
          <a:xfrm>
            <a:off x="8485238" y="31310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পর্যাপ্ত ঘুম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9495A-0B00-154D-893F-8D66D2B6516F}"/>
              </a:ext>
            </a:extLst>
          </p:cNvPr>
          <p:cNvSpPr txBox="1"/>
          <p:nvPr/>
        </p:nvSpPr>
        <p:spPr>
          <a:xfrm rot="10800000" flipV="1">
            <a:off x="2345931" y="6050313"/>
            <a:ext cx="427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শরীরের পরিষ্কার পরিচ্ছন্নতা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4A48C-7A2B-A549-B059-D0C622AC930E}"/>
              </a:ext>
            </a:extLst>
          </p:cNvPr>
          <p:cNvSpPr txBox="1"/>
          <p:nvPr/>
        </p:nvSpPr>
        <p:spPr>
          <a:xfrm>
            <a:off x="5811858" y="252758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8A204-4D55-0242-8CB6-0A9BB70DEDEA}"/>
              </a:ext>
            </a:extLst>
          </p:cNvPr>
          <p:cNvSpPr txBox="1"/>
          <p:nvPr/>
        </p:nvSpPr>
        <p:spPr>
          <a:xfrm>
            <a:off x="7640658" y="60503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হাত ধোয়া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16E3-5307-194A-B52F-A874830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058" y="-1"/>
            <a:ext cx="11188783" cy="1929741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C00000"/>
                </a:solidFill>
              </a:rPr>
              <a:t>আজ আমরা পড়বো</a:t>
            </a:r>
            <a:endParaRPr lang="en-US" sz="660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2700-921B-DE4F-B4C6-4D7C6CA5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841" y="2758229"/>
            <a:ext cx="11020549" cy="1524000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rgbClr val="00B050">
                    <a:alpha val="70000"/>
                  </a:srgbClr>
                </a:solidFill>
              </a:rPr>
              <a:t>সুস্থ জীবন যাপন</a:t>
            </a:r>
            <a:endParaRPr lang="en-US" sz="6000">
              <a:solidFill>
                <a:srgbClr val="00B05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5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6F1B-565A-3A4C-905D-7F3052B3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422" y="1726870"/>
            <a:ext cx="10668000" cy="1524000"/>
          </a:xfrm>
        </p:spPr>
        <p:txBody>
          <a:bodyPr>
            <a:normAutofit/>
          </a:bodyPr>
          <a:lstStyle/>
          <a:p>
            <a:r>
              <a:rPr lang="en-GB" sz="4000"/>
              <a:t>আমরা কিভাবে সুস্থ থাকতে পারি?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5059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44ADE318-257E-944C-9988-7A4D616C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4" y="213162"/>
            <a:ext cx="3073873" cy="1911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4AB1E-67A6-8246-92C6-A10692E0B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2" y="354841"/>
            <a:ext cx="3385461" cy="1911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1776E-E2C1-774E-B462-66C4B3F0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93529" y="354841"/>
            <a:ext cx="4298471" cy="1880617"/>
          </a:xfrm>
          <a:prstGeom prst="rect">
            <a:avLst/>
          </a:prstGeo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3EFB54AC-8DF6-354D-9BF3-3B320E7A8D40}"/>
              </a:ext>
            </a:extLst>
          </p:cNvPr>
          <p:cNvSpPr/>
          <p:nvPr/>
        </p:nvSpPr>
        <p:spPr>
          <a:xfrm>
            <a:off x="454264" y="2266028"/>
            <a:ext cx="3385460" cy="3653079"/>
          </a:xfrm>
          <a:prstGeom prst="irregularSeal2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সুস্থ থাকার জন্য সুষম খাবার খেতে হবে।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37E5A466-6669-6347-BDF1-2D3F35D79AC9}"/>
              </a:ext>
            </a:extLst>
          </p:cNvPr>
          <p:cNvSpPr/>
          <p:nvPr/>
        </p:nvSpPr>
        <p:spPr>
          <a:xfrm>
            <a:off x="4243482" y="2436983"/>
            <a:ext cx="3385460" cy="3653079"/>
          </a:xfrm>
          <a:prstGeom prst="irregularSeal2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সুস্থ থাকার জন্য  খেলাধূলা বা ব্যায়াম করতে হবে।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FA884A2-CC5C-BD42-91A4-BB6B3A9B5B13}"/>
              </a:ext>
            </a:extLst>
          </p:cNvPr>
          <p:cNvSpPr/>
          <p:nvPr/>
        </p:nvSpPr>
        <p:spPr>
          <a:xfrm>
            <a:off x="8566843" y="2266028"/>
            <a:ext cx="3385460" cy="3653079"/>
          </a:xfrm>
          <a:prstGeom prst="irregularSeal2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সুস্থ থাকার জন্য পর্যপ্ত ঘুমাতে হবে।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0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1EFB593-557B-0246-94FA-69D5EB8A0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3" y="72325"/>
            <a:ext cx="5796808" cy="31191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1946660-FAC6-7448-9B25-7F0825FC3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71" y="72325"/>
            <a:ext cx="5396138" cy="3119169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CE291E6B-E7FC-C74B-B93F-A7BC954CEA33}"/>
              </a:ext>
            </a:extLst>
          </p:cNvPr>
          <p:cNvSpPr/>
          <p:nvPr/>
        </p:nvSpPr>
        <p:spPr>
          <a:xfrm>
            <a:off x="0" y="3204921"/>
            <a:ext cx="3516549" cy="3653079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সুস্থ থাকার জন্য পরিষ্কার পরিচ্ছন্ন থাকতে হবে।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A3C1CC88-E39B-ED44-AE5C-2ECBCF57CDD9}"/>
              </a:ext>
            </a:extLst>
          </p:cNvPr>
          <p:cNvSpPr/>
          <p:nvPr/>
        </p:nvSpPr>
        <p:spPr>
          <a:xfrm>
            <a:off x="7069529" y="3132597"/>
            <a:ext cx="4100841" cy="2934952"/>
          </a:xfrm>
          <a:prstGeom prst="irregularSeal2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সুস্থ থাকার জন্য পায়খানার পর সাবান দিয়ে হাত পা পরিষ্কার করতে হবে।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8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2E6"/>
      </a:lt2>
      <a:accent1>
        <a:srgbClr val="79AB88"/>
      </a:accent1>
      <a:accent2>
        <a:srgbClr val="6CAD9A"/>
      </a:accent2>
      <a:accent3>
        <a:srgbClr val="75A8B0"/>
      </a:accent3>
      <a:accent4>
        <a:srgbClr val="7899C0"/>
      </a:accent4>
      <a:accent5>
        <a:srgbClr val="9193CC"/>
      </a:accent5>
      <a:accent6>
        <a:srgbClr val="9478C0"/>
      </a:accent6>
      <a:hlink>
        <a:srgbClr val="AE699A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PebbleVTI</vt:lpstr>
      <vt:lpstr>PowerPoint Presentation</vt:lpstr>
      <vt:lpstr>শিক্ষক পরিচিতি</vt:lpstr>
      <vt:lpstr>পাঠ পরিচিতি</vt:lpstr>
      <vt:lpstr>শিখনফল</vt:lpstr>
      <vt:lpstr>এসো কিছু ছবি দেখি</vt:lpstr>
      <vt:lpstr>আজ আমরা পড়বো</vt:lpstr>
      <vt:lpstr>আমরা কিভাবে সুস্থ থাকতে পারি?</vt:lpstr>
      <vt:lpstr>PowerPoint Presentation</vt:lpstr>
      <vt:lpstr>PowerPoint Presentation</vt:lpstr>
      <vt:lpstr>আমদের সুস্থ থাকার জন্য যা প্রয়োজন</vt:lpstr>
      <vt:lpstr>সারসংক্ষেপ</vt:lpstr>
      <vt:lpstr>তোমাদের পাঠ্যবই খোল      পৃষ্ঠাঃ (৩৪-৩৫)</vt:lpstr>
      <vt:lpstr>PowerPoint Presentation</vt:lpstr>
      <vt:lpstr>          দলীয় কাজ</vt:lpstr>
      <vt:lpstr>মুল্যায়ন</vt:lpstr>
      <vt:lpstr>বাড়ির কাজ</vt:lpstr>
      <vt:lpstr>সবাইকে ধন্যাবাদ</vt:lpstr>
      <vt:lpstr>আজকের পাঠ এখানেই সমাপ্ত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delware1985@gmail.com</dc:creator>
  <cp:lastModifiedBy>delware1985@gmail.com</cp:lastModifiedBy>
  <cp:revision>12</cp:revision>
  <dcterms:created xsi:type="dcterms:W3CDTF">2021-07-08T09:21:42Z</dcterms:created>
  <dcterms:modified xsi:type="dcterms:W3CDTF">2021-07-09T11:32:16Z</dcterms:modified>
</cp:coreProperties>
</file>