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61" r:id="rId11"/>
    <p:sldId id="262" r:id="rId12"/>
    <p:sldId id="271" r:id="rId13"/>
    <p:sldId id="270" r:id="rId14"/>
    <p:sldId id="272" r:id="rId15"/>
    <p:sldId id="273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2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1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0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6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E073-D22A-459D-BCDB-5D6C557A929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7DA4-996D-46C3-AF02-F6C64DA0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690" y="545690"/>
            <a:ext cx="634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7" y="1506860"/>
            <a:ext cx="7580671" cy="4702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27" y="744487"/>
            <a:ext cx="1573014" cy="1506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73" y="1388653"/>
            <a:ext cx="1573014" cy="1506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29" y="1720645"/>
            <a:ext cx="1573014" cy="1506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7" y="2052637"/>
            <a:ext cx="1573014" cy="150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C 0.00703 0.05301 0.02539 0.12708 0.09023 0.12592 C 0.18437 0.12592 0.19153 -0.12199 0.30351 -0.12292 C 0.40468 -0.12292 0.35052 0.09398 0.44804 0.09305 C 0.54921 0.09305 0.49505 -0.06389 0.60377 -0.06389 C 0.70117 -0.06389 0.647 0.0419 0.73372 0.0419 C 0.81692 0.0419 0.77369 -0.03889 0.84947 -0.03889 C 0.8927 -0.03889 0.89648 -0.0169 0.89974 2.96296E-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8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375" y="560439"/>
            <a:ext cx="10146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পড়ার অংশ থেকে নতুন শব্দগুলো জেনে নেই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7355" y="2580968"/>
            <a:ext cx="131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39961" y="2950940"/>
            <a:ext cx="1489587" cy="147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89988" y="2580968"/>
            <a:ext cx="2580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ভালো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7355" y="3832056"/>
            <a:ext cx="131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>
            <a:stCxn id="9" idx="3"/>
          </p:cNvCxnSpPr>
          <p:nvPr/>
        </p:nvCxnSpPr>
        <p:spPr>
          <a:xfrm flipV="1">
            <a:off x="2639961" y="4216776"/>
            <a:ext cx="1489587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5851" y="3832055"/>
            <a:ext cx="131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খুশবু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8142" y="4986217"/>
            <a:ext cx="1651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32137" y="5370937"/>
            <a:ext cx="13052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89988" y="4986216"/>
            <a:ext cx="1637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806" y="383458"/>
            <a:ext cx="870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যুক্তবর্ণযুক্ত শব্দগুলো জেনে নেই ও বিভাজন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736" y="1903705"/>
            <a:ext cx="796412" cy="769441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067" y="1903705"/>
            <a:ext cx="560439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2194" y="1917289"/>
            <a:ext cx="1489588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+ 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75736" y="3429001"/>
            <a:ext cx="597309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8825" y="3451122"/>
            <a:ext cx="766917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1522" y="3386598"/>
            <a:ext cx="1607574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 + 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1432" y="5250428"/>
            <a:ext cx="601613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8824" y="5250427"/>
            <a:ext cx="766917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6156" y="5250427"/>
            <a:ext cx="1559644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+ 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1140" y="1917289"/>
            <a:ext cx="36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2373" y="3422208"/>
            <a:ext cx="347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8347" y="5238205"/>
            <a:ext cx="398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2635" y="4238899"/>
            <a:ext cx="954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9838" y="6008807"/>
            <a:ext cx="927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8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14492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86 -0.00671 L -1.04167E-6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-0.01458 L 0.15078 0.00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29 0.01157 L 4.58333E-6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00416 L 0.15352 -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8 -0.00162 L 2.5E-6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1497" y="294967"/>
            <a:ext cx="2241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151" y="5176684"/>
            <a:ext cx="8487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পাঠ্য বইয়ের পড়া দেখে নিজে নিজে পরো।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75" y="1194619"/>
            <a:ext cx="6260998" cy="3731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8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7756" y="132736"/>
            <a:ext cx="2403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9" y="1640094"/>
            <a:ext cx="2064774" cy="1560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9" y="3323607"/>
            <a:ext cx="2064774" cy="1540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9" y="4987060"/>
            <a:ext cx="2064774" cy="1568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3605" y="699448"/>
            <a:ext cx="909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গোলাপ ফুলের ছবি দেখে রং মিলাই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3909" y="5483264"/>
            <a:ext cx="134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8438" y="1722061"/>
            <a:ext cx="1135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6371" y="3497538"/>
            <a:ext cx="1681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27756" y="2713703"/>
            <a:ext cx="2816939" cy="30576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18039" y="2271252"/>
            <a:ext cx="3008671" cy="22932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18039" y="3882258"/>
            <a:ext cx="2839063" cy="2149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5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052" y="398866"/>
            <a:ext cx="3274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5057" y="1725561"/>
            <a:ext cx="9453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রং নিয়ে ফোটে এমন ৩ টি ফুলের নাম বলো?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9806" y="3655074"/>
            <a:ext cx="9645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ফুলের মিষ্টি গন্ধ আমাদের মন ভরিয়ে দেয়?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5057" y="2611123"/>
            <a:ext cx="7477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রং এর ৫ টি ফুলের নাম বলো?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027" y="265471"/>
            <a:ext cx="300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 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7839" y="2153264"/>
            <a:ext cx="5420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ফুলের সুবাস নেই?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7839" y="3271616"/>
            <a:ext cx="584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টগর ও কাশফুলের রং কি?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12690" y="2659560"/>
            <a:ext cx="5766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 আলোচনা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0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97245" y="324465"/>
            <a:ext cx="2197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252" y="4857068"/>
            <a:ext cx="9173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দুইটির যুক্তবর্ণ বিভাজন করে নিয়ে আসবে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076" y="5626509"/>
            <a:ext cx="2610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সুগন্ধ,সুন্দর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32" y="1253636"/>
            <a:ext cx="6076336" cy="338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84838" y="292443"/>
            <a:ext cx="1858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68" y="1354327"/>
            <a:ext cx="4927036" cy="4409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206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9710" y="176981"/>
            <a:ext cx="1902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4567" y="3947791"/>
            <a:ext cx="54003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গোহাইলবাড়ি সরকারি প্রাথমিক বিদ্যালয়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9503" y="3947791"/>
            <a:ext cx="4839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বাংলা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 ৮,পাঠ-১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০০/০৭/২০২১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" y="693173"/>
            <a:ext cx="2399072" cy="2561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03" y="693173"/>
            <a:ext cx="2399072" cy="2561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021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238" y="162232"/>
            <a:ext cx="2846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54" y="1046211"/>
            <a:ext cx="3923072" cy="258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06" y="1010210"/>
            <a:ext cx="3923072" cy="258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54" y="3849328"/>
            <a:ext cx="3923072" cy="258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06" y="3849328"/>
            <a:ext cx="3923072" cy="258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827" y="2138515"/>
            <a:ext cx="1005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কি কি ফুল দেখেছ?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ফুলের নাম বলো?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কি তোমাদের ভালো লাগে,কেন ভালো লাগে?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ফল খেতে ভালো লাগে?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1781" y="457200"/>
            <a:ext cx="364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1781" y="5781368"/>
            <a:ext cx="3760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 রঙ্গের ফুলফল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76" y="1549348"/>
            <a:ext cx="5250302" cy="3406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56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5072" y="2161744"/>
            <a:ext cx="757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021" y="3105835"/>
            <a:ext cx="1178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21" y="3926816"/>
            <a:ext cx="1144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বলা:শব্দে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021" y="4769762"/>
            <a:ext cx="653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লেখা:যুক্তব্যঞ্জন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9036" y="311431"/>
            <a:ext cx="2072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8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3172" y="169462"/>
            <a:ext cx="318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639" y="5729768"/>
            <a:ext cx="11474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29" y="1175122"/>
            <a:ext cx="3520735" cy="43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42734" y="235974"/>
            <a:ext cx="4306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80" y="1302005"/>
            <a:ext cx="6752610" cy="4253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07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78161" y="412955"/>
            <a:ext cx="5235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12" y="1685771"/>
            <a:ext cx="6091048" cy="3486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83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255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32</cp:revision>
  <dcterms:created xsi:type="dcterms:W3CDTF">2021-07-03T13:45:08Z</dcterms:created>
  <dcterms:modified xsi:type="dcterms:W3CDTF">2021-07-09T11:05:41Z</dcterms:modified>
</cp:coreProperties>
</file>