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62" r:id="rId4"/>
    <p:sldId id="267" r:id="rId5"/>
    <p:sldId id="270" r:id="rId6"/>
    <p:sldId id="275" r:id="rId7"/>
    <p:sldId id="277" r:id="rId8"/>
    <p:sldId id="276" r:id="rId9"/>
    <p:sldId id="261" r:id="rId10"/>
    <p:sldId id="271" r:id="rId11"/>
    <p:sldId id="263" r:id="rId12"/>
    <p:sldId id="265" r:id="rId13"/>
    <p:sldId id="259" r:id="rId14"/>
    <p:sldId id="273" r:id="rId15"/>
    <p:sldId id="272" r:id="rId16"/>
    <p:sldId id="260" r:id="rId17"/>
    <p:sldId id="27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67E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C2827-394C-48E3-9913-9031B698F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23EE2-3F51-4C5A-9982-1A323660C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66275-F023-4DD7-94AE-6AC00AF5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89C9-C656-4780-A56B-050E51BAB4F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01FE8-4457-4C26-A90E-08B2689C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D36D-FA31-41DE-9F7A-734F0322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7E6D-72BC-4E4A-928D-9DCEEB8C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7FD8-E85B-4E82-BE01-3B55BC849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C208F-2877-4B82-9111-D8BF6B6C9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0576-B5FA-4627-9A9C-5F7356DC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89C9-C656-4780-A56B-050E51BAB4F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F98B4-FF87-477D-828E-D001595B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CC7F2-71A2-48BB-B772-AAC664B7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7E6D-72BC-4E4A-928D-9DCEEB8C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B93A1-BDEB-46BC-9A44-32F7856A9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4658A-3C63-40E5-86A4-CCF16750D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69C27-C26C-4547-88E5-688FABF0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89C9-C656-4780-A56B-050E51BAB4F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77474-4925-4427-9EE9-A8BB208D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F93CF-644C-437A-8832-9AC7DDDF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7E6D-72BC-4E4A-928D-9DCEEB8C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2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CCB5-1C3C-4AD3-B7E5-3D2CDA6F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1610-8AF0-4341-81A9-A49331CA5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61B27-AB98-46A5-8CB7-3B6E49F4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89C9-C656-4780-A56B-050E51BAB4F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99E9C-04B8-475B-B8D4-B568DCFF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EAE9B-1723-408E-ACCE-7B40AD0D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7E6D-72BC-4E4A-928D-9DCEEB8C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FDDD-8F7C-42BB-AFA8-D57A1739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16282-8D01-4603-8F2A-B47A9F0E7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FAEB-A4D2-4C42-A2E1-66199149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89C9-C656-4780-A56B-050E51BAB4F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69C23-6BE8-4EB9-9DAC-9FA22377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25CB9-E1DB-448A-A034-97D0070A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7E6D-72BC-4E4A-928D-9DCEEB8C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D85CC-A5F6-4C56-915D-F9DC912A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5C60-C1EF-4EEC-86C2-FE9187637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907E4-DFBF-4EE2-A303-FD3C8A91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B9DD7-2AC4-4078-BC98-38517C59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89C9-C656-4780-A56B-050E51BAB4F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2B97B-1810-4296-B851-DE40D9E4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EA908-96E7-4FF7-858B-F51288DE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7E6D-72BC-4E4A-928D-9DCEEB8C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D636-AE7D-4E1F-BD69-54521CF5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DDCF9-76D3-47A1-AA8F-4CA1907C0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51663-76AA-4F4C-960C-354D2600D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30744-6E2B-4BCF-B834-ABFED56A3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A3B08-3670-4965-B10D-B2FDCA698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52BCB8-86D1-4394-A271-5D95CCA3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89C9-C656-4780-A56B-050E51BAB4F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A7D6F-9B3E-43EC-B732-F9ECA988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5E04D-B2F9-472B-8CC4-579785BB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7E6D-72BC-4E4A-928D-9DCEEB8C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4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D398-5B3B-4891-A7E8-321BBEE6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67CEB-918B-449E-8AA7-DD121A98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89C9-C656-4780-A56B-050E51BAB4F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108DB-3EB6-49D4-8027-4E9BAC54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EDEE8-D3A3-4C9B-A7E2-4494DF45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7E6D-72BC-4E4A-928D-9DCEEB8C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3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C6E9BD-76FF-4301-A652-F2A2FBE2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89C9-C656-4780-A56B-050E51BAB4F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A4A36-38C7-4D2A-A288-D5FDF90E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6895F-C18B-4F5B-8BDC-A29EF16B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7E6D-72BC-4E4A-928D-9DCEEB8C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F44AD-0032-4B14-B1D0-B04418C4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DA5F-A0FF-4ECA-A29E-B1CB14A27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D767F-9FED-447E-9565-2F42EDE4E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A0617-A814-4F69-A1D4-DEDF822F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89C9-C656-4780-A56B-050E51BAB4F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270E4-107E-4EBF-BED3-84AD9F46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1AAB0-9FC5-4BB4-9397-8AE12265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7E6D-72BC-4E4A-928D-9DCEEB8C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D6A9-2121-4342-B9E0-6BAF6CB7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91E72-9AD6-4401-9B2A-8DB071256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22D44-4819-4BE4-B094-37584947F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C4E2B-02A6-4121-A068-1062D4F2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89C9-C656-4780-A56B-050E51BAB4F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F8E2A-8451-45F9-9667-CD3ECD38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2E24B-A441-48D4-8554-A58E71C2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7E6D-72BC-4E4A-928D-9DCEEB8C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B32AF-0DF2-4A85-8D00-F207B022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4ADAC-4737-4055-996D-8887C19BB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CF94D-D207-4A8A-A648-B9A3042F8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89C9-C656-4780-A56B-050E51BAB4F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ECFFA-58BD-4633-9863-9565AD3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9C0A3-A4FF-40E2-8959-786F4F0CB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67E6D-72BC-4E4A-928D-9DCEEB8C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2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C8C6E-1D6A-4FF9-A5A7-91C372FB6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4ED30-0CE8-41F5-BED4-B340DE1F5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B337D7-8E73-4C0E-A4D2-95168901AE9A}"/>
              </a:ext>
            </a:extLst>
          </p:cNvPr>
          <p:cNvSpPr txBox="1"/>
          <p:nvPr/>
        </p:nvSpPr>
        <p:spPr>
          <a:xfrm rot="21177028">
            <a:off x="3287543" y="2315976"/>
            <a:ext cx="7936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6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A166A330-D136-4017-98C5-99B4A30F40DE}"/>
              </a:ext>
            </a:extLst>
          </p:cNvPr>
          <p:cNvSpPr/>
          <p:nvPr/>
        </p:nvSpPr>
        <p:spPr>
          <a:xfrm rot="21146624">
            <a:off x="2361958" y="3560857"/>
            <a:ext cx="7712766" cy="1217367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বিভিন্ন গ্যাস আমরা কিভাবে ব্যবহার করি?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53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E1CAE-7978-4002-AED1-9647F7D5F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E0A9CB-53B1-47E3-A98A-58F32C0EA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5" y="1068530"/>
            <a:ext cx="3645620" cy="2172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C89678-70EA-4CF9-AE94-2EB53F555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61" y="1068530"/>
            <a:ext cx="3407034" cy="2172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5FBBB6-D244-4031-A9EF-AE0CEFDB4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5" y="3956605"/>
            <a:ext cx="3645620" cy="1897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5D7A6-8EC8-4B49-A291-DB59DA9DB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5" y="3979669"/>
            <a:ext cx="3538330" cy="1874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5B44BA-BEEF-47A3-A2D2-27666E02F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72" y="1068529"/>
            <a:ext cx="4040714" cy="2172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40D594-7FA2-4CE4-BC52-CF7B807FB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69" y="448112"/>
            <a:ext cx="6467061" cy="476316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854D55D2-8763-4F1D-BA14-DA57B43C93F5}"/>
              </a:ext>
            </a:extLst>
          </p:cNvPr>
          <p:cNvSpPr/>
          <p:nvPr/>
        </p:nvSpPr>
        <p:spPr>
          <a:xfrm>
            <a:off x="1039094" y="3235496"/>
            <a:ext cx="2464904" cy="451841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গ্রহন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98BE9219-94F9-43C8-A77E-59165EF2611A}"/>
              </a:ext>
            </a:extLst>
          </p:cNvPr>
          <p:cNvSpPr/>
          <p:nvPr/>
        </p:nvSpPr>
        <p:spPr>
          <a:xfrm>
            <a:off x="4711148" y="3264179"/>
            <a:ext cx="2464904" cy="692426"/>
          </a:xfrm>
          <a:prstGeom prst="horizontalScroll">
            <a:avLst/>
          </a:prstGeom>
          <a:solidFill>
            <a:srgbClr val="67E8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মাস্কের</a:t>
            </a:r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574818DE-6512-434D-A2B6-23E079D49BAB}"/>
              </a:ext>
            </a:extLst>
          </p:cNvPr>
          <p:cNvSpPr/>
          <p:nvPr/>
        </p:nvSpPr>
        <p:spPr>
          <a:xfrm>
            <a:off x="8521148" y="3235496"/>
            <a:ext cx="2570922" cy="5240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জ্বালানো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7F105A89-9238-495B-A222-AC7E356A8698}"/>
              </a:ext>
            </a:extLst>
          </p:cNvPr>
          <p:cNvSpPr/>
          <p:nvPr/>
        </p:nvSpPr>
        <p:spPr>
          <a:xfrm>
            <a:off x="4572636" y="5877367"/>
            <a:ext cx="2741927" cy="51818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নভোচারী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8311E35-18ED-4C73-A335-BA93011C200D}"/>
              </a:ext>
            </a:extLst>
          </p:cNvPr>
          <p:cNvSpPr/>
          <p:nvPr/>
        </p:nvSpPr>
        <p:spPr>
          <a:xfrm>
            <a:off x="8251701" y="5831240"/>
            <a:ext cx="3020225" cy="48063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ডুবুরী</a:t>
            </a:r>
            <a:endParaRPr lang="en-US" sz="24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8B1F3769-87E8-4E9E-8A00-758349EC40B3}"/>
              </a:ext>
            </a:extLst>
          </p:cNvPr>
          <p:cNvSpPr/>
          <p:nvPr/>
        </p:nvSpPr>
        <p:spPr>
          <a:xfrm>
            <a:off x="932898" y="5854303"/>
            <a:ext cx="2804214" cy="466474"/>
          </a:xfrm>
          <a:prstGeom prst="horizontalScroll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পর্বতারোহী</a:t>
            </a:r>
            <a:endParaRPr lang="en-US" sz="2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0A6208-84FE-435B-B97C-1A6B2A76F0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71" y="3979668"/>
            <a:ext cx="4040714" cy="18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0A4A77-8BA5-4633-9DD3-3396697C6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774"/>
            <a:ext cx="12192000" cy="7003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6F30C5-15EE-473D-A163-4F0570624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53" y="1779104"/>
            <a:ext cx="5878544" cy="3299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359FF-701A-4ACA-8200-3FB51A712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1779105"/>
            <a:ext cx="5041250" cy="3299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ACB18-A8F4-44FB-B0EA-E0513555A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91" y="198733"/>
            <a:ext cx="7460974" cy="1235863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E276744A-DD2B-4D15-9949-1A6837E8FBE2}"/>
              </a:ext>
            </a:extLst>
          </p:cNvPr>
          <p:cNvSpPr/>
          <p:nvPr/>
        </p:nvSpPr>
        <p:spPr>
          <a:xfrm>
            <a:off x="1537252" y="5208104"/>
            <a:ext cx="3114261" cy="6096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C33509F9-11F5-4F56-A054-DBF5FC49B953}"/>
              </a:ext>
            </a:extLst>
          </p:cNvPr>
          <p:cNvSpPr/>
          <p:nvPr/>
        </p:nvSpPr>
        <p:spPr>
          <a:xfrm>
            <a:off x="6734214" y="5208104"/>
            <a:ext cx="3764822" cy="609600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 নেভানো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44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D62B1-A9E0-43DF-A667-0539E647C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AC00B2-DAA4-4B8D-AF09-BFB92B515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1" y="1386384"/>
            <a:ext cx="3269239" cy="4192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BE7EF3-808E-4FB6-A94A-FA950FB30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00" y="1386383"/>
            <a:ext cx="3327145" cy="4192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497DD-50E9-440E-A9F0-7243FA2E6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80" y="342712"/>
            <a:ext cx="8163339" cy="812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86D55-69C4-499F-AAB7-5C84DF0CA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45" y="1384425"/>
            <a:ext cx="4273400" cy="4194781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F4E64FE-7E96-4D9B-80AF-59CC28C2D422}"/>
              </a:ext>
            </a:extLst>
          </p:cNvPr>
          <p:cNvSpPr/>
          <p:nvPr/>
        </p:nvSpPr>
        <p:spPr>
          <a:xfrm>
            <a:off x="906698" y="5579206"/>
            <a:ext cx="2835965" cy="70036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বাতির বাল্ব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D424FE6-E383-40CD-AB2F-F1B33B25A2E9}"/>
              </a:ext>
            </a:extLst>
          </p:cNvPr>
          <p:cNvSpPr/>
          <p:nvPr/>
        </p:nvSpPr>
        <p:spPr>
          <a:xfrm>
            <a:off x="4017206" y="5581164"/>
            <a:ext cx="3269239" cy="700366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 সার </a:t>
            </a:r>
            <a:endParaRPr lang="en-US" sz="28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CBC33B54-4499-4FD9-9781-833F03B0FCA3}"/>
              </a:ext>
            </a:extLst>
          </p:cNvPr>
          <p:cNvSpPr/>
          <p:nvPr/>
        </p:nvSpPr>
        <p:spPr>
          <a:xfrm>
            <a:off x="7701963" y="5559096"/>
            <a:ext cx="3392556" cy="720475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আলুর চিপসের প্যাকেট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CF9552-FFC4-4570-8D88-2A26D4BF4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2FBF1EE-81C3-4BF2-916E-29D22F617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79370"/>
              </p:ext>
            </p:extLst>
          </p:nvPr>
        </p:nvGraphicFramePr>
        <p:xfrm>
          <a:off x="1925982" y="3586186"/>
          <a:ext cx="8340034" cy="311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547">
                  <a:extLst>
                    <a:ext uri="{9D8B030D-6E8A-4147-A177-3AD203B41FA5}">
                      <a16:colId xmlns:a16="http://schemas.microsoft.com/office/drawing/2014/main" val="3808163295"/>
                    </a:ext>
                  </a:extLst>
                </a:gridCol>
                <a:gridCol w="4999487">
                  <a:extLst>
                    <a:ext uri="{9D8B030D-6E8A-4147-A177-3AD203B41FA5}">
                      <a16:colId xmlns:a16="http://schemas.microsoft.com/office/drawing/2014/main" val="1330766577"/>
                    </a:ext>
                  </a:extLst>
                </a:gridCol>
              </a:tblGrid>
              <a:tr h="7775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আমাদের জীবনে বায়ুর ব্যবহার</a:t>
                      </a:r>
                      <a:endParaRPr lang="en-US" sz="36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26714"/>
                  </a:ext>
                </a:extLst>
              </a:tr>
              <a:tr h="777553">
                <a:tc>
                  <a:txBody>
                    <a:bodyPr/>
                    <a:lstStyle/>
                    <a:p>
                      <a:r>
                        <a:rPr lang="en-US" dirty="0"/>
                        <a:t>         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19190"/>
                  </a:ext>
                </a:extLst>
              </a:tr>
              <a:tr h="777553">
                <a:tc>
                  <a:txBody>
                    <a:bodyPr/>
                    <a:lstStyle/>
                    <a:p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ডাইঅক্সাইড</a:t>
                      </a:r>
                      <a:endParaRPr lang="en-US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118011"/>
                  </a:ext>
                </a:extLst>
              </a:tr>
              <a:tr h="777553">
                <a:tc>
                  <a:txBody>
                    <a:bodyPr/>
                    <a:lstStyle/>
                    <a:p>
                      <a:r>
                        <a:rPr lang="bn-IN" dirty="0"/>
                        <a:t>    </a:t>
                      </a:r>
                      <a:r>
                        <a:rPr lang="bn-IN" sz="36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নাইট্রোজেন</a:t>
                      </a:r>
                      <a:endParaRPr lang="en-US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3133"/>
                  </a:ext>
                </a:extLst>
              </a:tr>
            </a:tbl>
          </a:graphicData>
        </a:graphic>
      </p:graphicFrame>
      <p:sp>
        <p:nvSpPr>
          <p:cNvPr id="16" name="Star: 16 Points 15">
            <a:extLst>
              <a:ext uri="{FF2B5EF4-FFF2-40B4-BE49-F238E27FC236}">
                <a16:creationId xmlns:a16="http://schemas.microsoft.com/office/drawing/2014/main" id="{C4DAFCBF-779E-4483-8AF7-69CF21D86988}"/>
              </a:ext>
            </a:extLst>
          </p:cNvPr>
          <p:cNvSpPr/>
          <p:nvPr/>
        </p:nvSpPr>
        <p:spPr>
          <a:xfrm>
            <a:off x="3087756" y="1327057"/>
            <a:ext cx="5724939" cy="1944757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4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D74555-6749-4460-A5B0-88EB364C6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040C57-2656-4754-8233-AD3644405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7" y="1987826"/>
            <a:ext cx="9700722" cy="416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64F391-DDD7-4B44-8EAE-665A2A840CCC}"/>
              </a:ext>
            </a:extLst>
          </p:cNvPr>
          <p:cNvSpPr/>
          <p:nvPr/>
        </p:nvSpPr>
        <p:spPr>
          <a:xfrm>
            <a:off x="3783562" y="706662"/>
            <a:ext cx="4518991" cy="1281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৪০ পৃষ্ঠা বের করো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0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C6421-3211-4BDB-830D-73AEDE420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95033C-6691-470C-913D-011625D7C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4" y="2292626"/>
            <a:ext cx="9541565" cy="3352801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18A59527-73C2-404F-916A-A9E5EFCEDF0B}"/>
              </a:ext>
            </a:extLst>
          </p:cNvPr>
          <p:cNvSpPr/>
          <p:nvPr/>
        </p:nvSpPr>
        <p:spPr>
          <a:xfrm>
            <a:off x="4426227" y="1106556"/>
            <a:ext cx="3048000" cy="11860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5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9C181-330F-41FB-BDA4-409DD38D0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Star: 10 Points 1">
            <a:extLst>
              <a:ext uri="{FF2B5EF4-FFF2-40B4-BE49-F238E27FC236}">
                <a16:creationId xmlns:a16="http://schemas.microsoft.com/office/drawing/2014/main" id="{58656A8C-4272-41B0-9F6B-04CECBB10A05}"/>
              </a:ext>
            </a:extLst>
          </p:cNvPr>
          <p:cNvSpPr/>
          <p:nvPr/>
        </p:nvSpPr>
        <p:spPr>
          <a:xfrm>
            <a:off x="3498574" y="450574"/>
            <a:ext cx="5234609" cy="1524000"/>
          </a:xfrm>
          <a:prstGeom prst="star10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E72AC2-999A-493D-A54B-22BD4EAF427D}"/>
              </a:ext>
            </a:extLst>
          </p:cNvPr>
          <p:cNvSpPr/>
          <p:nvPr/>
        </p:nvSpPr>
        <p:spPr>
          <a:xfrm>
            <a:off x="1510748" y="2610678"/>
            <a:ext cx="8852452" cy="310100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অক্সিজেন ব্যবহারের দুইটি উদাহরন দাও।</a:t>
            </a:r>
          </a:p>
          <a:p>
            <a:pPr algn="just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#শ্বাসকষ্টের রোগীকে কোন গ্যাস সরবরাহ করা হয়?</a:t>
            </a:r>
          </a:p>
          <a:p>
            <a:pPr algn="just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নাইট্রোজেন গ্যাসের ব্যবহার লেখ।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5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5965E-06DC-4F51-9A21-1886A0F0E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7" y="-145774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197A9B-3FFA-44FB-8789-8477E94B297B}"/>
              </a:ext>
            </a:extLst>
          </p:cNvPr>
          <p:cNvSpPr txBox="1"/>
          <p:nvPr/>
        </p:nvSpPr>
        <p:spPr>
          <a:xfrm>
            <a:off x="5870713" y="1298713"/>
            <a:ext cx="557916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AD569-B85F-46BC-8F09-6838DA394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D0B981-5C3D-4B04-B61F-B86916158424}"/>
              </a:ext>
            </a:extLst>
          </p:cNvPr>
          <p:cNvSpPr txBox="1"/>
          <p:nvPr/>
        </p:nvSpPr>
        <p:spPr>
          <a:xfrm>
            <a:off x="2955235" y="1563757"/>
            <a:ext cx="7050157" cy="230832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  <a:p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স্বাগতম</a:t>
            </a:r>
            <a:endParaRPr lang="en-US" sz="287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1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0353A-DB50-4BF7-A23C-9B040BB58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7A19B6-FB39-40A5-B993-55311FF3426A}"/>
              </a:ext>
            </a:extLst>
          </p:cNvPr>
          <p:cNvSpPr txBox="1"/>
          <p:nvPr/>
        </p:nvSpPr>
        <p:spPr>
          <a:xfrm>
            <a:off x="7434275" y="1906668"/>
            <a:ext cx="3101204" cy="2451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>
              <a:spcBef>
                <a:spcPts val="420"/>
              </a:spcBef>
              <a:spcAft>
                <a:spcPts val="420"/>
              </a:spcAft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সায়লা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I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342900">
              <a:spcBef>
                <a:spcPts val="420"/>
              </a:spcBef>
              <a:spcAft>
                <a:spcPts val="420"/>
              </a:spcAft>
            </a:pP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342900">
              <a:spcBef>
                <a:spcPts val="420"/>
              </a:spcBef>
              <a:spcAft>
                <a:spcPts val="420"/>
              </a:spcAft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as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 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প্রাথ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মিক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  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িশাল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AD892-28EE-4CE9-A38F-AB303ECF4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35" y="1833930"/>
            <a:ext cx="3124379" cy="259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EDC2D7E3-B078-4DC3-A7E3-AEB6789A67D2}"/>
              </a:ext>
            </a:extLst>
          </p:cNvPr>
          <p:cNvSpPr/>
          <p:nvPr/>
        </p:nvSpPr>
        <p:spPr>
          <a:xfrm>
            <a:off x="3869538" y="0"/>
            <a:ext cx="5115339" cy="1099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DBE8E-8E87-4E50-9B5B-05BD3CA6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96D51E-E564-428D-B2AF-D7C1784AF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19932" r="32670" b="9327"/>
          <a:stretch/>
        </p:blipFill>
        <p:spPr>
          <a:xfrm>
            <a:off x="7696200" y="2471935"/>
            <a:ext cx="2997785" cy="355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AB9EDF81-4A3A-4667-93BF-6AFB810BA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702" y="3004336"/>
            <a:ext cx="4601298" cy="2769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bn-BD" altLang="en-US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alt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IN" alt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-৬</a:t>
            </a:r>
            <a:endParaRPr lang="bn-BD" alt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3</a:t>
            </a:r>
            <a:r>
              <a:rPr lang="bn-BD" altLang="en-US" sz="3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r>
              <a:rPr lang="bn-BD" altLang="en-US" sz="3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bn-BD" alt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</a:p>
          <a:p>
            <a:r>
              <a:rPr lang="bn-BD" altLang="en-US" sz="27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বিভিন্ন উপাদানের ব্যবহার</a:t>
            </a:r>
            <a:r>
              <a:rPr lang="bn-IN" altLang="en-US" sz="2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বায়ুর </a:t>
            </a:r>
            <a:r>
              <a:rPr lang="bn-BD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--- -- </a:t>
            </a:r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সহপাঠীর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সাথে আলোচনা  ক</a:t>
            </a:r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 ।)</a:t>
            </a:r>
            <a:endParaRPr lang="en-US" alt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86895-4C0A-4062-9D68-2442ECEC6464}"/>
              </a:ext>
            </a:extLst>
          </p:cNvPr>
          <p:cNvSpPr txBox="1"/>
          <p:nvPr/>
        </p:nvSpPr>
        <p:spPr>
          <a:xfrm>
            <a:off x="4385917" y="535666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alt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C8804-1C35-4AEE-B9C1-2E3EE8104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52" y="2421123"/>
            <a:ext cx="1466850" cy="371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35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5A86F4-7256-4B86-BF9A-CD8EF426F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6C7F90-A97C-4533-8D92-8C49F5709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2" y="720918"/>
            <a:ext cx="9634330" cy="1493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E0E9DF-AD8A-4ED2-BDFB-E2CFE44D1145}"/>
              </a:ext>
            </a:extLst>
          </p:cNvPr>
          <p:cNvSpPr txBox="1"/>
          <p:nvPr/>
        </p:nvSpPr>
        <p:spPr>
          <a:xfrm>
            <a:off x="1987826" y="1281836"/>
            <a:ext cx="75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EDC8A-F95C-4793-A893-55AC00BE7D1D}"/>
              </a:ext>
            </a:extLst>
          </p:cNvPr>
          <p:cNvSpPr txBox="1"/>
          <p:nvPr/>
        </p:nvSpPr>
        <p:spPr>
          <a:xfrm>
            <a:off x="3829877" y="1451113"/>
            <a:ext cx="75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6B8DA-9366-4BD4-BEF6-FCEF9750EDB2}"/>
              </a:ext>
            </a:extLst>
          </p:cNvPr>
          <p:cNvSpPr txBox="1"/>
          <p:nvPr/>
        </p:nvSpPr>
        <p:spPr>
          <a:xfrm>
            <a:off x="5612295" y="1297225"/>
            <a:ext cx="59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05C8A2-3D6F-4058-A424-755B69B5E07E}"/>
              </a:ext>
            </a:extLst>
          </p:cNvPr>
          <p:cNvSpPr txBox="1"/>
          <p:nvPr/>
        </p:nvSpPr>
        <p:spPr>
          <a:xfrm>
            <a:off x="7407964" y="1409368"/>
            <a:ext cx="84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4FD04D-C8A5-45E1-916A-7FE3531A6BCA}"/>
              </a:ext>
            </a:extLst>
          </p:cNvPr>
          <p:cNvSpPr txBox="1"/>
          <p:nvPr/>
        </p:nvSpPr>
        <p:spPr>
          <a:xfrm>
            <a:off x="9157250" y="1281836"/>
            <a:ext cx="59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354AEE-0415-4249-8AFA-1D7D818E2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462" y="2570922"/>
            <a:ext cx="9634331" cy="356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02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8E85A-7509-41E0-BF26-9B434D159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27776536-DCE3-4FD9-AA3C-0A89245C01C5}"/>
              </a:ext>
            </a:extLst>
          </p:cNvPr>
          <p:cNvSpPr/>
          <p:nvPr/>
        </p:nvSpPr>
        <p:spPr>
          <a:xfrm>
            <a:off x="2292626" y="901148"/>
            <a:ext cx="7606748" cy="808383"/>
          </a:xfrm>
          <a:prstGeom prst="ribbon">
            <a:avLst/>
          </a:prstGeom>
          <a:solidFill>
            <a:srgbClr val="67E8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6ACE2F2F-B3E3-43BA-B2A0-1EC019F4CD73}"/>
              </a:ext>
            </a:extLst>
          </p:cNvPr>
          <p:cNvSpPr/>
          <p:nvPr/>
        </p:nvSpPr>
        <p:spPr>
          <a:xfrm>
            <a:off x="2398643" y="2256183"/>
            <a:ext cx="7500731" cy="202758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গানের মাধ্যমে</a:t>
            </a:r>
            <a:endParaRPr lang="en-US" sz="54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A1DCE2-E739-49F1-9132-58430622A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B9251730-9840-42A9-9E10-14E55170ECD1}"/>
              </a:ext>
            </a:extLst>
          </p:cNvPr>
          <p:cNvSpPr/>
          <p:nvPr/>
        </p:nvSpPr>
        <p:spPr>
          <a:xfrm>
            <a:off x="1683027" y="768626"/>
            <a:ext cx="8547652" cy="11926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sz="4800" b="1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পাঠ পুনরালোচনা</a:t>
            </a:r>
            <a:endParaRPr lang="en-US" sz="48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11A39-3898-426F-9042-6C643CECD1AB}"/>
              </a:ext>
            </a:extLst>
          </p:cNvPr>
          <p:cNvSpPr txBox="1"/>
          <p:nvPr/>
        </p:nvSpPr>
        <p:spPr>
          <a:xfrm>
            <a:off x="2107093" y="2751459"/>
            <a:ext cx="875968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# বায়ুতে কি কি উপাদান থাকে?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FD8D7-E244-4B25-9FED-CC46FE185F09}"/>
              </a:ext>
            </a:extLst>
          </p:cNvPr>
          <p:cNvSpPr txBox="1"/>
          <p:nvPr/>
        </p:nvSpPr>
        <p:spPr>
          <a:xfrm>
            <a:off x="2107094" y="3240012"/>
            <a:ext cx="875968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অক্সিজেন, নাইট্রোজেন, কার্বনডাইঅক্সাইড,জলীয় বাস্প ও ধুলিকনা।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D84A4-96E1-440E-9404-B896D24B26DC}"/>
              </a:ext>
            </a:extLst>
          </p:cNvPr>
          <p:cNvSpPr txBox="1"/>
          <p:nvPr/>
        </p:nvSpPr>
        <p:spPr>
          <a:xfrm>
            <a:off x="2107092" y="3624831"/>
            <a:ext cx="875968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# বায়ুর কোন উপাদান আগুন জ্বলতে সাহায্যে করে?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9B377-AB17-4D16-85D7-252D23A3CD4F}"/>
              </a:ext>
            </a:extLst>
          </p:cNvPr>
          <p:cNvSpPr txBox="1"/>
          <p:nvPr/>
        </p:nvSpPr>
        <p:spPr>
          <a:xfrm>
            <a:off x="2107092" y="4148051"/>
            <a:ext cx="875968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অক্সিজেন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E15CB-D4F8-42A6-B3A6-F88A8F88E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D9AC56-4C7B-43A6-A94C-CFAD66E58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" y="1497496"/>
            <a:ext cx="9925877" cy="467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A5ADD-1DDF-448A-83E9-931AB00EF4CB}"/>
              </a:ext>
            </a:extLst>
          </p:cNvPr>
          <p:cNvSpPr txBox="1"/>
          <p:nvPr/>
        </p:nvSpPr>
        <p:spPr>
          <a:xfrm>
            <a:off x="3001617" y="765601"/>
            <a:ext cx="674535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কি দেখতে পাচ্ছো ?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0236F-BBD7-4B40-8D0C-58B9AC85B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634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94C0CD-D389-436F-AC39-5D8F66B50759}"/>
              </a:ext>
            </a:extLst>
          </p:cNvPr>
          <p:cNvSpPr txBox="1"/>
          <p:nvPr/>
        </p:nvSpPr>
        <p:spPr>
          <a:xfrm>
            <a:off x="3314700" y="1434548"/>
            <a:ext cx="5562600" cy="110799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E050F8FA-C4EA-4B98-9D0A-AEBCCB64B544}"/>
              </a:ext>
            </a:extLst>
          </p:cNvPr>
          <p:cNvSpPr/>
          <p:nvPr/>
        </p:nvSpPr>
        <p:spPr>
          <a:xfrm>
            <a:off x="2146852" y="3087757"/>
            <a:ext cx="8030818" cy="160351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203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Shaila Parvin</dc:creator>
  <cp:lastModifiedBy>Shaila Parvin</cp:lastModifiedBy>
  <cp:revision>270</cp:revision>
  <dcterms:created xsi:type="dcterms:W3CDTF">2021-07-07T01:36:50Z</dcterms:created>
  <dcterms:modified xsi:type="dcterms:W3CDTF">2021-07-09T00:58:29Z</dcterms:modified>
</cp:coreProperties>
</file>