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300" r:id="rId2"/>
    <p:sldId id="298" r:id="rId3"/>
    <p:sldId id="276" r:id="rId4"/>
    <p:sldId id="257" r:id="rId5"/>
    <p:sldId id="268" r:id="rId6"/>
    <p:sldId id="262" r:id="rId7"/>
    <p:sldId id="292" r:id="rId8"/>
    <p:sldId id="282" r:id="rId9"/>
    <p:sldId id="293" r:id="rId10"/>
    <p:sldId id="294" r:id="rId11"/>
    <p:sldId id="295" r:id="rId12"/>
    <p:sldId id="273" r:id="rId13"/>
    <p:sldId id="274" r:id="rId14"/>
    <p:sldId id="267" r:id="rId15"/>
    <p:sldId id="265" r:id="rId16"/>
    <p:sldId id="303" r:id="rId17"/>
    <p:sldId id="266" r:id="rId18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13" autoAdjust="0"/>
  </p:normalViewPr>
  <p:slideViewPr>
    <p:cSldViewPr>
      <p:cViewPr varScale="1">
        <p:scale>
          <a:sx n="65" d="100"/>
          <a:sy n="65" d="100"/>
        </p:scale>
        <p:origin x="15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2B16284-5204-4820-8B00-2E96E1D9F41B}">
      <dgm:prSet phldrT="[Text]" custT="1"/>
      <dgm:spPr>
        <a:solidFill>
          <a:srgbClr val="002060"/>
        </a:solidFill>
        <a:ln w="76200">
          <a:solidFill>
            <a:srgbClr val="FFFF00"/>
          </a:solidFill>
        </a:ln>
      </dgm:spPr>
      <dgm:t>
        <a:bodyPr/>
        <a:lstStyle/>
        <a:p>
          <a:r>
            <a:rPr lang="en-US" sz="3200" b="0" dirty="0" err="1" smtClean="0"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rPr>
            <a:t>নতুন</a:t>
          </a:r>
          <a:r>
            <a:rPr lang="en-US" sz="3200" b="0" dirty="0" smtClean="0"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b="0" dirty="0" err="1" smtClean="0"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rPr>
            <a:t>শিখলাম</a:t>
          </a:r>
          <a:endParaRPr lang="en-US" sz="3200" b="0" dirty="0">
            <a:solidFill>
              <a:srgbClr val="FF0000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/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/>
        </a:p>
      </dgm:t>
    </dgm:pt>
    <dgm:pt modelId="{7E427CF7-679B-4C3B-BC20-29C712F633F6}">
      <dgm:prSet phldrT="[Text]" custT="1"/>
      <dgm:spPr>
        <a:solidFill>
          <a:srgbClr val="FFFF00"/>
        </a:solidFill>
        <a:ln w="76200">
          <a:solidFill>
            <a:srgbClr val="FF0000"/>
          </a:solidFill>
        </a:ln>
      </dgm:spPr>
      <dgm:t>
        <a:bodyPr/>
        <a:lstStyle/>
        <a:p>
          <a:r>
            <a:rPr lang="en-US" sz="3200" b="0" dirty="0" err="1" smtClean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rPr>
            <a:t>মডেম</a:t>
          </a:r>
          <a:r>
            <a:rPr lang="en-US" sz="3200" b="0" dirty="0" smtClean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3200" b="0" dirty="0">
            <a:solidFill>
              <a:srgbClr val="002060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/>
        </a:p>
      </dgm:t>
    </dgm:pt>
    <dgm:pt modelId="{3D38940F-488E-4212-80C6-05757F25C108}">
      <dgm:prSet custT="1"/>
      <dgm:spPr>
        <a:solidFill>
          <a:srgbClr val="FFFF00"/>
        </a:solidFill>
        <a:ln w="76200">
          <a:solidFill>
            <a:srgbClr val="FF0000"/>
          </a:solidFill>
        </a:ln>
      </dgm:spPr>
      <dgm:t>
        <a:bodyPr/>
        <a:lstStyle/>
        <a:p>
          <a:r>
            <a:rPr lang="en-US" sz="2400" b="0" dirty="0" smtClean="0">
              <a:effectLst/>
              <a:latin typeface="NikoshBAN" pitchFamily="2" charset="0"/>
              <a:cs typeface="NikoshBAN" pitchFamily="2" charset="0"/>
            </a:rPr>
            <a:t>Modulator</a:t>
          </a:r>
          <a:endParaRPr lang="en-US" sz="24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/>
        </a:p>
      </dgm:t>
    </dgm:pt>
    <dgm:pt modelId="{560B81CE-8C10-4F7D-B071-C14708E2ECB9}">
      <dgm:prSet custT="1"/>
      <dgm:spPr>
        <a:solidFill>
          <a:srgbClr val="FFFF00"/>
        </a:solidFill>
        <a:ln w="76200">
          <a:solidFill>
            <a:srgbClr val="C00000"/>
          </a:solidFill>
        </a:ln>
      </dgm:spPr>
      <dgm:t>
        <a:bodyPr/>
        <a:lstStyle/>
        <a:p>
          <a:r>
            <a:rPr lang="en-US" sz="3200" b="0" dirty="0" err="1" smtClean="0">
              <a:solidFill>
                <a:schemeClr val="accent6">
                  <a:lumMod val="7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ল্যান</a:t>
          </a:r>
          <a:r>
            <a:rPr lang="en-US" sz="3200" b="0" dirty="0" smtClean="0">
              <a:solidFill>
                <a:schemeClr val="accent6">
                  <a:lumMod val="7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b="0" dirty="0" err="1" smtClean="0">
              <a:solidFill>
                <a:schemeClr val="accent6">
                  <a:lumMod val="7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কার্ড</a:t>
          </a:r>
          <a:r>
            <a:rPr lang="en-US" sz="3200" b="0" dirty="0" smtClean="0">
              <a:solidFill>
                <a:schemeClr val="accent6">
                  <a:lumMod val="7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3200" b="0" dirty="0">
            <a:solidFill>
              <a:schemeClr val="accent6">
                <a:lumMod val="75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32B00823-4F7C-482A-ADFA-AB9FD63F580F}" type="parTrans" cxnId="{B784BFA0-49A3-44AF-B2C4-5E232E96D9C1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D11F8926-2287-40FE-B25A-91B8D5CE4CD5}" type="sibTrans" cxnId="{B784BFA0-49A3-44AF-B2C4-5E232E96D9C1}">
      <dgm:prSet/>
      <dgm:spPr/>
      <dgm:t>
        <a:bodyPr/>
        <a:lstStyle/>
        <a:p>
          <a:endParaRPr lang="en-US"/>
        </a:p>
      </dgm:t>
    </dgm:pt>
    <dgm:pt modelId="{87605124-E0A3-4BAE-B666-19C1762C90E4}">
      <dgm:prSet custT="1"/>
      <dgm:spPr>
        <a:solidFill>
          <a:srgbClr val="FFFF00"/>
        </a:solidFill>
        <a:ln w="76200">
          <a:solidFill>
            <a:srgbClr val="C00000"/>
          </a:solidFill>
        </a:ln>
      </dgm:spPr>
      <dgm:t>
        <a:bodyPr/>
        <a:lstStyle/>
        <a:p>
          <a:r>
            <a:rPr lang="en-US" sz="3600" b="0" dirty="0" smtClean="0">
              <a:solidFill>
                <a:srgbClr val="00B050"/>
              </a:solidFill>
              <a:effectLst/>
              <a:latin typeface="NikoshBAN" pitchFamily="2" charset="0"/>
              <a:cs typeface="NikoshBAN" pitchFamily="2" charset="0"/>
            </a:rPr>
            <a:t>Wi-Fi </a:t>
          </a:r>
          <a:r>
            <a:rPr lang="en-US" sz="3600" b="0" dirty="0" err="1" smtClean="0">
              <a:solidFill>
                <a:srgbClr val="00B050"/>
              </a:solidFill>
              <a:effectLst/>
              <a:latin typeface="NikoshBAN" pitchFamily="2" charset="0"/>
              <a:cs typeface="NikoshBAN" pitchFamily="2" charset="0"/>
            </a:rPr>
            <a:t>মডেম</a:t>
          </a:r>
          <a:r>
            <a:rPr lang="en-US" sz="3600" b="0" dirty="0" smtClean="0">
              <a:solidFill>
                <a:srgbClr val="00B050"/>
              </a:solidFill>
              <a:effectLst/>
              <a:latin typeface="NikoshBAN" pitchFamily="2" charset="0"/>
              <a:cs typeface="NikoshBAN" pitchFamily="2" charset="0"/>
            </a:rPr>
            <a:t>   </a:t>
          </a:r>
          <a:endParaRPr lang="en-US" sz="3600" b="0" dirty="0">
            <a:solidFill>
              <a:srgbClr val="00B050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E806518C-03B3-4199-962B-C53BC2341EB8}" type="parTrans" cxnId="{EB43A0B9-51F7-45B8-B976-0426D170A18D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7B4E7567-4806-425F-8550-6162F2411B44}" type="sibTrans" cxnId="{EB43A0B9-51F7-45B8-B976-0426D170A18D}">
      <dgm:prSet/>
      <dgm:spPr/>
      <dgm:t>
        <a:bodyPr/>
        <a:lstStyle/>
        <a:p>
          <a:endParaRPr lang="en-US"/>
        </a:p>
      </dgm:t>
    </dgm:pt>
    <dgm:pt modelId="{4A45A70E-83A2-436C-9249-132CB3405AD2}">
      <dgm:prSet custT="1"/>
      <dgm:spPr>
        <a:solidFill>
          <a:srgbClr val="FFFF00"/>
        </a:solidFill>
        <a:ln w="76200">
          <a:solidFill>
            <a:srgbClr val="FF0000"/>
          </a:solidFill>
        </a:ln>
      </dgm:spPr>
      <dgm:t>
        <a:bodyPr/>
        <a:lstStyle/>
        <a:p>
          <a:r>
            <a: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DSL </a:t>
          </a:r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মডেম</a:t>
          </a:r>
          <a:r>
            <a: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F5372D-DCA3-46F4-920A-141D82879E46}" type="parTrans" cxnId="{E6FBD16E-949C-4D0B-BBB4-F6ACE33FAF7E}">
      <dgm:prSet/>
      <dgm:spPr/>
      <dgm:t>
        <a:bodyPr/>
        <a:lstStyle/>
        <a:p>
          <a:endParaRPr lang="en-US"/>
        </a:p>
      </dgm:t>
    </dgm:pt>
    <dgm:pt modelId="{EEA2ECFF-1D2B-4B26-BA57-0C74F813CBFD}" type="sibTrans" cxnId="{E6FBD16E-949C-4D0B-BBB4-F6ACE33FAF7E}">
      <dgm:prSet/>
      <dgm:spPr/>
      <dgm:t>
        <a:bodyPr/>
        <a:lstStyle/>
        <a:p>
          <a:endParaRPr lang="en-US"/>
        </a:p>
      </dgm:t>
    </dgm:pt>
    <dgm:pt modelId="{1779DC2B-8723-4C5D-A4FB-89BD5B8C829B}">
      <dgm:prSet custT="1"/>
      <dgm:spPr>
        <a:solidFill>
          <a:srgbClr val="FFFF00"/>
        </a:solidFill>
        <a:ln w="76200">
          <a:solidFill>
            <a:srgbClr val="FF0000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Demodulator </a:t>
          </a:r>
          <a:endParaRPr lang="en-US" sz="24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844089-9498-44AC-BAE6-64228031898B}" type="parTrans" cxnId="{8036935B-1A45-4D1A-8CFC-57DC378F5A3B}">
      <dgm:prSet/>
      <dgm:spPr/>
      <dgm:t>
        <a:bodyPr/>
        <a:lstStyle/>
        <a:p>
          <a:endParaRPr lang="en-US"/>
        </a:p>
      </dgm:t>
    </dgm:pt>
    <dgm:pt modelId="{FE7373C2-79C7-44B7-B577-5BC446112F44}" type="sibTrans" cxnId="{8036935B-1A45-4D1A-8CFC-57DC378F5A3B}">
      <dgm:prSet/>
      <dgm:spPr/>
      <dgm:t>
        <a:bodyPr/>
        <a:lstStyle/>
        <a:p>
          <a:endParaRPr lang="en-US"/>
        </a:p>
      </dgm:t>
    </dgm:pt>
    <dgm:pt modelId="{F24C94A7-E445-46BC-BA74-C87FB7DF1251}">
      <dgm:prSet custT="1"/>
      <dgm:spPr>
        <a:solidFill>
          <a:srgbClr val="FFFF00"/>
        </a:solidFill>
        <a:ln w="76200">
          <a:solidFill>
            <a:srgbClr val="C00000"/>
          </a:solidFill>
        </a:ln>
      </dgm:spPr>
      <dgm:t>
        <a:bodyPr/>
        <a:lstStyle/>
        <a:p>
          <a:r>
            <a:rPr lang="en-US" sz="3200" dirty="0" err="1" smtClean="0">
              <a:solidFill>
                <a:srgbClr val="002060"/>
              </a:solidFill>
            </a:rPr>
            <a:t>ইন্টারপ্রেটর</a:t>
          </a:r>
          <a:r>
            <a:rPr lang="en-US" sz="3200" dirty="0" smtClean="0">
              <a:solidFill>
                <a:srgbClr val="002060"/>
              </a:solidFill>
            </a:rPr>
            <a:t>  </a:t>
          </a:r>
          <a:r>
            <a:rPr lang="en-US" sz="2100" dirty="0" smtClean="0">
              <a:solidFill>
                <a:srgbClr val="C00000"/>
              </a:solidFill>
            </a:rPr>
            <a:t> </a:t>
          </a:r>
          <a:endParaRPr lang="en-US" sz="2100" dirty="0">
            <a:solidFill>
              <a:srgbClr val="C00000"/>
            </a:solidFill>
          </a:endParaRPr>
        </a:p>
      </dgm:t>
    </dgm:pt>
    <dgm:pt modelId="{C52EDFB2-E894-459A-B69E-C4BD24F92707}" type="parTrans" cxnId="{90D5C567-5C71-47B7-B9B8-E2242570B920}">
      <dgm:prSet/>
      <dgm:spPr/>
      <dgm:t>
        <a:bodyPr/>
        <a:lstStyle/>
        <a:p>
          <a:endParaRPr lang="en-US"/>
        </a:p>
      </dgm:t>
    </dgm:pt>
    <dgm:pt modelId="{2B3E4AD7-1093-49DC-8BDB-B2E92DE92195}" type="sibTrans" cxnId="{90D5C567-5C71-47B7-B9B8-E2242570B920}">
      <dgm:prSet/>
      <dgm:spPr/>
      <dgm:t>
        <a:bodyPr/>
        <a:lstStyle/>
        <a:p>
          <a:endParaRPr lang="en-US"/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C1977-93EA-4368-AB42-6517D9C0131F}" type="pres">
      <dgm:prSet presAssocID="{A2B16284-5204-4820-8B00-2E96E1D9F41B}" presName="centerShape" presStyleLbl="node0" presStyleIdx="0" presStyleCnt="1"/>
      <dgm:spPr/>
      <dgm:t>
        <a:bodyPr/>
        <a:lstStyle/>
        <a:p>
          <a:endParaRPr lang="en-US"/>
        </a:p>
      </dgm:t>
    </dgm:pt>
    <dgm:pt modelId="{1681749C-4E77-4AFD-9003-367654AC1151}" type="pres">
      <dgm:prSet presAssocID="{A28D751E-42AE-427F-B10A-E309000B52CD}" presName="Name9" presStyleLbl="parChTrans1D2" presStyleIdx="0" presStyleCnt="7"/>
      <dgm:spPr/>
      <dgm:t>
        <a:bodyPr/>
        <a:lstStyle/>
        <a:p>
          <a:endParaRPr lang="en-US"/>
        </a:p>
      </dgm:t>
    </dgm:pt>
    <dgm:pt modelId="{A86C6B06-0941-465E-B17F-BA522AB9E6C7}" type="pres">
      <dgm:prSet presAssocID="{A28D751E-42AE-427F-B10A-E309000B52CD}" presName="connTx" presStyleLbl="parChTrans1D2" presStyleIdx="0" presStyleCnt="7"/>
      <dgm:spPr/>
      <dgm:t>
        <a:bodyPr/>
        <a:lstStyle/>
        <a:p>
          <a:endParaRPr lang="en-US"/>
        </a:p>
      </dgm:t>
    </dgm:pt>
    <dgm:pt modelId="{C5C0C303-D3AA-42C8-92C9-0A4DCC38D044}" type="pres">
      <dgm:prSet presAssocID="{7E427CF7-679B-4C3B-BC20-29C712F633F6}" presName="node" presStyleLbl="node1" presStyleIdx="0" presStyleCnt="7" custRadScaleRad="100844" custRadScaleInc="1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9462-27E7-43BE-9D5E-F3BBE42442CD}" type="pres">
      <dgm:prSet presAssocID="{E8B66E16-4FC4-4615-9350-1385C51FAEF1}" presName="Name9" presStyleLbl="parChTrans1D2" presStyleIdx="1" presStyleCnt="7"/>
      <dgm:spPr/>
      <dgm:t>
        <a:bodyPr/>
        <a:lstStyle/>
        <a:p>
          <a:endParaRPr lang="en-US"/>
        </a:p>
      </dgm:t>
    </dgm:pt>
    <dgm:pt modelId="{106FB81A-DA51-42D1-BE65-DB21B3660AC9}" type="pres">
      <dgm:prSet presAssocID="{E8B66E16-4FC4-4615-9350-1385C51FAEF1}" presName="connTx" presStyleLbl="parChTrans1D2" presStyleIdx="1" presStyleCnt="7"/>
      <dgm:spPr/>
      <dgm:t>
        <a:bodyPr/>
        <a:lstStyle/>
        <a:p>
          <a:endParaRPr lang="en-US"/>
        </a:p>
      </dgm:t>
    </dgm:pt>
    <dgm:pt modelId="{F141CF5C-6D4A-4A9E-A9FE-5FD68496E41C}" type="pres">
      <dgm:prSet presAssocID="{3D38940F-488E-4212-80C6-05757F25C108}" presName="node" presStyleLbl="node1" presStyleIdx="1" presStyleCnt="7" custRadScaleRad="99843" custRadScaleInc="-2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D9E01-E534-4467-B37B-886339070987}" type="pres">
      <dgm:prSet presAssocID="{8E844089-9498-44AC-BAE6-64228031898B}" presName="Name9" presStyleLbl="parChTrans1D2" presStyleIdx="2" presStyleCnt="7"/>
      <dgm:spPr/>
      <dgm:t>
        <a:bodyPr/>
        <a:lstStyle/>
        <a:p>
          <a:endParaRPr lang="en-US"/>
        </a:p>
      </dgm:t>
    </dgm:pt>
    <dgm:pt modelId="{FA0EB376-9E42-4DEB-831E-B3DE6ECD4CEA}" type="pres">
      <dgm:prSet presAssocID="{8E844089-9498-44AC-BAE6-64228031898B}" presName="connTx" presStyleLbl="parChTrans1D2" presStyleIdx="2" presStyleCnt="7"/>
      <dgm:spPr/>
      <dgm:t>
        <a:bodyPr/>
        <a:lstStyle/>
        <a:p>
          <a:endParaRPr lang="en-US"/>
        </a:p>
      </dgm:t>
    </dgm:pt>
    <dgm:pt modelId="{33FD8E70-78AC-474E-8E50-E03E823C43F8}" type="pres">
      <dgm:prSet presAssocID="{1779DC2B-8723-4C5D-A4FB-89BD5B8C829B}" presName="node" presStyleLbl="node1" presStyleIdx="2" presStyleCnt="7" custScaleX="109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92CB5-6B81-40AE-808B-4CDB6F441187}" type="pres">
      <dgm:prSet presAssocID="{45F5372D-DCA3-46F4-920A-141D82879E46}" presName="Name9" presStyleLbl="parChTrans1D2" presStyleIdx="3" presStyleCnt="7"/>
      <dgm:spPr/>
      <dgm:t>
        <a:bodyPr/>
        <a:lstStyle/>
        <a:p>
          <a:endParaRPr lang="en-US"/>
        </a:p>
      </dgm:t>
    </dgm:pt>
    <dgm:pt modelId="{B1A4D73A-997E-4A2D-94FC-D4BCD5C8E3A7}" type="pres">
      <dgm:prSet presAssocID="{45F5372D-DCA3-46F4-920A-141D82879E46}" presName="connTx" presStyleLbl="parChTrans1D2" presStyleIdx="3" presStyleCnt="7"/>
      <dgm:spPr/>
      <dgm:t>
        <a:bodyPr/>
        <a:lstStyle/>
        <a:p>
          <a:endParaRPr lang="en-US"/>
        </a:p>
      </dgm:t>
    </dgm:pt>
    <dgm:pt modelId="{515A8D2C-AC26-43F6-B4F0-B3D1C04B1A0B}" type="pres">
      <dgm:prSet presAssocID="{4A45A70E-83A2-436C-9249-132CB3405AD2}" presName="node" presStyleLbl="node1" presStyleIdx="3" presStyleCnt="7" custScaleX="109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86627-1C3E-45C5-A8E1-84A44F288EA7}" type="pres">
      <dgm:prSet presAssocID="{E806518C-03B3-4199-962B-C53BC2341EB8}" presName="Name9" presStyleLbl="parChTrans1D2" presStyleIdx="4" presStyleCnt="7"/>
      <dgm:spPr/>
      <dgm:t>
        <a:bodyPr/>
        <a:lstStyle/>
        <a:p>
          <a:endParaRPr lang="en-US"/>
        </a:p>
      </dgm:t>
    </dgm:pt>
    <dgm:pt modelId="{CC39F40B-FF18-4C9E-90B8-FE7DC77B16F0}" type="pres">
      <dgm:prSet presAssocID="{E806518C-03B3-4199-962B-C53BC2341EB8}" presName="connTx" presStyleLbl="parChTrans1D2" presStyleIdx="4" presStyleCnt="7"/>
      <dgm:spPr/>
      <dgm:t>
        <a:bodyPr/>
        <a:lstStyle/>
        <a:p>
          <a:endParaRPr lang="en-US"/>
        </a:p>
      </dgm:t>
    </dgm:pt>
    <dgm:pt modelId="{0A5184D0-EAB4-4748-AA9A-B0290F4C85E6}" type="pres">
      <dgm:prSet presAssocID="{87605124-E0A3-4BAE-B666-19C1762C90E4}" presName="node" presStyleLbl="node1" presStyleIdx="4" presStyleCnt="7" custScaleX="120199" custScaleY="101252" custRadScaleRad="101309" custRadScaleInc="-9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9CFB0-EAE2-4F03-BE05-51E59428626D}" type="pres">
      <dgm:prSet presAssocID="{32B00823-4F7C-482A-ADFA-AB9FD63F580F}" presName="Name9" presStyleLbl="parChTrans1D2" presStyleIdx="5" presStyleCnt="7"/>
      <dgm:spPr/>
      <dgm:t>
        <a:bodyPr/>
        <a:lstStyle/>
        <a:p>
          <a:endParaRPr lang="en-US"/>
        </a:p>
      </dgm:t>
    </dgm:pt>
    <dgm:pt modelId="{B908AF94-A127-4B28-AC84-FC94B1F4BBEB}" type="pres">
      <dgm:prSet presAssocID="{32B00823-4F7C-482A-ADFA-AB9FD63F580F}" presName="connTx" presStyleLbl="parChTrans1D2" presStyleIdx="5" presStyleCnt="7"/>
      <dgm:spPr/>
      <dgm:t>
        <a:bodyPr/>
        <a:lstStyle/>
        <a:p>
          <a:endParaRPr lang="en-US"/>
        </a:p>
      </dgm:t>
    </dgm:pt>
    <dgm:pt modelId="{FBF6E047-4CEB-4891-8756-7804FB5A3A04}" type="pres">
      <dgm:prSet presAssocID="{560B81CE-8C10-4F7D-B071-C14708E2ECB9}" presName="node" presStyleLbl="node1" presStyleIdx="5" presStyleCnt="7" custScaleX="1229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A2B03-DBD4-45F0-9455-4F50221B2D36}" type="pres">
      <dgm:prSet presAssocID="{C52EDFB2-E894-459A-B69E-C4BD24F92707}" presName="Name9" presStyleLbl="parChTrans1D2" presStyleIdx="6" presStyleCnt="7"/>
      <dgm:spPr/>
      <dgm:t>
        <a:bodyPr/>
        <a:lstStyle/>
        <a:p>
          <a:endParaRPr lang="en-US"/>
        </a:p>
      </dgm:t>
    </dgm:pt>
    <dgm:pt modelId="{81419B41-EE79-4CA1-A7CF-E83136A78A5B}" type="pres">
      <dgm:prSet presAssocID="{C52EDFB2-E894-459A-B69E-C4BD24F92707}" presName="connTx" presStyleLbl="parChTrans1D2" presStyleIdx="6" presStyleCnt="7"/>
      <dgm:spPr/>
      <dgm:t>
        <a:bodyPr/>
        <a:lstStyle/>
        <a:p>
          <a:endParaRPr lang="en-US"/>
        </a:p>
      </dgm:t>
    </dgm:pt>
    <dgm:pt modelId="{A33639C5-C849-4840-913B-27AABC6064AC}" type="pres">
      <dgm:prSet presAssocID="{F24C94A7-E445-46BC-BA74-C87FB7DF1251}" presName="node" presStyleLbl="node1" presStyleIdx="6" presStyleCnt="7" custScaleX="134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68D51A-C055-4861-B0AF-38E63183D2C2}" type="presOf" srcId="{E806518C-03B3-4199-962B-C53BC2341EB8}" destId="{6E286627-1C3E-45C5-A8E1-84A44F288EA7}" srcOrd="0" destOrd="0" presId="urn:microsoft.com/office/officeart/2005/8/layout/radial1"/>
    <dgm:cxn modelId="{D94376EE-7992-4B73-8A84-C6AB08FCDA1F}" type="presOf" srcId="{A2B16284-5204-4820-8B00-2E96E1D9F41B}" destId="{A2FC1977-93EA-4368-AB42-6517D9C0131F}" srcOrd="0" destOrd="0" presId="urn:microsoft.com/office/officeart/2005/8/layout/radial1"/>
    <dgm:cxn modelId="{3582C295-95EB-4497-ACC1-76039568E786}" type="presOf" srcId="{C52EDFB2-E894-459A-B69E-C4BD24F92707}" destId="{84AA2B03-DBD4-45F0-9455-4F50221B2D36}" srcOrd="0" destOrd="0" presId="urn:microsoft.com/office/officeart/2005/8/layout/radial1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5019D54C-E14D-4BE2-9B07-085296E680D9}" type="presOf" srcId="{3D38940F-488E-4212-80C6-05757F25C108}" destId="{F141CF5C-6D4A-4A9E-A9FE-5FD68496E41C}" srcOrd="0" destOrd="0" presId="urn:microsoft.com/office/officeart/2005/8/layout/radial1"/>
    <dgm:cxn modelId="{AC83F2E6-92A5-4463-B1B9-112D10D31EDD}" type="presOf" srcId="{F24C94A7-E445-46BC-BA74-C87FB7DF1251}" destId="{A33639C5-C849-4840-913B-27AABC6064AC}" srcOrd="0" destOrd="0" presId="urn:microsoft.com/office/officeart/2005/8/layout/radial1"/>
    <dgm:cxn modelId="{D754139B-B4FC-4A0E-B008-552A6B1EF3A6}" type="presOf" srcId="{8E844089-9498-44AC-BAE6-64228031898B}" destId="{FA0EB376-9E42-4DEB-831E-B3DE6ECD4CEA}" srcOrd="1" destOrd="0" presId="urn:microsoft.com/office/officeart/2005/8/layout/radial1"/>
    <dgm:cxn modelId="{629E8B14-5D5D-4742-BEBE-40085E4D137C}" type="presOf" srcId="{87605124-E0A3-4BAE-B666-19C1762C90E4}" destId="{0A5184D0-EAB4-4748-AA9A-B0290F4C85E6}" srcOrd="0" destOrd="0" presId="urn:microsoft.com/office/officeart/2005/8/layout/radial1"/>
    <dgm:cxn modelId="{EB43A0B9-51F7-45B8-B976-0426D170A18D}" srcId="{A2B16284-5204-4820-8B00-2E96E1D9F41B}" destId="{87605124-E0A3-4BAE-B666-19C1762C90E4}" srcOrd="4" destOrd="0" parTransId="{E806518C-03B3-4199-962B-C53BC2341EB8}" sibTransId="{7B4E7567-4806-425F-8550-6162F2411B44}"/>
    <dgm:cxn modelId="{0835739B-5CCB-41FE-A0F5-847C8BA5EE4B}" type="presOf" srcId="{E806518C-03B3-4199-962B-C53BC2341EB8}" destId="{CC39F40B-FF18-4C9E-90B8-FE7DC77B16F0}" srcOrd="1" destOrd="0" presId="urn:microsoft.com/office/officeart/2005/8/layout/radial1"/>
    <dgm:cxn modelId="{D3088B44-5C59-4B02-8D7B-3FB0D233C1CA}" type="presOf" srcId="{45F5372D-DCA3-46F4-920A-141D82879E46}" destId="{B1A4D73A-997E-4A2D-94FC-D4BCD5C8E3A7}" srcOrd="1" destOrd="0" presId="urn:microsoft.com/office/officeart/2005/8/layout/radial1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0B0C501B-077C-45DD-8960-4BE5A1C3DF3E}" type="presOf" srcId="{E8B66E16-4FC4-4615-9350-1385C51FAEF1}" destId="{106FB81A-DA51-42D1-BE65-DB21B3660AC9}" srcOrd="1" destOrd="0" presId="urn:microsoft.com/office/officeart/2005/8/layout/radial1"/>
    <dgm:cxn modelId="{90D5C567-5C71-47B7-B9B8-E2242570B920}" srcId="{A2B16284-5204-4820-8B00-2E96E1D9F41B}" destId="{F24C94A7-E445-46BC-BA74-C87FB7DF1251}" srcOrd="6" destOrd="0" parTransId="{C52EDFB2-E894-459A-B69E-C4BD24F92707}" sibTransId="{2B3E4AD7-1093-49DC-8BDB-B2E92DE92195}"/>
    <dgm:cxn modelId="{8036935B-1A45-4D1A-8CFC-57DC378F5A3B}" srcId="{A2B16284-5204-4820-8B00-2E96E1D9F41B}" destId="{1779DC2B-8723-4C5D-A4FB-89BD5B8C829B}" srcOrd="2" destOrd="0" parTransId="{8E844089-9498-44AC-BAE6-64228031898B}" sibTransId="{FE7373C2-79C7-44B7-B577-5BC446112F44}"/>
    <dgm:cxn modelId="{38F23D52-E07C-4997-B8A9-D473D2E90613}" type="presOf" srcId="{560B81CE-8C10-4F7D-B071-C14708E2ECB9}" destId="{FBF6E047-4CEB-4891-8756-7804FB5A3A04}" srcOrd="0" destOrd="0" presId="urn:microsoft.com/office/officeart/2005/8/layout/radial1"/>
    <dgm:cxn modelId="{6F7A94B0-F5BF-4AAF-8AF8-C8B8AFA881E8}" type="presOf" srcId="{C52EDFB2-E894-459A-B69E-C4BD24F92707}" destId="{81419B41-EE79-4CA1-A7CF-E83136A78A5B}" srcOrd="1" destOrd="0" presId="urn:microsoft.com/office/officeart/2005/8/layout/radial1"/>
    <dgm:cxn modelId="{8ABD6A4E-5BE0-4BBB-B75D-43BE54E44670}" type="presOf" srcId="{A28D751E-42AE-427F-B10A-E309000B52CD}" destId="{1681749C-4E77-4AFD-9003-367654AC1151}" srcOrd="0" destOrd="0" presId="urn:microsoft.com/office/officeart/2005/8/layout/radial1"/>
    <dgm:cxn modelId="{B784BFA0-49A3-44AF-B2C4-5E232E96D9C1}" srcId="{A2B16284-5204-4820-8B00-2E96E1D9F41B}" destId="{560B81CE-8C10-4F7D-B071-C14708E2ECB9}" srcOrd="5" destOrd="0" parTransId="{32B00823-4F7C-482A-ADFA-AB9FD63F580F}" sibTransId="{D11F8926-2287-40FE-B25A-91B8D5CE4CD5}"/>
    <dgm:cxn modelId="{6DDEB5A2-9CF6-4730-846A-BCBFDFAF94B7}" type="presOf" srcId="{DC8DEF03-B4B2-4FDE-B53B-80EBB7EA04B7}" destId="{F22B015E-3623-4043-B8EA-2FAEABDAAE8A}" srcOrd="0" destOrd="0" presId="urn:microsoft.com/office/officeart/2005/8/layout/radial1"/>
    <dgm:cxn modelId="{4CD1DEDB-7BA9-47C0-817B-4C0E7965E17E}" type="presOf" srcId="{8E844089-9498-44AC-BAE6-64228031898B}" destId="{BD7D9E01-E534-4467-B37B-886339070987}" srcOrd="0" destOrd="0" presId="urn:microsoft.com/office/officeart/2005/8/layout/radial1"/>
    <dgm:cxn modelId="{6D1E6096-CB8A-4774-A2F3-769D1150E789}" type="presOf" srcId="{E8B66E16-4FC4-4615-9350-1385C51FAEF1}" destId="{279D9462-27E7-43BE-9D5E-F3BBE42442CD}" srcOrd="0" destOrd="0" presId="urn:microsoft.com/office/officeart/2005/8/layout/radial1"/>
    <dgm:cxn modelId="{B862DE5E-0920-4BD3-AF54-344F45295346}" type="presOf" srcId="{4A45A70E-83A2-436C-9249-132CB3405AD2}" destId="{515A8D2C-AC26-43F6-B4F0-B3D1C04B1A0B}" srcOrd="0" destOrd="0" presId="urn:microsoft.com/office/officeart/2005/8/layout/radial1"/>
    <dgm:cxn modelId="{647206AB-C473-4E57-BD82-B950713CE38E}" type="presOf" srcId="{7E427CF7-679B-4C3B-BC20-29C712F633F6}" destId="{C5C0C303-D3AA-42C8-92C9-0A4DCC38D044}" srcOrd="0" destOrd="0" presId="urn:microsoft.com/office/officeart/2005/8/layout/radial1"/>
    <dgm:cxn modelId="{662AD7B5-203E-43D2-B1B8-D80EEF5CC08D}" type="presOf" srcId="{32B00823-4F7C-482A-ADFA-AB9FD63F580F}" destId="{B908AF94-A127-4B28-AC84-FC94B1F4BBEB}" srcOrd="1" destOrd="0" presId="urn:microsoft.com/office/officeart/2005/8/layout/radial1"/>
    <dgm:cxn modelId="{6A168292-2F88-448B-A190-3C93DA007D0C}" type="presOf" srcId="{1779DC2B-8723-4C5D-A4FB-89BD5B8C829B}" destId="{33FD8E70-78AC-474E-8E50-E03E823C43F8}" srcOrd="0" destOrd="0" presId="urn:microsoft.com/office/officeart/2005/8/layout/radial1"/>
    <dgm:cxn modelId="{E6FBD16E-949C-4D0B-BBB4-F6ACE33FAF7E}" srcId="{A2B16284-5204-4820-8B00-2E96E1D9F41B}" destId="{4A45A70E-83A2-436C-9249-132CB3405AD2}" srcOrd="3" destOrd="0" parTransId="{45F5372D-DCA3-46F4-920A-141D82879E46}" sibTransId="{EEA2ECFF-1D2B-4B26-BA57-0C74F813CBFD}"/>
    <dgm:cxn modelId="{86572470-6E0C-4D2C-864B-F97464FB762D}" type="presOf" srcId="{45F5372D-DCA3-46F4-920A-141D82879E46}" destId="{72792CB5-6B81-40AE-808B-4CDB6F441187}" srcOrd="0" destOrd="0" presId="urn:microsoft.com/office/officeart/2005/8/layout/radial1"/>
    <dgm:cxn modelId="{7571C9E7-680F-4C87-98AF-DE7CCB3910FE}" type="presOf" srcId="{A28D751E-42AE-427F-B10A-E309000B52CD}" destId="{A86C6B06-0941-465E-B17F-BA522AB9E6C7}" srcOrd="1" destOrd="0" presId="urn:microsoft.com/office/officeart/2005/8/layout/radial1"/>
    <dgm:cxn modelId="{079CA4E4-6555-4D18-98C5-D89F8C3C2185}" type="presOf" srcId="{32B00823-4F7C-482A-ADFA-AB9FD63F580F}" destId="{5309CFB0-EAE2-4F03-BE05-51E59428626D}" srcOrd="0" destOrd="0" presId="urn:microsoft.com/office/officeart/2005/8/layout/radial1"/>
    <dgm:cxn modelId="{D679DD32-8942-4F8D-BA4C-8751E6ACDAE4}" type="presParOf" srcId="{F22B015E-3623-4043-B8EA-2FAEABDAAE8A}" destId="{A2FC1977-93EA-4368-AB42-6517D9C0131F}" srcOrd="0" destOrd="0" presId="urn:microsoft.com/office/officeart/2005/8/layout/radial1"/>
    <dgm:cxn modelId="{ABAAB45A-968A-4A51-B113-043EE6C8008F}" type="presParOf" srcId="{F22B015E-3623-4043-B8EA-2FAEABDAAE8A}" destId="{1681749C-4E77-4AFD-9003-367654AC1151}" srcOrd="1" destOrd="0" presId="urn:microsoft.com/office/officeart/2005/8/layout/radial1"/>
    <dgm:cxn modelId="{DF407438-39C0-4A56-AA9B-C81225F08839}" type="presParOf" srcId="{1681749C-4E77-4AFD-9003-367654AC1151}" destId="{A86C6B06-0941-465E-B17F-BA522AB9E6C7}" srcOrd="0" destOrd="0" presId="urn:microsoft.com/office/officeart/2005/8/layout/radial1"/>
    <dgm:cxn modelId="{097D6652-DD7E-46D7-A2F2-8A9EC9D2E67E}" type="presParOf" srcId="{F22B015E-3623-4043-B8EA-2FAEABDAAE8A}" destId="{C5C0C303-D3AA-42C8-92C9-0A4DCC38D044}" srcOrd="2" destOrd="0" presId="urn:microsoft.com/office/officeart/2005/8/layout/radial1"/>
    <dgm:cxn modelId="{E0AF85BF-77D8-436C-BA30-6914C9D6896E}" type="presParOf" srcId="{F22B015E-3623-4043-B8EA-2FAEABDAAE8A}" destId="{279D9462-27E7-43BE-9D5E-F3BBE42442CD}" srcOrd="3" destOrd="0" presId="urn:microsoft.com/office/officeart/2005/8/layout/radial1"/>
    <dgm:cxn modelId="{78A238FA-5954-4F65-83E5-10664C534AA2}" type="presParOf" srcId="{279D9462-27E7-43BE-9D5E-F3BBE42442CD}" destId="{106FB81A-DA51-42D1-BE65-DB21B3660AC9}" srcOrd="0" destOrd="0" presId="urn:microsoft.com/office/officeart/2005/8/layout/radial1"/>
    <dgm:cxn modelId="{D638DDDF-85E6-4883-86D0-C3F59D8F4374}" type="presParOf" srcId="{F22B015E-3623-4043-B8EA-2FAEABDAAE8A}" destId="{F141CF5C-6D4A-4A9E-A9FE-5FD68496E41C}" srcOrd="4" destOrd="0" presId="urn:microsoft.com/office/officeart/2005/8/layout/radial1"/>
    <dgm:cxn modelId="{B2A14308-921B-4C4F-8455-6F56B5F698FD}" type="presParOf" srcId="{F22B015E-3623-4043-B8EA-2FAEABDAAE8A}" destId="{BD7D9E01-E534-4467-B37B-886339070987}" srcOrd="5" destOrd="0" presId="urn:microsoft.com/office/officeart/2005/8/layout/radial1"/>
    <dgm:cxn modelId="{03E234F3-A626-4E61-9951-473DF448E75B}" type="presParOf" srcId="{BD7D9E01-E534-4467-B37B-886339070987}" destId="{FA0EB376-9E42-4DEB-831E-B3DE6ECD4CEA}" srcOrd="0" destOrd="0" presId="urn:microsoft.com/office/officeart/2005/8/layout/radial1"/>
    <dgm:cxn modelId="{B36E324D-359D-4684-9075-A1F7E720B8C1}" type="presParOf" srcId="{F22B015E-3623-4043-B8EA-2FAEABDAAE8A}" destId="{33FD8E70-78AC-474E-8E50-E03E823C43F8}" srcOrd="6" destOrd="0" presId="urn:microsoft.com/office/officeart/2005/8/layout/radial1"/>
    <dgm:cxn modelId="{2BFC9EAE-0BF9-4AD1-8FBF-C7378EAB30B5}" type="presParOf" srcId="{F22B015E-3623-4043-B8EA-2FAEABDAAE8A}" destId="{72792CB5-6B81-40AE-808B-4CDB6F441187}" srcOrd="7" destOrd="0" presId="urn:microsoft.com/office/officeart/2005/8/layout/radial1"/>
    <dgm:cxn modelId="{06F375F8-107A-4DDE-B5AC-115197AAAAAE}" type="presParOf" srcId="{72792CB5-6B81-40AE-808B-4CDB6F441187}" destId="{B1A4D73A-997E-4A2D-94FC-D4BCD5C8E3A7}" srcOrd="0" destOrd="0" presId="urn:microsoft.com/office/officeart/2005/8/layout/radial1"/>
    <dgm:cxn modelId="{DFB70ED9-8DB3-4812-BB6F-245232FF6A72}" type="presParOf" srcId="{F22B015E-3623-4043-B8EA-2FAEABDAAE8A}" destId="{515A8D2C-AC26-43F6-B4F0-B3D1C04B1A0B}" srcOrd="8" destOrd="0" presId="urn:microsoft.com/office/officeart/2005/8/layout/radial1"/>
    <dgm:cxn modelId="{BBBCE85D-5E0A-47AA-8048-D8CF4587CD9B}" type="presParOf" srcId="{F22B015E-3623-4043-B8EA-2FAEABDAAE8A}" destId="{6E286627-1C3E-45C5-A8E1-84A44F288EA7}" srcOrd="9" destOrd="0" presId="urn:microsoft.com/office/officeart/2005/8/layout/radial1"/>
    <dgm:cxn modelId="{8F7AD39C-1D60-4505-AFF4-7E1BDFDF9DE9}" type="presParOf" srcId="{6E286627-1C3E-45C5-A8E1-84A44F288EA7}" destId="{CC39F40B-FF18-4C9E-90B8-FE7DC77B16F0}" srcOrd="0" destOrd="0" presId="urn:microsoft.com/office/officeart/2005/8/layout/radial1"/>
    <dgm:cxn modelId="{164C31FC-5ADB-4664-A7AA-4CA807D40410}" type="presParOf" srcId="{F22B015E-3623-4043-B8EA-2FAEABDAAE8A}" destId="{0A5184D0-EAB4-4748-AA9A-B0290F4C85E6}" srcOrd="10" destOrd="0" presId="urn:microsoft.com/office/officeart/2005/8/layout/radial1"/>
    <dgm:cxn modelId="{8BD364E7-9992-4D1B-A78E-77939C8A4190}" type="presParOf" srcId="{F22B015E-3623-4043-B8EA-2FAEABDAAE8A}" destId="{5309CFB0-EAE2-4F03-BE05-51E59428626D}" srcOrd="11" destOrd="0" presId="urn:microsoft.com/office/officeart/2005/8/layout/radial1"/>
    <dgm:cxn modelId="{DBEFFD6C-C929-4B9B-BB59-4097B3393DD2}" type="presParOf" srcId="{5309CFB0-EAE2-4F03-BE05-51E59428626D}" destId="{B908AF94-A127-4B28-AC84-FC94B1F4BBEB}" srcOrd="0" destOrd="0" presId="urn:microsoft.com/office/officeart/2005/8/layout/radial1"/>
    <dgm:cxn modelId="{0E949498-BE9A-435D-BE4F-D35E6B0BF740}" type="presParOf" srcId="{F22B015E-3623-4043-B8EA-2FAEABDAAE8A}" destId="{FBF6E047-4CEB-4891-8756-7804FB5A3A04}" srcOrd="12" destOrd="0" presId="urn:microsoft.com/office/officeart/2005/8/layout/radial1"/>
    <dgm:cxn modelId="{778CE627-EC62-4F37-A770-2D30C200A349}" type="presParOf" srcId="{F22B015E-3623-4043-B8EA-2FAEABDAAE8A}" destId="{84AA2B03-DBD4-45F0-9455-4F50221B2D36}" srcOrd="13" destOrd="0" presId="urn:microsoft.com/office/officeart/2005/8/layout/radial1"/>
    <dgm:cxn modelId="{462E8799-CA75-4FDA-8CA8-377B59C22974}" type="presParOf" srcId="{84AA2B03-DBD4-45F0-9455-4F50221B2D36}" destId="{81419B41-EE79-4CA1-A7CF-E83136A78A5B}" srcOrd="0" destOrd="0" presId="urn:microsoft.com/office/officeart/2005/8/layout/radial1"/>
    <dgm:cxn modelId="{A19E3EDF-F210-42BC-8C5B-C446BB443645}" type="presParOf" srcId="{F22B015E-3623-4043-B8EA-2FAEABDAAE8A}" destId="{A33639C5-C849-4840-913B-27AABC6064AC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C1977-93EA-4368-AB42-6517D9C0131F}">
      <dsp:nvSpPr>
        <dsp:cNvPr id="0" name=""/>
        <dsp:cNvSpPr/>
      </dsp:nvSpPr>
      <dsp:spPr>
        <a:xfrm>
          <a:off x="3379881" y="2256141"/>
          <a:ext cx="1491143" cy="1491143"/>
        </a:xfrm>
        <a:prstGeom prst="ellipse">
          <a:avLst/>
        </a:prstGeom>
        <a:solidFill>
          <a:srgbClr val="002060"/>
        </a:solidFill>
        <a:ln w="76200"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err="1" smtClean="0"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rPr>
            <a:t>নতুন</a:t>
          </a:r>
          <a:r>
            <a:rPr lang="en-US" sz="3200" b="0" kern="1200" dirty="0" smtClean="0"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b="0" kern="1200" dirty="0" err="1" smtClean="0"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rPr>
            <a:t>শিখলাম</a:t>
          </a:r>
          <a:endParaRPr lang="en-US" sz="3200" b="0" kern="1200" dirty="0">
            <a:solidFill>
              <a:srgbClr val="FF0000"/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3598254" y="2474514"/>
        <a:ext cx="1054397" cy="1054397"/>
      </dsp:txXfrm>
    </dsp:sp>
    <dsp:sp modelId="{1681749C-4E77-4AFD-9003-367654AC1151}">
      <dsp:nvSpPr>
        <dsp:cNvPr id="0" name=""/>
        <dsp:cNvSpPr/>
      </dsp:nvSpPr>
      <dsp:spPr>
        <a:xfrm rot="16218684">
          <a:off x="3749068" y="1857182"/>
          <a:ext cx="765031" cy="32919"/>
        </a:xfrm>
        <a:custGeom>
          <a:avLst/>
          <a:gdLst/>
          <a:ahLst/>
          <a:cxnLst/>
          <a:rect l="0" t="0" r="0" b="0"/>
          <a:pathLst>
            <a:path>
              <a:moveTo>
                <a:pt x="0" y="16459"/>
              </a:moveTo>
              <a:lnTo>
                <a:pt x="765031" y="1645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112458" y="1854516"/>
        <a:ext cx="38251" cy="38251"/>
      </dsp:txXfrm>
    </dsp:sp>
    <dsp:sp modelId="{C5C0C303-D3AA-42C8-92C9-0A4DCC38D044}">
      <dsp:nvSpPr>
        <dsp:cNvPr id="0" name=""/>
        <dsp:cNvSpPr/>
      </dsp:nvSpPr>
      <dsp:spPr>
        <a:xfrm>
          <a:off x="3392143" y="0"/>
          <a:ext cx="1491143" cy="1491143"/>
        </a:xfrm>
        <a:prstGeom prst="ellipse">
          <a:avLst/>
        </a:prstGeom>
        <a:solidFill>
          <a:srgbClr val="FFFF00"/>
        </a:solidFill>
        <a:ln w="76200"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err="1" smtClean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rPr>
            <a:t>মডেম</a:t>
          </a:r>
          <a:r>
            <a:rPr lang="en-US" sz="3200" b="0" kern="1200" dirty="0" smtClean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3200" b="0" kern="1200" dirty="0">
            <a:solidFill>
              <a:srgbClr val="002060"/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3610516" y="218373"/>
        <a:ext cx="1054397" cy="1054397"/>
      </dsp:txXfrm>
    </dsp:sp>
    <dsp:sp modelId="{279D9462-27E7-43BE-9D5E-F3BBE42442CD}">
      <dsp:nvSpPr>
        <dsp:cNvPr id="0" name=""/>
        <dsp:cNvSpPr/>
      </dsp:nvSpPr>
      <dsp:spPr>
        <a:xfrm rot="19250244">
          <a:off x="4620122" y="2279911"/>
          <a:ext cx="742638" cy="32919"/>
        </a:xfrm>
        <a:custGeom>
          <a:avLst/>
          <a:gdLst/>
          <a:ahLst/>
          <a:cxnLst/>
          <a:rect l="0" t="0" r="0" b="0"/>
          <a:pathLst>
            <a:path>
              <a:moveTo>
                <a:pt x="0" y="16459"/>
              </a:moveTo>
              <a:lnTo>
                <a:pt x="742638" y="1645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972876" y="2277804"/>
        <a:ext cx="37131" cy="37131"/>
      </dsp:txXfrm>
    </dsp:sp>
    <dsp:sp modelId="{F141CF5C-6D4A-4A9E-A9FE-5FD68496E41C}">
      <dsp:nvSpPr>
        <dsp:cNvPr id="0" name=""/>
        <dsp:cNvSpPr/>
      </dsp:nvSpPr>
      <dsp:spPr>
        <a:xfrm>
          <a:off x="5111859" y="845456"/>
          <a:ext cx="1491143" cy="1491143"/>
        </a:xfrm>
        <a:prstGeom prst="ellipse">
          <a:avLst/>
        </a:prstGeom>
        <a:solidFill>
          <a:srgbClr val="FFFF00"/>
        </a:solidFill>
        <a:ln w="76200"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effectLst/>
              <a:latin typeface="NikoshBAN" pitchFamily="2" charset="0"/>
              <a:cs typeface="NikoshBAN" pitchFamily="2" charset="0"/>
            </a:rPr>
            <a:t>Modulator</a:t>
          </a:r>
          <a:endParaRPr lang="en-US" sz="24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330232" y="1063829"/>
        <a:ext cx="1054397" cy="1054397"/>
      </dsp:txXfrm>
    </dsp:sp>
    <dsp:sp modelId="{BD7D9E01-E534-4467-B37B-886339070987}">
      <dsp:nvSpPr>
        <dsp:cNvPr id="0" name=""/>
        <dsp:cNvSpPr/>
      </dsp:nvSpPr>
      <dsp:spPr>
        <a:xfrm rot="771429">
          <a:off x="4843849" y="3226439"/>
          <a:ext cx="676613" cy="32919"/>
        </a:xfrm>
        <a:custGeom>
          <a:avLst/>
          <a:gdLst/>
          <a:ahLst/>
          <a:cxnLst/>
          <a:rect l="0" t="0" r="0" b="0"/>
          <a:pathLst>
            <a:path>
              <a:moveTo>
                <a:pt x="0" y="16459"/>
              </a:moveTo>
              <a:lnTo>
                <a:pt x="676613" y="1645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65241" y="3225983"/>
        <a:ext cx="33830" cy="33830"/>
      </dsp:txXfrm>
    </dsp:sp>
    <dsp:sp modelId="{33FD8E70-78AC-474E-8E50-E03E823C43F8}">
      <dsp:nvSpPr>
        <dsp:cNvPr id="0" name=""/>
        <dsp:cNvSpPr/>
      </dsp:nvSpPr>
      <dsp:spPr>
        <a:xfrm>
          <a:off x="5487367" y="2753986"/>
          <a:ext cx="1638573" cy="1491143"/>
        </a:xfrm>
        <a:prstGeom prst="ellipse">
          <a:avLst/>
        </a:prstGeom>
        <a:solidFill>
          <a:srgbClr val="FFFF00"/>
        </a:solidFill>
        <a:ln w="76200"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Demodulator </a:t>
          </a:r>
          <a:endParaRPr lang="en-US" sz="24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27330" y="2972359"/>
        <a:ext cx="1158647" cy="1054397"/>
      </dsp:txXfrm>
    </dsp:sp>
    <dsp:sp modelId="{72792CB5-6B81-40AE-808B-4CDB6F441187}">
      <dsp:nvSpPr>
        <dsp:cNvPr id="0" name=""/>
        <dsp:cNvSpPr/>
      </dsp:nvSpPr>
      <dsp:spPr>
        <a:xfrm rot="3857143">
          <a:off x="4241268" y="3987505"/>
          <a:ext cx="733686" cy="32919"/>
        </a:xfrm>
        <a:custGeom>
          <a:avLst/>
          <a:gdLst/>
          <a:ahLst/>
          <a:cxnLst/>
          <a:rect l="0" t="0" r="0" b="0"/>
          <a:pathLst>
            <a:path>
              <a:moveTo>
                <a:pt x="0" y="16459"/>
              </a:moveTo>
              <a:lnTo>
                <a:pt x="733686" y="1645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89769" y="3985622"/>
        <a:ext cx="36684" cy="36684"/>
      </dsp:txXfrm>
    </dsp:sp>
    <dsp:sp modelId="{515A8D2C-AC26-43F6-B4F0-B3D1C04B1A0B}">
      <dsp:nvSpPr>
        <dsp:cNvPr id="0" name=""/>
        <dsp:cNvSpPr/>
      </dsp:nvSpPr>
      <dsp:spPr>
        <a:xfrm>
          <a:off x="4276198" y="4271874"/>
          <a:ext cx="1639959" cy="1491143"/>
        </a:xfrm>
        <a:prstGeom prst="ellipse">
          <a:avLst/>
        </a:prstGeom>
        <a:solidFill>
          <a:srgbClr val="FFFF00"/>
        </a:solidFill>
        <a:ln w="76200"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DSL </a:t>
          </a: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মডেম</a:t>
          </a:r>
          <a:r>
            <a:rPr lang="en-US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16364" y="4490247"/>
        <a:ext cx="1159627" cy="1054397"/>
      </dsp:txXfrm>
    </dsp:sp>
    <dsp:sp modelId="{6E286627-1C3E-45C5-A8E1-84A44F288EA7}">
      <dsp:nvSpPr>
        <dsp:cNvPr id="0" name=""/>
        <dsp:cNvSpPr/>
      </dsp:nvSpPr>
      <dsp:spPr>
        <a:xfrm rot="6823994">
          <a:off x="3331945" y="3989845"/>
          <a:ext cx="703654" cy="32919"/>
        </a:xfrm>
        <a:custGeom>
          <a:avLst/>
          <a:gdLst/>
          <a:ahLst/>
          <a:cxnLst/>
          <a:rect l="0" t="0" r="0" b="0"/>
          <a:pathLst>
            <a:path>
              <a:moveTo>
                <a:pt x="0" y="16459"/>
              </a:moveTo>
              <a:lnTo>
                <a:pt x="703654" y="1645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666181" y="3988713"/>
        <a:ext cx="35182" cy="35182"/>
      </dsp:txXfrm>
    </dsp:sp>
    <dsp:sp modelId="{0A5184D0-EAB4-4748-AA9A-B0290F4C85E6}">
      <dsp:nvSpPr>
        <dsp:cNvPr id="0" name=""/>
        <dsp:cNvSpPr/>
      </dsp:nvSpPr>
      <dsp:spPr>
        <a:xfrm>
          <a:off x="2334757" y="4281387"/>
          <a:ext cx="1792339" cy="1509812"/>
        </a:xfrm>
        <a:prstGeom prst="ellipse">
          <a:avLst/>
        </a:prstGeom>
        <a:solidFill>
          <a:srgbClr val="FFFF00"/>
        </a:solidFill>
        <a:ln w="76200"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solidFill>
                <a:srgbClr val="00B050"/>
              </a:solidFill>
              <a:effectLst/>
              <a:latin typeface="NikoshBAN" pitchFamily="2" charset="0"/>
              <a:cs typeface="NikoshBAN" pitchFamily="2" charset="0"/>
            </a:rPr>
            <a:t>Wi-Fi </a:t>
          </a:r>
          <a:r>
            <a:rPr lang="en-US" sz="3600" b="0" kern="1200" dirty="0" err="1" smtClean="0">
              <a:solidFill>
                <a:srgbClr val="00B050"/>
              </a:solidFill>
              <a:effectLst/>
              <a:latin typeface="NikoshBAN" pitchFamily="2" charset="0"/>
              <a:cs typeface="NikoshBAN" pitchFamily="2" charset="0"/>
            </a:rPr>
            <a:t>মডেম</a:t>
          </a:r>
          <a:r>
            <a:rPr lang="en-US" sz="3600" b="0" kern="1200" dirty="0" smtClean="0">
              <a:solidFill>
                <a:srgbClr val="00B050"/>
              </a:solidFill>
              <a:effectLst/>
              <a:latin typeface="NikoshBAN" pitchFamily="2" charset="0"/>
              <a:cs typeface="NikoshBAN" pitchFamily="2" charset="0"/>
            </a:rPr>
            <a:t>   </a:t>
          </a:r>
          <a:endParaRPr lang="en-US" sz="3600" b="0" kern="1200" dirty="0">
            <a:solidFill>
              <a:srgbClr val="00B050"/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2597239" y="4502494"/>
        <a:ext cx="1267375" cy="1067598"/>
      </dsp:txXfrm>
    </dsp:sp>
    <dsp:sp modelId="{5309CFB0-EAE2-4F03-BE05-51E59428626D}">
      <dsp:nvSpPr>
        <dsp:cNvPr id="0" name=""/>
        <dsp:cNvSpPr/>
      </dsp:nvSpPr>
      <dsp:spPr>
        <a:xfrm rot="10028571">
          <a:off x="2819588" y="3216395"/>
          <a:ext cx="586336" cy="32919"/>
        </a:xfrm>
        <a:custGeom>
          <a:avLst/>
          <a:gdLst/>
          <a:ahLst/>
          <a:cxnLst/>
          <a:rect l="0" t="0" r="0" b="0"/>
          <a:pathLst>
            <a:path>
              <a:moveTo>
                <a:pt x="0" y="16459"/>
              </a:moveTo>
              <a:lnTo>
                <a:pt x="586336" y="1645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098098" y="3218196"/>
        <a:ext cx="29316" cy="29316"/>
      </dsp:txXfrm>
    </dsp:sp>
    <dsp:sp modelId="{FBF6E047-4CEB-4891-8756-7804FB5A3A04}">
      <dsp:nvSpPr>
        <dsp:cNvPr id="0" name=""/>
        <dsp:cNvSpPr/>
      </dsp:nvSpPr>
      <dsp:spPr>
        <a:xfrm>
          <a:off x="1027459" y="2753986"/>
          <a:ext cx="1833584" cy="1491143"/>
        </a:xfrm>
        <a:prstGeom prst="ellipse">
          <a:avLst/>
        </a:prstGeom>
        <a:solidFill>
          <a:srgbClr val="FFFF00"/>
        </a:solidFill>
        <a:ln w="76200"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err="1" smtClean="0">
              <a:solidFill>
                <a:schemeClr val="accent6">
                  <a:lumMod val="7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ল্যান</a:t>
          </a:r>
          <a:r>
            <a:rPr lang="en-US" sz="3200" b="0" kern="1200" dirty="0" smtClean="0">
              <a:solidFill>
                <a:schemeClr val="accent6">
                  <a:lumMod val="7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b="0" kern="1200" dirty="0" err="1" smtClean="0">
              <a:solidFill>
                <a:schemeClr val="accent6">
                  <a:lumMod val="7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কার্ড</a:t>
          </a:r>
          <a:r>
            <a:rPr lang="en-US" sz="3200" b="0" kern="1200" dirty="0" smtClean="0">
              <a:solidFill>
                <a:schemeClr val="accent6">
                  <a:lumMod val="7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3200" b="0" kern="1200" dirty="0">
            <a:solidFill>
              <a:schemeClr val="accent6">
                <a:lumMod val="75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1295981" y="2972359"/>
        <a:ext cx="1296540" cy="1054397"/>
      </dsp:txXfrm>
    </dsp:sp>
    <dsp:sp modelId="{84AA2B03-DBD4-45F0-9455-4F50221B2D36}">
      <dsp:nvSpPr>
        <dsp:cNvPr id="0" name=""/>
        <dsp:cNvSpPr/>
      </dsp:nvSpPr>
      <dsp:spPr>
        <a:xfrm rot="13114286">
          <a:off x="2993451" y="2328262"/>
          <a:ext cx="616320" cy="32919"/>
        </a:xfrm>
        <a:custGeom>
          <a:avLst/>
          <a:gdLst/>
          <a:ahLst/>
          <a:cxnLst/>
          <a:rect l="0" t="0" r="0" b="0"/>
          <a:pathLst>
            <a:path>
              <a:moveTo>
                <a:pt x="0" y="16459"/>
              </a:moveTo>
              <a:lnTo>
                <a:pt x="616320" y="1645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86203" y="2329314"/>
        <a:ext cx="30816" cy="30816"/>
      </dsp:txXfrm>
    </dsp:sp>
    <dsp:sp modelId="{A33639C5-C849-4840-913B-27AABC6064AC}">
      <dsp:nvSpPr>
        <dsp:cNvPr id="0" name=""/>
        <dsp:cNvSpPr/>
      </dsp:nvSpPr>
      <dsp:spPr>
        <a:xfrm>
          <a:off x="1371600" y="861211"/>
          <a:ext cx="2009331" cy="1491143"/>
        </a:xfrm>
        <a:prstGeom prst="ellipse">
          <a:avLst/>
        </a:prstGeom>
        <a:solidFill>
          <a:srgbClr val="FFFF00"/>
        </a:solidFill>
        <a:ln w="76200"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2060"/>
              </a:solidFill>
            </a:rPr>
            <a:t>ইন্টারপ্রেটর</a:t>
          </a:r>
          <a:r>
            <a:rPr lang="en-US" sz="3200" kern="1200" dirty="0" smtClean="0">
              <a:solidFill>
                <a:srgbClr val="002060"/>
              </a:solidFill>
            </a:rPr>
            <a:t>  </a:t>
          </a:r>
          <a:r>
            <a:rPr lang="en-US" sz="2100" kern="1200" dirty="0" smtClean="0">
              <a:solidFill>
                <a:srgbClr val="C00000"/>
              </a:solidFill>
            </a:rPr>
            <a:t> </a:t>
          </a:r>
          <a:endParaRPr lang="en-US" sz="2100" kern="1200" dirty="0">
            <a:solidFill>
              <a:srgbClr val="C00000"/>
            </a:solidFill>
          </a:endParaRPr>
        </a:p>
      </dsp:txBody>
      <dsp:txXfrm>
        <a:off x="1665860" y="1079584"/>
        <a:ext cx="1420811" cy="1054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BC70-2940-47C6-B59F-3638819C9A3B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440-4DB5-4F61-9D86-3A6377039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১।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যন্ত্র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যন্ত্র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অন্যর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যন্ত্রের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সংযোগ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 </a:t>
            </a:r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।</a:t>
            </a:r>
          </a:p>
          <a:p>
            <a:r>
              <a:rPr lang="en-US" baseline="0" dirty="0" smtClean="0"/>
              <a:t>২।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যেমনই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নেটওর্য়াক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যন্ত্রপাতির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</a:p>
          <a:p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1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তোমারা</a:t>
            </a:r>
            <a:r>
              <a:rPr lang="bn-BD" baseline="0" dirty="0" smtClean="0"/>
              <a:t> এই পাঠ থেকে নতুন কিকি শব্দ শিখলে? এবার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42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1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14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12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5BC9-999E-4319-96A3-A3349470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5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4EC5-A823-43AB-AF3E-09AD1881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516D-9A1E-459C-A9CB-B8F45E67D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C71B-8898-4C26-9424-9A1CA4487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7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5329-F22F-43DF-9F04-6C9BD478D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7D13-9507-4BFF-BBFD-95400FFEC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0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F309-B52F-4B5C-B772-25DE81C21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5410-C8E5-4971-848F-E3E72DFA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23F5-2ACA-4741-BB4F-D0C6E885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8C3B-CCC7-498A-B37E-94939B9CC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6130-878E-45C1-B9F0-75387BA93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154432" cy="6858000"/>
            <a:chOff x="0" y="0"/>
            <a:chExt cx="9154432" cy="6858000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4"/>
            <a:stretch/>
          </p:blipFill>
          <p:spPr>
            <a:xfrm>
              <a:off x="0" y="4168774"/>
              <a:ext cx="3001368" cy="268922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4"/>
            <a:stretch/>
          </p:blipFill>
          <p:spPr>
            <a:xfrm rot="5400000">
              <a:off x="-156071" y="156071"/>
              <a:ext cx="3001368" cy="268922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4"/>
            <a:stretch/>
          </p:blipFill>
          <p:spPr>
            <a:xfrm rot="10800000">
              <a:off x="6142632" y="0"/>
              <a:ext cx="3001368" cy="268922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4"/>
            <a:stretch/>
          </p:blipFill>
          <p:spPr>
            <a:xfrm rot="16200000">
              <a:off x="6309135" y="4012703"/>
              <a:ext cx="3001368" cy="2689226"/>
            </a:xfrm>
            <a:prstGeom prst="rect">
              <a:avLst/>
            </a:prstGeom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199"/>
            <a:ext cx="990600" cy="30480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2718" y="6567488"/>
            <a:ext cx="457200" cy="30797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A3B342A-9FAA-4654-88EA-C74C1867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gi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023F5-2ACA-4741-BB4F-D0C6E885F16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8763000" cy="6248400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133600" y="381000"/>
            <a:ext cx="4114800" cy="143892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9600" dirty="0" err="1" smtClean="0"/>
              <a:t>স্বাগতম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1417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solidFill>
            <a:srgbClr val="FFFF00"/>
          </a:solidFill>
          <a:ln w="762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(LAN Card)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8620" y="3454608"/>
            <a:ext cx="1668780" cy="58399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3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কার্ড</a:t>
            </a:r>
            <a:endParaRPr lang="bn-BD" sz="36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743200" y="5029200"/>
            <a:ext cx="3200400" cy="5334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তারবিহীন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কার্ড</a:t>
            </a:r>
            <a:endParaRPr lang="bn-BD" sz="3600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743200" y="1880329"/>
            <a:ext cx="3048000" cy="55807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তারযুক্ত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কার্ড</a:t>
            </a:r>
            <a:endParaRPr lang="bn-BD" sz="36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57400" y="2438400"/>
            <a:ext cx="2286000" cy="2590800"/>
            <a:chOff x="2057400" y="2438400"/>
            <a:chExt cx="2286000" cy="2590800"/>
          </a:xfrm>
        </p:grpSpPr>
        <p:cxnSp>
          <p:nvCxnSpPr>
            <p:cNvPr id="7" name="Elbow Connector 6"/>
            <p:cNvCxnSpPr>
              <a:stCxn id="11" idx="3"/>
              <a:endCxn id="12" idx="0"/>
            </p:cNvCxnSpPr>
            <p:nvPr/>
          </p:nvCxnSpPr>
          <p:spPr bwMode="auto">
            <a:xfrm>
              <a:off x="2057400" y="3746604"/>
              <a:ext cx="2286000" cy="1282596"/>
            </a:xfrm>
            <a:prstGeom prst="bentConnector2">
              <a:avLst/>
            </a:prstGeom>
            <a:ln/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4343400" y="2438400"/>
              <a:ext cx="0" cy="1905000"/>
            </a:xfrm>
            <a:prstGeom prst="line">
              <a:avLst/>
            </a:prstGeom>
            <a:ln/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074" name="Picture 2" descr="http://graphics.adaptec.com/us/support/nr/ana62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65239"/>
            <a:ext cx="27146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287" y="4009597"/>
            <a:ext cx="2395538" cy="203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2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solidFill>
            <a:srgbClr val="FF0000"/>
          </a:solidFill>
          <a:ln w="762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ইন্টারপ্রেটার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88620" y="1600200"/>
            <a:ext cx="8014935" cy="2819859"/>
            <a:chOff x="388620" y="2362200"/>
            <a:chExt cx="8014935" cy="2819859"/>
          </a:xfrm>
          <a:solidFill>
            <a:srgbClr val="0070C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796047"/>
              <a:ext cx="2307555" cy="2386012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" y="3024647"/>
              <a:ext cx="1582152" cy="1878806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</p:pic>
        <p:pic>
          <p:nvPicPr>
            <p:cNvPr id="4102" name="Picture 6" descr="https://www.321ride.com/signup/images/animated_timer_bar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799" y="3854613"/>
              <a:ext cx="1905047" cy="155867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  <a:extLst/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40684">
              <a:off x="2767365" y="2671763"/>
              <a:ext cx="2714625" cy="2095500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</p:spPr>
        </p:pic>
        <p:pic>
          <p:nvPicPr>
            <p:cNvPr id="4112" name="Picture 16" descr="http://radar.discoverypatterns.com/images/animation_loading_bar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4025" y="3917616"/>
              <a:ext cx="921975" cy="108044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  <a:extLst/>
          </p:spPr>
        </p:pic>
      </p:grpSp>
      <p:sp>
        <p:nvSpPr>
          <p:cNvPr id="34" name="TextBox 33"/>
          <p:cNvSpPr txBox="1"/>
          <p:nvPr/>
        </p:nvSpPr>
        <p:spPr>
          <a:xfrm>
            <a:off x="533399" y="5400364"/>
            <a:ext cx="7870155" cy="604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নেটওয়ার্কে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ইন্টারপ্রেটার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দোভাষীর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মতো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58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285" y="4525830"/>
            <a:ext cx="8067207" cy="179877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তারযুক্ত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তারবিহীন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36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সুবিধাগুলো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দলে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উপস্থাপন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7/5/2021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16892" y="2028147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54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প্রথমে শিক্ষার্থীরা দলে বিভক্ত হবে</a:t>
            </a:r>
            <a:endParaRPr lang="bn-BD" sz="54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38400" y="2842560"/>
            <a:ext cx="4495800" cy="1507710"/>
            <a:chOff x="2590800" y="2842560"/>
            <a:chExt cx="4343400" cy="150771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8194" name="Picture 2" descr="http://www.iconshock.com/img_jpg/VISTA/computer_gadgets/jpg/256/wireless_router_ic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842560"/>
              <a:ext cx="1676400" cy="150771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://halak.im/wp-content/uploads/2013/12/wifi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942546"/>
              <a:ext cx="1800385" cy="136275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21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1676400"/>
          </a:xfrm>
          <a:ln w="76200">
            <a:solidFill>
              <a:srgbClr val="00B050"/>
            </a:solidFill>
          </a:ln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কম্পিউটারে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কোন্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‌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2012" y="3526863"/>
            <a:ext cx="7999306" cy="547842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r>
              <a:rPr lang="en-US" dirty="0" err="1" smtClean="0"/>
              <a:t>মডেমের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572000"/>
            <a:ext cx="25908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ক) </a:t>
            </a:r>
            <a:r>
              <a:rPr lang="en-US" sz="2400" dirty="0" err="1" smtClean="0"/>
              <a:t>সিগনাল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বন্ধ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4572000"/>
            <a:ext cx="3726134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খ) </a:t>
            </a:r>
            <a:r>
              <a:rPr lang="en-US" sz="2400" dirty="0" err="1">
                <a:solidFill>
                  <a:srgbClr val="C00000"/>
                </a:solidFill>
              </a:rPr>
              <a:t>সিগনাল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প্রেরণ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করে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5257800"/>
            <a:ext cx="28956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গ) </a:t>
            </a:r>
            <a:r>
              <a:rPr lang="en-US" sz="2400" dirty="0" err="1" smtClean="0"/>
              <a:t>সিগনালে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বাধা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প্রদান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5257800"/>
            <a:ext cx="3956428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ঘ) </a:t>
            </a:r>
            <a:r>
              <a:rPr lang="en-US" sz="2400" dirty="0" err="1"/>
              <a:t>সিগনাল</a:t>
            </a:r>
            <a:r>
              <a:rPr lang="en-US" sz="2400" dirty="0"/>
              <a:t> </a:t>
            </a:r>
            <a:r>
              <a:rPr lang="en-US" sz="2400" dirty="0" err="1" smtClean="0"/>
              <a:t>চিহ্নিত</a:t>
            </a:r>
            <a:r>
              <a:rPr lang="en-US" sz="2400" dirty="0" smtClean="0"/>
              <a:t> </a:t>
            </a:r>
            <a:r>
              <a:rPr lang="en-US" sz="2400" dirty="0" err="1"/>
              <a:t>করে</a:t>
            </a:r>
            <a:endParaRPr lang="en-US" sz="2400" dirty="0"/>
          </a:p>
        </p:txBody>
      </p:sp>
      <p:sp>
        <p:nvSpPr>
          <p:cNvPr id="8" name="Multiply 7"/>
          <p:cNvSpPr/>
          <p:nvPr/>
        </p:nvSpPr>
        <p:spPr bwMode="auto">
          <a:xfrm>
            <a:off x="1670779" y="4498413"/>
            <a:ext cx="533400" cy="609600"/>
          </a:xfrm>
          <a:prstGeom prst="mathMultiply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6" name="Multiply 15"/>
          <p:cNvSpPr/>
          <p:nvPr/>
        </p:nvSpPr>
        <p:spPr bwMode="auto">
          <a:xfrm>
            <a:off x="1670779" y="5157942"/>
            <a:ext cx="533400" cy="609600"/>
          </a:xfrm>
          <a:prstGeom prst="mathMultiply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7" name="Multiply 16"/>
          <p:cNvSpPr/>
          <p:nvPr/>
        </p:nvSpPr>
        <p:spPr bwMode="auto">
          <a:xfrm>
            <a:off x="4955498" y="5134284"/>
            <a:ext cx="533400" cy="609600"/>
          </a:xfrm>
          <a:prstGeom prst="mathMultiply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8" name="Half Frame 17"/>
          <p:cNvSpPr/>
          <p:nvPr/>
        </p:nvSpPr>
        <p:spPr bwMode="auto">
          <a:xfrm rot="13257552">
            <a:off x="5087842" y="4086962"/>
            <a:ext cx="418253" cy="800100"/>
          </a:xfrm>
          <a:prstGeom prst="halfFrame">
            <a:avLst>
              <a:gd name="adj1" fmla="val 26165"/>
              <a:gd name="adj2" fmla="val 22581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/>
      <p:bldP spid="9" grpId="0"/>
      <p:bldP spid="10" grpId="0"/>
      <p:bldP spid="11" grpId="0"/>
      <p:bldP spid="8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FA53-28D4-4A65-AFF0-C76D154C86DC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1073598"/>
            <a:ext cx="6172200" cy="77559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eaLnBrk="0" hangingPunct="0">
              <a:spcBef>
                <a:spcPct val="0"/>
              </a:spcBef>
              <a:defRPr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  <a:lvl2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sz="6000" dirty="0" err="1" smtClean="0"/>
              <a:t>প্রশ্নোত্তর</a:t>
            </a:r>
            <a:r>
              <a:rPr lang="en-US" sz="6000" dirty="0" smtClean="0"/>
              <a:t> </a:t>
            </a:r>
            <a:r>
              <a:rPr lang="en-US" sz="6000" dirty="0" err="1"/>
              <a:t>পর্ব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2438400"/>
            <a:ext cx="5715000" cy="1446550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মডেম</a:t>
            </a:r>
            <a:r>
              <a:rPr lang="en-US" sz="4400" dirty="0" smtClean="0"/>
              <a:t> </a:t>
            </a:r>
            <a:r>
              <a:rPr lang="en-US" sz="4400" dirty="0" err="1" smtClean="0"/>
              <a:t>কি</a:t>
            </a:r>
            <a:r>
              <a:rPr lang="en-US" sz="4400" dirty="0" smtClean="0"/>
              <a:t> ?</a:t>
            </a:r>
          </a:p>
          <a:p>
            <a:r>
              <a:rPr lang="en-US" sz="4400" dirty="0" err="1" smtClean="0"/>
              <a:t>ল্যানকার্ড</a:t>
            </a:r>
            <a:r>
              <a:rPr lang="en-US" sz="4400" dirty="0" smtClean="0"/>
              <a:t> </a:t>
            </a:r>
            <a:r>
              <a:rPr lang="en-US" sz="4400" dirty="0" err="1" smtClean="0"/>
              <a:t>কি</a:t>
            </a:r>
            <a:r>
              <a:rPr lang="en-US" sz="4400" dirty="0" smtClean="0"/>
              <a:t>?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ি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 </a:t>
            </a:r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648200"/>
            <a:ext cx="7620000" cy="1524000"/>
          </a:xfrm>
          <a:ln>
            <a:solidFill>
              <a:srgbClr val="7030A0"/>
            </a:solidFill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বাসায়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ইন্টারনেট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সংযোগের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কোন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করবে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তৈরি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052" name="Picture 4" descr="https://pixabay.com/static/uploads/photo/2012/04/18/14/13/network-37139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410200" cy="3048000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4553899"/>
              </p:ext>
            </p:extLst>
          </p:nvPr>
        </p:nvGraphicFramePr>
        <p:xfrm>
          <a:off x="457200" y="4572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302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85651"/>
            <a:ext cx="990600" cy="304801"/>
          </a:xfrm>
        </p:spPr>
        <p:txBody>
          <a:bodyPr/>
          <a:lstStyle/>
          <a:p>
            <a:pPr>
              <a:defRPr/>
            </a:pPr>
            <a:fld id="{4C6B2656-8EB8-4B36-B85D-ACFB88423968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228600"/>
            <a:ext cx="8839200" cy="6172200"/>
            <a:chOff x="2030106" y="2133600"/>
            <a:chExt cx="4552950" cy="1924051"/>
          </a:xfrm>
        </p:grpSpPr>
        <p:pic>
          <p:nvPicPr>
            <p:cNvPr id="7170" name="Picture 2" descr="http://www.upc-cablecom.ch/content/dam/www-upc-cablecom-ch/ueber_uns/en/gallery/produkte/technicolorC7200_schraeg_vorn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106" y="2133600"/>
              <a:ext cx="4552950" cy="1924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20939273">
              <a:off x="3376923" y="2518573"/>
              <a:ext cx="1406306" cy="408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8800" dirty="0" err="1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ধন্যবাদ</a:t>
              </a:r>
              <a:endParaRPr lang="en-US" sz="8800" dirty="0">
                <a:solidFill>
                  <a:srgbClr val="FFC000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  <a:solidFill>
            <a:srgbClr val="FFFF00"/>
          </a:solidFill>
          <a:ln w="762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দ্বিতীয়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১৩</a:t>
            </a:r>
            <a:endParaRPr lang="bn-BD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3340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I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মরেশ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রায়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মাধবপুর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মাধ্যমিক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বিদ্যালয়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মাগুরা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সদর,মাগুরা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55566"/>
            <a:ext cx="1625061" cy="2188034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7/5/2021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6385" name="Picture 1" descr="E:\15003606604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76341"/>
            <a:ext cx="1430727" cy="1778469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5941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203" y="697285"/>
            <a:ext cx="7753997" cy="747357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এখানে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যন্ত্র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যন্ত্র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অন্য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যন্ত্রের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সংযোগ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752600" y="4876800"/>
            <a:ext cx="838200" cy="685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1026" name="Picture 2" descr="http://www.spiralcage.com/hollowearthrecordings/images/elevenClouds/07_NetworkInstru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75" y="1981200"/>
            <a:ext cx="6350652" cy="379976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37404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685800"/>
          </a:xfr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 আলোচ্য 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7" y="1752600"/>
            <a:ext cx="83058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66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নেটওয়ার্ক-সংশ্লিষ্ট</a:t>
            </a:r>
            <a:r>
              <a:rPr lang="en-US" sz="6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যন্ত্রপাতি</a:t>
            </a:r>
            <a:endParaRPr lang="en-US" sz="66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8F922-5163-4F6B-B63E-7BA975F8BED9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194" name="Picture 2" descr="http://3.bp.blogspot.com/-_hikiJ2pbcw/UuKxPeaEIJI/AAAAAAAABXE/e83a_RfEv5s/s1600/router_f016-20120119084313-000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08327"/>
            <a:ext cx="5562600" cy="3886200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84238"/>
          </a:xfrm>
          <a:solidFill>
            <a:srgbClr val="FF0000"/>
          </a:solidFill>
          <a:ln w="762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2626" y="2408236"/>
            <a:ext cx="7467600" cy="3459163"/>
          </a:xfrm>
          <a:solidFill>
            <a:srgbClr val="FFFF00"/>
          </a:solidFill>
          <a:ln w="76200">
            <a:solidFill>
              <a:srgbClr val="00B0F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Nikosh" pitchFamily="2" charset="0"/>
                <a:cs typeface="Nikosh" pitchFamily="2" charset="0"/>
              </a:rPr>
              <a:t>মডেম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(Modem)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dirty="0" err="1">
                <a:latin typeface="Nikosh" pitchFamily="2" charset="0"/>
                <a:cs typeface="Nikosh" pitchFamily="2" charset="0"/>
              </a:rPr>
              <a:t>মডেম</a:t>
            </a:r>
            <a:r>
              <a:rPr lang="en-US" dirty="0">
                <a:latin typeface="Nikosh" pitchFamily="2" charset="0"/>
                <a:cs typeface="Nikosh" pitchFamily="2" charset="0"/>
              </a:rPr>
              <a:t> (Modem)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(LAN Card)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dirty="0">
                <a:latin typeface="Nikosh" pitchFamily="2" charset="0"/>
                <a:cs typeface="Nikosh" pitchFamily="2" charset="0"/>
              </a:rPr>
              <a:t>।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D8C77-E052-4CA2-87ED-9B25F76235B9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6002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4000" b="1" spc="50" dirty="0">
              <a:ln w="11430"/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build="p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মডেম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(Modem)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85423" y="5693658"/>
            <a:ext cx="7542439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মডেম</a:t>
            </a:r>
            <a:r>
              <a:rPr lang="en-US" sz="2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নেটওয়ার্কের</a:t>
            </a:r>
            <a:r>
              <a:rPr lang="en-US" sz="2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সংযোগস্থলে</a:t>
            </a:r>
            <a:r>
              <a:rPr lang="en-US" sz="2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r>
              <a:rPr lang="en-US" sz="2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ইন্টারনেটের</a:t>
            </a:r>
            <a:r>
              <a:rPr lang="en-US" sz="2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ডাটা</a:t>
            </a:r>
            <a:r>
              <a:rPr lang="en-US" sz="2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উপাত্ত</a:t>
            </a:r>
            <a:r>
              <a:rPr lang="en-US" sz="2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পাঠানোর</a:t>
            </a:r>
            <a:r>
              <a:rPr lang="en-US" sz="2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বহনকারী</a:t>
            </a:r>
            <a:r>
              <a:rPr lang="en-US" sz="2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সিগনাল</a:t>
            </a:r>
            <a:r>
              <a:rPr lang="en-US" sz="2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প্রেরণ</a:t>
            </a:r>
            <a:r>
              <a:rPr lang="en-US" sz="2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4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1" y="1994592"/>
            <a:ext cx="2667000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Modulator</a:t>
            </a:r>
            <a:endParaRPr lang="en-US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8800" y="2625088"/>
            <a:ext cx="2308485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Modem</a:t>
            </a:r>
            <a:endParaRPr lang="en-US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0" y="3115992"/>
            <a:ext cx="2667000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Demodulator</a:t>
            </a:r>
            <a:endParaRPr lang="en-US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3429001" y="3378426"/>
            <a:ext cx="893788" cy="11046"/>
          </a:xfrm>
          <a:prstGeom prst="straightConnector1">
            <a:avLst/>
          </a:prstGeom>
          <a:ln>
            <a:tailEnd type="triangle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>
            <a:off x="3422443" y="2215703"/>
            <a:ext cx="893788" cy="11046"/>
          </a:xfrm>
          <a:prstGeom prst="straightConnector1">
            <a:avLst/>
          </a:prstGeom>
          <a:ln>
            <a:tailEnd type="triangle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74696" y="1981297"/>
            <a:ext cx="906904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Mo</a:t>
            </a:r>
            <a:endParaRPr lang="en-US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74695" y="3160713"/>
            <a:ext cx="1135505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Dem</a:t>
            </a:r>
            <a:endParaRPr lang="en-US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8" name="Plus 17"/>
          <p:cNvSpPr/>
          <p:nvPr/>
        </p:nvSpPr>
        <p:spPr bwMode="auto">
          <a:xfrm>
            <a:off x="4424597" y="2472201"/>
            <a:ext cx="457200" cy="643791"/>
          </a:xfrm>
          <a:prstGeom prst="mathPlus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963306" y="2810934"/>
            <a:ext cx="893788" cy="11046"/>
          </a:xfrm>
          <a:prstGeom prst="straightConnector1">
            <a:avLst/>
          </a:prstGeom>
          <a:ln>
            <a:tailEnd type="triangle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02756" y="2414563"/>
            <a:ext cx="1026044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এনালগ</a:t>
            </a:r>
            <a:endParaRPr lang="en-US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5443" y="3562594"/>
            <a:ext cx="1301957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endParaRPr lang="en-US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4" name="Picture 4" descr="http://img2.wikia.nocookie.net/__cb20100421004434/gtawiki/images/c/c9/Computer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727" y="4186945"/>
            <a:ext cx="1089115" cy="11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21" y="4568851"/>
            <a:ext cx="830779" cy="830779"/>
          </a:xfrm>
          <a:prstGeom prst="rect">
            <a:avLst/>
          </a:prstGeom>
        </p:spPr>
      </p:pic>
      <p:cxnSp>
        <p:nvCxnSpPr>
          <p:cNvPr id="20" name="Straight Connector 19"/>
          <p:cNvCxnSpPr>
            <a:stCxn id="35" idx="3"/>
          </p:cNvCxnSpPr>
          <p:nvPr/>
        </p:nvCxnSpPr>
        <p:spPr bwMode="auto">
          <a:xfrm flipV="1">
            <a:off x="1524000" y="4984240"/>
            <a:ext cx="5978817" cy="1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3" name="Picture 2" descr="http://3.bp.blogspot.com/-_hikiJ2pbcw/UuKxPeaEIJI/AAAAAAAABXE/e83a_RfEv5s/s1600/router_f016-20120119084313-000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32" y="4273062"/>
            <a:ext cx="1244568" cy="124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-1295400" y="4724400"/>
            <a:ext cx="1028700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এনালগ</a:t>
            </a:r>
            <a:endParaRPr lang="en-US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48800" y="4648200"/>
            <a:ext cx="1044663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endParaRPr lang="en-US" sz="24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09 -0.00232 L 0.60209 0.0087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378 0.02407 L -0.22378 0.0240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29" grpId="0"/>
      <p:bldP spid="22" grpId="0"/>
      <p:bldP spid="25" grpId="0"/>
      <p:bldP spid="13" grpId="0"/>
      <p:bldP spid="27" grpId="0"/>
      <p:bldP spid="28" grpId="0"/>
      <p:bldP spid="18" grpId="0" animBg="1"/>
      <p:bldP spid="31" grpId="0"/>
      <p:bldP spid="32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0000"/>
          </a:solidFill>
          <a:ln w="762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মডেম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(Modem)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AutoShape 2" descr="http://us.dlink.com/wp-content/uploads/2014/03/DUB-H7-B1.png"/>
          <p:cNvSpPr>
            <a:spLocks noChangeAspect="1" noChangeArrowheads="1"/>
          </p:cNvSpPr>
          <p:nvPr/>
        </p:nvSpPr>
        <p:spPr bwMode="auto">
          <a:xfrm>
            <a:off x="155575" y="-1227138"/>
            <a:ext cx="45529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410200" y="1858962"/>
            <a:ext cx="2589291" cy="1739415"/>
            <a:chOff x="388620" y="1682750"/>
            <a:chExt cx="4000500" cy="2390626"/>
          </a:xfrm>
        </p:grpSpPr>
        <p:pic>
          <p:nvPicPr>
            <p:cNvPr id="9218" name="Picture 2" descr="http://cache-www.linksys.com/support/images/KB26567-001_EN_v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" y="1682750"/>
              <a:ext cx="4000500" cy="1771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14070" y="3555197"/>
              <a:ext cx="3575050" cy="5181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ক্যাবল</a:t>
              </a:r>
              <a:r>
                <a:rPr lang="en-US" sz="20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0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দ্বারা</a:t>
              </a:r>
              <a:r>
                <a:rPr lang="en-US" sz="20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0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সংযুক্ত</a:t>
              </a:r>
              <a:endParaRPr lang="en-US" sz="20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10200" y="3886200"/>
            <a:ext cx="2959459" cy="2224608"/>
            <a:chOff x="-8973" y="3768934"/>
            <a:chExt cx="4754836" cy="2224608"/>
          </a:xfrm>
        </p:grpSpPr>
        <p:pic>
          <p:nvPicPr>
            <p:cNvPr id="17" name="Picture 2" descr="http://3.bp.blogspot.com/-_hikiJ2pbcw/UuKxPeaEIJI/AAAAAAAABXE/e83a_RfEv5s/s1600/router_f016-20120119084313-0000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944" y="3768934"/>
              <a:ext cx="1905001" cy="1584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-8973" y="5340286"/>
              <a:ext cx="4754836" cy="653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ক্যাবলবিহীন</a:t>
              </a:r>
              <a:r>
                <a:rPr lang="en-US" sz="18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18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মডেম</a:t>
              </a:r>
              <a:r>
                <a:rPr lang="en-US" sz="18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(Wireless)</a:t>
              </a:r>
            </a:p>
            <a:p>
              <a:pPr algn="ctr">
                <a:buNone/>
              </a:pPr>
              <a:r>
                <a:rPr lang="en-US" sz="18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Wi-Fi Modem</a:t>
              </a:r>
              <a:endParaRPr lang="en-US" sz="18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68713" y="3264128"/>
            <a:ext cx="1687642" cy="4909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Modem</a:t>
            </a:r>
            <a:endParaRPr lang="en-US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9223" name="Group 9222"/>
          <p:cNvGrpSpPr/>
          <p:nvPr/>
        </p:nvGrpSpPr>
        <p:grpSpPr>
          <a:xfrm>
            <a:off x="168713" y="1108345"/>
            <a:ext cx="3802430" cy="2155783"/>
            <a:chOff x="168713" y="1108345"/>
            <a:chExt cx="3802430" cy="2155783"/>
          </a:xfrm>
        </p:grpSpPr>
        <p:grpSp>
          <p:nvGrpSpPr>
            <p:cNvPr id="21" name="Group 20"/>
            <p:cNvGrpSpPr/>
            <p:nvPr/>
          </p:nvGrpSpPr>
          <p:grpSpPr>
            <a:xfrm>
              <a:off x="168713" y="1108345"/>
              <a:ext cx="3802430" cy="1304018"/>
              <a:chOff x="943542" y="1430153"/>
              <a:chExt cx="3802430" cy="1304018"/>
            </a:xfrm>
          </p:grpSpPr>
          <p:pic>
            <p:nvPicPr>
              <p:cNvPr id="9220" name="Picture 4" descr="http://www.abtech-me.com/media/categories/40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542" y="1430153"/>
                <a:ext cx="1825625" cy="13040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432050" y="1914551"/>
                <a:ext cx="2313922" cy="65402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20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কম্পিউটারের</a:t>
                </a:r>
                <a:r>
                  <a:rPr lang="en-US" sz="2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ভেতরে</a:t>
                </a:r>
                <a:r>
                  <a:rPr lang="en-US" sz="2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থাকে</a:t>
                </a:r>
                <a:r>
                  <a:rPr lang="en-US" sz="2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(Internal)</a:t>
                </a:r>
                <a:endParaRPr lang="en-US" sz="2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cxnSp>
          <p:nvCxnSpPr>
            <p:cNvPr id="26" name="Straight Arrow Connector 25"/>
            <p:cNvCxnSpPr>
              <a:stCxn id="22" idx="0"/>
            </p:cNvCxnSpPr>
            <p:nvPr/>
          </p:nvCxnSpPr>
          <p:spPr bwMode="auto">
            <a:xfrm flipV="1">
              <a:off x="1012534" y="2269807"/>
              <a:ext cx="0" cy="994321"/>
            </a:xfrm>
            <a:prstGeom prst="straightConnector1">
              <a:avLst/>
            </a:prstGeom>
            <a:ln>
              <a:tailEnd type="triangle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224" name="Group 9223"/>
          <p:cNvGrpSpPr/>
          <p:nvPr/>
        </p:nvGrpSpPr>
        <p:grpSpPr>
          <a:xfrm>
            <a:off x="495300" y="3755032"/>
            <a:ext cx="3869084" cy="2051077"/>
            <a:chOff x="495300" y="3755032"/>
            <a:chExt cx="3869084" cy="2051077"/>
          </a:xfrm>
        </p:grpSpPr>
        <p:grpSp>
          <p:nvGrpSpPr>
            <p:cNvPr id="23" name="Group 22"/>
            <p:cNvGrpSpPr/>
            <p:nvPr/>
          </p:nvGrpSpPr>
          <p:grpSpPr>
            <a:xfrm>
              <a:off x="495300" y="4250947"/>
              <a:ext cx="3869084" cy="1555162"/>
              <a:chOff x="495300" y="4250947"/>
              <a:chExt cx="3869084" cy="1555162"/>
            </a:xfrm>
          </p:grpSpPr>
          <p:pic>
            <p:nvPicPr>
              <p:cNvPr id="9222" name="Picture 6" descr="http://icons.iconarchive.com/icons/icons-land/vista-hardware-devices/256/Modem-icon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" y="4250947"/>
                <a:ext cx="1555162" cy="1555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2050462" y="4701515"/>
                <a:ext cx="2313922" cy="65402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20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কম্পিউটারের</a:t>
                </a:r>
                <a:r>
                  <a:rPr lang="en-US" sz="2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বাহিরে</a:t>
                </a:r>
                <a:r>
                  <a:rPr lang="en-US" sz="2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থাকে</a:t>
                </a:r>
                <a:r>
                  <a:rPr lang="en-US" sz="2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(External)</a:t>
                </a:r>
                <a:endParaRPr lang="en-US" sz="2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 bwMode="auto">
            <a:xfrm>
              <a:off x="1037769" y="3755032"/>
              <a:ext cx="18521" cy="1021920"/>
            </a:xfrm>
            <a:prstGeom prst="straightConnector1">
              <a:avLst/>
            </a:prstGeom>
            <a:ln>
              <a:tailEnd type="triangle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230" name="Group 9229"/>
          <p:cNvGrpSpPr/>
          <p:nvPr/>
        </p:nvGrpSpPr>
        <p:grpSpPr>
          <a:xfrm>
            <a:off x="4364384" y="3264128"/>
            <a:ext cx="1321185" cy="2193423"/>
            <a:chOff x="4364384" y="3264128"/>
            <a:chExt cx="1321185" cy="2193423"/>
          </a:xfrm>
        </p:grpSpPr>
        <p:cxnSp>
          <p:nvCxnSpPr>
            <p:cNvPr id="9226" name="Elbow Connector 9225"/>
            <p:cNvCxnSpPr>
              <a:stCxn id="27" idx="3"/>
            </p:cNvCxnSpPr>
            <p:nvPr/>
          </p:nvCxnSpPr>
          <p:spPr bwMode="auto">
            <a:xfrm flipV="1">
              <a:off x="4364384" y="3264128"/>
              <a:ext cx="1321185" cy="1764400"/>
            </a:xfrm>
            <a:prstGeom prst="bentConnector2">
              <a:avLst/>
            </a:prstGeom>
            <a:ln/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29" name="Straight Connector 9228"/>
            <p:cNvCxnSpPr/>
            <p:nvPr/>
          </p:nvCxnSpPr>
          <p:spPr bwMode="auto">
            <a:xfrm>
              <a:off x="5685569" y="4719364"/>
              <a:ext cx="0" cy="738187"/>
            </a:xfrm>
            <a:prstGeom prst="line">
              <a:avLst/>
            </a:prstGeom>
            <a:ln/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556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solidFill>
            <a:srgbClr val="92D050"/>
          </a:solidFill>
          <a:ln w="76200">
            <a:solidFill>
              <a:srgbClr val="FFFF00"/>
            </a:solidFill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মডেম</a:t>
            </a:r>
            <a:r>
              <a:rPr lang="en-US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(Modem</a:t>
            </a:r>
            <a:r>
              <a:rPr lang="en-US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) </a:t>
            </a:r>
            <a:r>
              <a:rPr lang="en-US"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পূর্বে-পরে</a:t>
            </a:r>
            <a:endParaRPr lang="en-US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26720" y="2056658"/>
            <a:ext cx="3154680" cy="3582142"/>
            <a:chOff x="457200" y="2486025"/>
            <a:chExt cx="3779520" cy="3071706"/>
          </a:xfrm>
        </p:grpSpPr>
        <p:pic>
          <p:nvPicPr>
            <p:cNvPr id="11266" name="Picture 2" descr="http://www.phonetray.com/help/dialup_modem_hiro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58" b="5814"/>
            <a:stretch/>
          </p:blipFill>
          <p:spPr bwMode="auto">
            <a:xfrm>
              <a:off x="457200" y="2486025"/>
              <a:ext cx="3695699" cy="2314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21970" y="4800601"/>
              <a:ext cx="3714750" cy="757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স্বল্প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গতির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কারনে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ডায়াল-আপ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মডেম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প্রায়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বাতিল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হয়ে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গেছে</a:t>
              </a:r>
              <a:endParaRPr lang="en-US" sz="2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31031" y="1173161"/>
            <a:ext cx="4072369" cy="5093512"/>
            <a:chOff x="4431031" y="1173161"/>
            <a:chExt cx="4072369" cy="5093512"/>
          </a:xfrm>
        </p:grpSpPr>
        <p:grpSp>
          <p:nvGrpSpPr>
            <p:cNvPr id="9" name="Group 8"/>
            <p:cNvGrpSpPr/>
            <p:nvPr/>
          </p:nvGrpSpPr>
          <p:grpSpPr>
            <a:xfrm>
              <a:off x="4431031" y="1173161"/>
              <a:ext cx="4072369" cy="5093512"/>
              <a:chOff x="4431031" y="1173161"/>
              <a:chExt cx="4072369" cy="509351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431031" y="1173161"/>
                <a:ext cx="4072369" cy="4030810"/>
                <a:chOff x="4431031" y="1173161"/>
                <a:chExt cx="4072369" cy="4030810"/>
              </a:xfrm>
            </p:grpSpPr>
            <p:pic>
              <p:nvPicPr>
                <p:cNvPr id="11268" name="Picture 4" descr="http://fastteks.com/CMFiles/Images/Modem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31031" y="1173161"/>
                  <a:ext cx="2438400" cy="2438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72" name="Picture 8" descr="http://www.diafaan.com/images/reviews/option_icon_505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74650" y="2182811"/>
                  <a:ext cx="1428750" cy="14287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74" name="Picture 10" descr="http://seg.sendspeak.com/router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6800" y="3406256"/>
                  <a:ext cx="2400300" cy="17977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8" name="TextBox 17"/>
              <p:cNvSpPr txBox="1"/>
              <p:nvPr/>
            </p:nvSpPr>
            <p:spPr>
              <a:xfrm>
                <a:off x="4431031" y="5509543"/>
                <a:ext cx="3565437" cy="7571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বর্তমানে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প্রচুর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পরিমানে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DSL 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Wi-fi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Modem 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ব্যবহৃত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হচ্ছে</a:t>
                </a:r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pic>
          <p:nvPicPr>
            <p:cNvPr id="2050" name="Picture 2" descr="http://2.bp.blogspot.com/-XBujmz0e4Vs/U0a87Brj3xI/AAAAAAAAAXI/ooYzYq7z--k/s1600/m2037465_370491+%28Custom%29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35" t="4000" r="10622" b="4000"/>
            <a:stretch/>
          </p:blipFill>
          <p:spPr bwMode="auto">
            <a:xfrm>
              <a:off x="7338338" y="3429667"/>
              <a:ext cx="1103823" cy="1750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86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(LAN Card)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838200" y="1944420"/>
            <a:ext cx="7543800" cy="2209055"/>
            <a:chOff x="685800" y="1460664"/>
            <a:chExt cx="7543800" cy="2209055"/>
          </a:xfrm>
          <a:solidFill>
            <a:srgbClr val="00B0F0"/>
          </a:solidFill>
        </p:grpSpPr>
        <p:pic>
          <p:nvPicPr>
            <p:cNvPr id="1026" name="Picture 2" descr="http://1.bp.blogspot.com/-vtdBxbb5Iqc/UiANnJ5z7GI/AAAAAAAAAbk/YtKSkWPv4E0/s1600/Lan+car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460664"/>
              <a:ext cx="2638425" cy="2209055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  <a:extLst/>
          </p:spPr>
        </p:pic>
        <p:pic>
          <p:nvPicPr>
            <p:cNvPr id="1030" name="Picture 6" descr="http://halak.im/wp-content/uploads/2013/12/wifi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1524000"/>
              <a:ext cx="2209800" cy="2145718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chemeClr val="tx1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extLst/>
          </p:spPr>
        </p:pic>
        <p:pic>
          <p:nvPicPr>
            <p:cNvPr id="1032" name="Picture 8" descr="http://blog.ownlamp.com/wp-content/uploads/2015/05/d1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460664"/>
              <a:ext cx="2209800" cy="2209054"/>
            </a:xfrm>
            <a:prstGeom prst="rect">
              <a:avLst/>
            </a:prstGeom>
            <a:grpFill/>
            <a:ln w="76200">
              <a:solidFill>
                <a:schemeClr val="tx1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extLst/>
          </p:spPr>
        </p:pic>
      </p:grp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3400" y="4791341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দুই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অধিক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সংখ্যক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কম্পিউটারকে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একসাথে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যন্ত্রটি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অবশ্যই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প্রয়োজন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হলো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নেটওয়ার্কে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ইন্টারপ্রেটারের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পালন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bn-BD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37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441</Words>
  <Application>Microsoft Office PowerPoint</Application>
  <PresentationFormat>On-screen Show (4:3)</PresentationFormat>
  <Paragraphs>123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</vt:lpstr>
      <vt:lpstr>NikoshBAN</vt:lpstr>
      <vt:lpstr>Siyam Rupali</vt:lpstr>
      <vt:lpstr>Vrinda</vt:lpstr>
      <vt:lpstr>Default Design</vt:lpstr>
      <vt:lpstr>PowerPoint Presentation</vt:lpstr>
      <vt:lpstr>PowerPoint Presentation</vt:lpstr>
      <vt:lpstr>এখানে কী ধরনের যন্ত্র ব্যবহার করে এক যন্ত্র অন্য যন্ত্রের সাথে সংযোগ করা হয়েছে?</vt:lpstr>
      <vt:lpstr>আজকের আলোচ্য বিষয় …</vt:lpstr>
      <vt:lpstr>শিখনফল</vt:lpstr>
      <vt:lpstr>মডেম (Modem) </vt:lpstr>
      <vt:lpstr>মডেম (Modem) এর প্রকারভেদ</vt:lpstr>
      <vt:lpstr>মডেম (Modem) পূর্বে-পরে</vt:lpstr>
      <vt:lpstr>ল্যান কার্ড (LAN Card)</vt:lpstr>
      <vt:lpstr>ল্যান কার্ড (LAN Card) প্রকারভেদ</vt:lpstr>
      <vt:lpstr>ইন্টারপ্রেটার</vt:lpstr>
      <vt:lpstr>দলগত কাজ</vt:lpstr>
      <vt:lpstr>মূল্যায়ন</vt:lpstr>
      <vt:lpstr>PowerPoint Presentation</vt:lpstr>
      <vt:lpstr>বাড়ির কাজ</vt:lpstr>
      <vt:lpstr>PowerPoint Presentation</vt:lpstr>
      <vt:lpstr>PowerPoint Presentation</vt:lpstr>
    </vt:vector>
  </TitlesOfParts>
  <Company>Dhaka Residential Model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PC Hospital</cp:lastModifiedBy>
  <cp:revision>246</cp:revision>
  <dcterms:created xsi:type="dcterms:W3CDTF">2014-05-10T11:53:28Z</dcterms:created>
  <dcterms:modified xsi:type="dcterms:W3CDTF">2021-07-05T09:13:21Z</dcterms:modified>
</cp:coreProperties>
</file>