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AC860-EDBD-406D-92FD-50ED608E4540}" type="doc">
      <dgm:prSet loTypeId="urn:microsoft.com/office/officeart/2005/8/layout/radial5" loCatId="relationship" qsTypeId="urn:microsoft.com/office/officeart/2005/8/quickstyle/simple1" qsCatId="simple" csTypeId="urn:microsoft.com/office/officeart/2005/8/colors/colorful1#1" csCatId="colorful" phldr="1"/>
      <dgm:spPr/>
      <dgm:t>
        <a:bodyPr/>
        <a:lstStyle/>
        <a:p>
          <a:endParaRPr lang="en-US"/>
        </a:p>
      </dgm:t>
    </dgm:pt>
    <dgm:pt modelId="{BDBFE0DD-B1DF-41D8-A096-35E650A02C7F}">
      <dgm:prSet phldrT="[Text]" custT="1"/>
      <dgm:spPr>
        <a:solidFill>
          <a:srgbClr val="00B0F0"/>
        </a:solidFill>
        <a:ln w="57150">
          <a:solidFill>
            <a:schemeClr val="tx1"/>
          </a:solidFill>
        </a:ln>
      </dgm:spPr>
      <dgm:t>
        <a:bodyPr/>
        <a:lstStyle/>
        <a:p>
          <a:pPr algn="ctr"/>
          <a:r>
            <a:rPr lang="bn-BD" sz="3200" dirty="0" smtClean="0">
              <a:solidFill>
                <a:schemeClr val="tx1"/>
              </a:solidFill>
              <a:latin typeface="NikoshBAN" panose="02000000000000000000" pitchFamily="2" charset="0"/>
              <a:cs typeface="NikoshBAN" panose="02000000000000000000" pitchFamily="2" charset="0"/>
            </a:rPr>
            <a:t>লাহোর প্রস্তাবের পটভূমি </a:t>
          </a:r>
          <a:endParaRPr lang="en-US" sz="3200" dirty="0">
            <a:solidFill>
              <a:schemeClr val="tx1"/>
            </a:solidFill>
          </a:endParaRPr>
        </a:p>
      </dgm:t>
    </dgm:pt>
    <dgm:pt modelId="{108A2B1B-7F88-4034-A28B-3F316AF938A9}" type="parTrans" cxnId="{A93BD0E8-BFF3-4CA4-8D34-27718886405D}">
      <dgm:prSet/>
      <dgm:spPr/>
      <dgm:t>
        <a:bodyPr/>
        <a:lstStyle/>
        <a:p>
          <a:endParaRPr lang="en-US"/>
        </a:p>
      </dgm:t>
    </dgm:pt>
    <dgm:pt modelId="{0E18DFB9-B46C-435A-B6E9-50512CDFDCDC}" type="sibTrans" cxnId="{A93BD0E8-BFF3-4CA4-8D34-27718886405D}">
      <dgm:prSet/>
      <dgm:spPr/>
      <dgm:t>
        <a:bodyPr/>
        <a:lstStyle/>
        <a:p>
          <a:endParaRPr lang="en-US"/>
        </a:p>
      </dgm:t>
    </dgm:pt>
    <dgm:pt modelId="{0CF6CA65-C95B-4A42-AA29-66678FA4AD75}">
      <dgm:prSet phldrT="[Text]"/>
      <dgm:spPr/>
      <dgm:t>
        <a:bodyPr/>
        <a:lstStyle/>
        <a:p>
          <a:r>
            <a:rPr lang="bn-IN" dirty="0" smtClean="0">
              <a:latin typeface="NikoshBAN" panose="02000000000000000000" pitchFamily="2" charset="0"/>
              <a:cs typeface="NikoshBAN" panose="02000000000000000000" pitchFamily="2" charset="0"/>
            </a:rPr>
            <a:t>১৯২৮ সালে নেহেরু রিপোর্টের বিপরীতে ১৪ দফা </a:t>
          </a:r>
          <a:endParaRPr lang="en-US" dirty="0">
            <a:latin typeface="NikoshBAN" panose="02000000000000000000" pitchFamily="2" charset="0"/>
            <a:cs typeface="NikoshBAN" panose="02000000000000000000" pitchFamily="2" charset="0"/>
          </a:endParaRPr>
        </a:p>
      </dgm:t>
    </dgm:pt>
    <dgm:pt modelId="{0D30A280-8C10-4791-B8E2-C46190EA4A2E}" type="parTrans" cxnId="{E3EB3F30-6BDD-49B7-B958-3EA64DFADF50}">
      <dgm:prSet/>
      <dgm:spPr/>
      <dgm:t>
        <a:bodyPr/>
        <a:lstStyle/>
        <a:p>
          <a:endParaRPr lang="en-US"/>
        </a:p>
      </dgm:t>
    </dgm:pt>
    <dgm:pt modelId="{4F388C05-494E-4C07-9495-4266E0F39596}" type="sibTrans" cxnId="{E3EB3F30-6BDD-49B7-B958-3EA64DFADF50}">
      <dgm:prSet/>
      <dgm:spPr/>
      <dgm:t>
        <a:bodyPr/>
        <a:lstStyle/>
        <a:p>
          <a:endParaRPr lang="en-US"/>
        </a:p>
      </dgm:t>
    </dgm:pt>
    <dgm:pt modelId="{E9941F50-E39D-4961-9C05-ACE07E7C0797}">
      <dgm:prSet phldrT="[Text]"/>
      <dgm:spPr/>
      <dgm:t>
        <a:bodyPr/>
        <a:lstStyle/>
        <a:p>
          <a:r>
            <a:rPr lang="en-US" dirty="0" err="1" smtClean="0">
              <a:solidFill>
                <a:schemeClr val="tx1"/>
              </a:solidFill>
              <a:latin typeface="NikoshBAN" panose="02000000000000000000" pitchFamily="2" charset="0"/>
              <a:cs typeface="NikoshBAN" panose="02000000000000000000" pitchFamily="2" charset="0"/>
            </a:rPr>
            <a:t>ব্রিটিশ</a:t>
          </a:r>
          <a:r>
            <a:rPr lang="en-US" dirty="0" smtClean="0">
              <a:solidFill>
                <a:schemeClr val="tx1"/>
              </a:solidFill>
              <a:latin typeface="NikoshBAN" panose="02000000000000000000" pitchFamily="2" charset="0"/>
              <a:cs typeface="NikoshBAN" panose="02000000000000000000" pitchFamily="2" charset="0"/>
            </a:rPr>
            <a:t> </a:t>
          </a:r>
          <a:r>
            <a:rPr lang="en-US" dirty="0" err="1" smtClean="0">
              <a:solidFill>
                <a:schemeClr val="tx1"/>
              </a:solidFill>
              <a:latin typeface="NikoshBAN" panose="02000000000000000000" pitchFamily="2" charset="0"/>
              <a:cs typeface="NikoshBAN" panose="02000000000000000000" pitchFamily="2" charset="0"/>
            </a:rPr>
            <a:t>প্রধানমন্ত্রী</a:t>
          </a:r>
          <a:r>
            <a:rPr lang="en-US" dirty="0" smtClean="0">
              <a:solidFill>
                <a:schemeClr val="tx1"/>
              </a:solidFill>
              <a:latin typeface="NikoshBAN" panose="02000000000000000000" pitchFamily="2" charset="0"/>
              <a:cs typeface="NikoshBAN" panose="02000000000000000000" pitchFamily="2" charset="0"/>
            </a:rPr>
            <a:t> </a:t>
          </a:r>
          <a:r>
            <a:rPr lang="en-US" dirty="0" err="1" smtClean="0">
              <a:solidFill>
                <a:schemeClr val="tx1"/>
              </a:solidFill>
              <a:latin typeface="NikoshBAN" panose="02000000000000000000" pitchFamily="2" charset="0"/>
              <a:cs typeface="NikoshBAN" panose="02000000000000000000" pitchFamily="2" charset="0"/>
            </a:rPr>
            <a:t>রামজে</a:t>
          </a:r>
          <a:r>
            <a:rPr lang="en-US" dirty="0" smtClean="0">
              <a:solidFill>
                <a:schemeClr val="tx1"/>
              </a:solidFill>
              <a:latin typeface="NikoshBAN" panose="02000000000000000000" pitchFamily="2" charset="0"/>
              <a:cs typeface="NikoshBAN" panose="02000000000000000000" pitchFamily="2" charset="0"/>
            </a:rPr>
            <a:t> </a:t>
          </a:r>
          <a:r>
            <a:rPr lang="en-US" dirty="0" err="1" smtClean="0">
              <a:solidFill>
                <a:schemeClr val="tx1"/>
              </a:solidFill>
              <a:latin typeface="NikoshBAN" panose="02000000000000000000" pitchFamily="2" charset="0"/>
              <a:cs typeface="NikoshBAN" panose="02000000000000000000" pitchFamily="2" charset="0"/>
            </a:rPr>
            <a:t>ম্যাকডোনাল্ড</a:t>
          </a:r>
          <a:r>
            <a:rPr lang="bn-IN" dirty="0" smtClean="0">
              <a:solidFill>
                <a:schemeClr val="tx1"/>
              </a:solidFill>
              <a:latin typeface="NikoshBAN" panose="02000000000000000000" pitchFamily="2" charset="0"/>
              <a:cs typeface="NikoshBAN" panose="02000000000000000000" pitchFamily="2" charset="0"/>
            </a:rPr>
            <a:t>ের</a:t>
          </a:r>
          <a:r>
            <a:rPr lang="en-US" dirty="0" smtClean="0">
              <a:solidFill>
                <a:schemeClr val="tx1"/>
              </a:solidFill>
              <a:latin typeface="NikoshBAN" panose="02000000000000000000" pitchFamily="2" charset="0"/>
              <a:cs typeface="NikoshBAN" panose="02000000000000000000" pitchFamily="2" charset="0"/>
            </a:rPr>
            <a:t>  ‘</a:t>
          </a:r>
          <a:r>
            <a:rPr lang="en-US" dirty="0" err="1" smtClean="0">
              <a:solidFill>
                <a:schemeClr val="tx1"/>
              </a:solidFill>
              <a:latin typeface="NikoshBAN" panose="02000000000000000000" pitchFamily="2" charset="0"/>
              <a:cs typeface="NikoshBAN" panose="02000000000000000000" pitchFamily="2" charset="0"/>
            </a:rPr>
            <a:t>সামপ্রদায়িক</a:t>
          </a:r>
          <a:r>
            <a:rPr lang="en-US" dirty="0" smtClean="0">
              <a:solidFill>
                <a:schemeClr val="tx1"/>
              </a:solidFill>
              <a:latin typeface="NikoshBAN" panose="02000000000000000000" pitchFamily="2" charset="0"/>
              <a:cs typeface="NikoshBAN" panose="02000000000000000000" pitchFamily="2" charset="0"/>
            </a:rPr>
            <a:t> </a:t>
          </a:r>
          <a:r>
            <a:rPr lang="en-US" dirty="0" err="1" smtClean="0">
              <a:solidFill>
                <a:schemeClr val="tx1"/>
              </a:solidFill>
              <a:latin typeface="NikoshBAN" panose="02000000000000000000" pitchFamily="2" charset="0"/>
              <a:cs typeface="NikoshBAN" panose="02000000000000000000" pitchFamily="2" charset="0"/>
            </a:rPr>
            <a:t>রোয়েদাদ</a:t>
          </a:r>
          <a:r>
            <a:rPr lang="en-US" dirty="0" smtClean="0">
              <a:solidFill>
                <a:schemeClr val="tx1"/>
              </a:solidFill>
              <a:latin typeface="NikoshBAN" panose="02000000000000000000" pitchFamily="2" charset="0"/>
              <a:cs typeface="NikoshBAN" panose="02000000000000000000" pitchFamily="2" charset="0"/>
            </a:rPr>
            <a:t>’</a:t>
          </a:r>
          <a:endParaRPr lang="en-US" dirty="0">
            <a:solidFill>
              <a:schemeClr val="tx1"/>
            </a:solidFill>
          </a:endParaRPr>
        </a:p>
      </dgm:t>
    </dgm:pt>
    <dgm:pt modelId="{46A816B7-CEA8-4168-9D8B-645B2326AD7F}" type="parTrans" cxnId="{2228672E-CF7E-412A-BD5B-D570D0EA5A0A}">
      <dgm:prSet/>
      <dgm:spPr/>
      <dgm:t>
        <a:bodyPr/>
        <a:lstStyle/>
        <a:p>
          <a:endParaRPr lang="en-US"/>
        </a:p>
      </dgm:t>
    </dgm:pt>
    <dgm:pt modelId="{9D10950C-93C2-4AD5-89FA-98131B1D4BBD}" type="sibTrans" cxnId="{2228672E-CF7E-412A-BD5B-D570D0EA5A0A}">
      <dgm:prSet/>
      <dgm:spPr/>
      <dgm:t>
        <a:bodyPr/>
        <a:lstStyle/>
        <a:p>
          <a:endParaRPr lang="en-US"/>
        </a:p>
      </dgm:t>
    </dgm:pt>
    <dgm:pt modelId="{F6AA1C2E-AB46-442E-B5B9-EB4845AD6655}">
      <dgm:prSet phldrT="[Text]" custT="1"/>
      <dgm:spPr/>
      <dgm:t>
        <a:bodyPr/>
        <a:lstStyle/>
        <a:p>
          <a:r>
            <a:rPr lang="bn-IN" sz="2000" dirty="0" smtClean="0">
              <a:latin typeface="NikoshBAN" panose="02000000000000000000" pitchFamily="2" charset="0"/>
              <a:cs typeface="NikoshBAN" panose="02000000000000000000" pitchFamily="2" charset="0"/>
            </a:rPr>
            <a:t>১৯৩৫ সালে ভারত স্বাধীনতা আইন</a:t>
          </a:r>
          <a:endParaRPr lang="en-US" sz="2000" dirty="0">
            <a:latin typeface="NikoshBAN" panose="02000000000000000000" pitchFamily="2" charset="0"/>
            <a:cs typeface="NikoshBAN" panose="02000000000000000000" pitchFamily="2" charset="0"/>
          </a:endParaRPr>
        </a:p>
      </dgm:t>
    </dgm:pt>
    <dgm:pt modelId="{D8E3EFCF-0212-4C68-A782-8ADBD72F5764}" type="parTrans" cxnId="{42C3C27C-57E6-4D44-9602-08DE817D11E7}">
      <dgm:prSet/>
      <dgm:spPr/>
      <dgm:t>
        <a:bodyPr/>
        <a:lstStyle/>
        <a:p>
          <a:endParaRPr lang="en-US"/>
        </a:p>
      </dgm:t>
    </dgm:pt>
    <dgm:pt modelId="{5579A069-0EDC-4B3D-9753-4C77D9B5D057}" type="sibTrans" cxnId="{42C3C27C-57E6-4D44-9602-08DE817D11E7}">
      <dgm:prSet/>
      <dgm:spPr/>
      <dgm:t>
        <a:bodyPr/>
        <a:lstStyle/>
        <a:p>
          <a:endParaRPr lang="en-US"/>
        </a:p>
      </dgm:t>
    </dgm:pt>
    <dgm:pt modelId="{C20ED336-0297-4589-B1CD-17060231EA7C}">
      <dgm:prSet phldrT="[Text]" custT="1"/>
      <dgm:spPr/>
      <dgm:t>
        <a:bodyPr/>
        <a:lstStyle/>
        <a:p>
          <a:pPr algn="ctr"/>
          <a:r>
            <a:rPr lang="bn-IN" sz="1600" dirty="0" smtClean="0">
              <a:solidFill>
                <a:schemeClr val="tx1"/>
              </a:solidFill>
              <a:latin typeface="NikoshBAN" panose="02000000000000000000" pitchFamily="2" charset="0"/>
              <a:cs typeface="NikoshBAN" panose="02000000000000000000" pitchFamily="2" charset="0"/>
            </a:rPr>
            <a:t>১৯৩৭ সালের নির্বাচনে জয়ী হয়ে কংগ্রেস মুসলিম নেতৃবৃন্দেকে অবজ্ঞা করে মন্ত্রী সভা গঠন</a:t>
          </a:r>
          <a:endParaRPr lang="en-US" sz="1600" dirty="0">
            <a:solidFill>
              <a:schemeClr val="tx1"/>
            </a:solidFill>
            <a:latin typeface="NikoshBAN" panose="02000000000000000000" pitchFamily="2" charset="0"/>
            <a:cs typeface="NikoshBAN" panose="02000000000000000000" pitchFamily="2" charset="0"/>
          </a:endParaRPr>
        </a:p>
      </dgm:t>
    </dgm:pt>
    <dgm:pt modelId="{4275BE6B-116F-4470-A447-8465CFFBB002}" type="parTrans" cxnId="{C25EA640-7655-478B-87EB-799FEAC04D4C}">
      <dgm:prSet/>
      <dgm:spPr/>
      <dgm:t>
        <a:bodyPr/>
        <a:lstStyle/>
        <a:p>
          <a:endParaRPr lang="en-US"/>
        </a:p>
      </dgm:t>
    </dgm:pt>
    <dgm:pt modelId="{376EE82F-72B2-4D04-BCA4-50C05B3CC2C4}" type="sibTrans" cxnId="{C25EA640-7655-478B-87EB-799FEAC04D4C}">
      <dgm:prSet/>
      <dgm:spPr/>
      <dgm:t>
        <a:bodyPr/>
        <a:lstStyle/>
        <a:p>
          <a:endParaRPr lang="en-US"/>
        </a:p>
      </dgm:t>
    </dgm:pt>
    <dgm:pt modelId="{3C0C8362-63DD-4FDD-8DAA-E87FD01C1A4C}">
      <dgm:prSet custT="1"/>
      <dgm:spPr/>
      <dgm:t>
        <a:bodyPr/>
        <a:lstStyle/>
        <a:p>
          <a:r>
            <a:rPr lang="bn-IN" sz="2000" dirty="0" smtClean="0">
              <a:solidFill>
                <a:schemeClr val="tx1"/>
              </a:solidFill>
              <a:latin typeface="NikoshBAN" panose="02000000000000000000" pitchFamily="2" charset="0"/>
              <a:cs typeface="NikoshBAN" panose="02000000000000000000" pitchFamily="2" charset="0"/>
            </a:rPr>
            <a:t>জিন্নাহ’র ‘দ্বিজাতি তত্ত্ব’ </a:t>
          </a:r>
          <a:endParaRPr lang="en-US" sz="2000" dirty="0">
            <a:solidFill>
              <a:schemeClr val="tx1"/>
            </a:solidFill>
            <a:latin typeface="NikoshBAN" panose="02000000000000000000" pitchFamily="2" charset="0"/>
            <a:cs typeface="NikoshBAN" panose="02000000000000000000" pitchFamily="2" charset="0"/>
          </a:endParaRPr>
        </a:p>
      </dgm:t>
    </dgm:pt>
    <dgm:pt modelId="{DD8F7C09-766C-4A2D-8AAD-BD1D841DE24E}" type="parTrans" cxnId="{BB7E988E-C1D3-4E27-82C2-F4286F9EF67D}">
      <dgm:prSet/>
      <dgm:spPr/>
      <dgm:t>
        <a:bodyPr/>
        <a:lstStyle/>
        <a:p>
          <a:endParaRPr lang="en-US"/>
        </a:p>
      </dgm:t>
    </dgm:pt>
    <dgm:pt modelId="{EECE229E-F8E3-4F20-BE77-FE83FDC71729}" type="sibTrans" cxnId="{BB7E988E-C1D3-4E27-82C2-F4286F9EF67D}">
      <dgm:prSet/>
      <dgm:spPr/>
      <dgm:t>
        <a:bodyPr/>
        <a:lstStyle/>
        <a:p>
          <a:endParaRPr lang="en-US"/>
        </a:p>
      </dgm:t>
    </dgm:pt>
    <dgm:pt modelId="{B8955711-6663-445C-9391-BE677C001461}" type="pres">
      <dgm:prSet presAssocID="{B13AC860-EDBD-406D-92FD-50ED608E4540}" presName="Name0" presStyleCnt="0">
        <dgm:presLayoutVars>
          <dgm:chMax val="1"/>
          <dgm:dir/>
          <dgm:animLvl val="ctr"/>
          <dgm:resizeHandles val="exact"/>
        </dgm:presLayoutVars>
      </dgm:prSet>
      <dgm:spPr/>
      <dgm:t>
        <a:bodyPr/>
        <a:lstStyle/>
        <a:p>
          <a:endParaRPr lang="en-US"/>
        </a:p>
      </dgm:t>
    </dgm:pt>
    <dgm:pt modelId="{A703115E-51AC-4061-B52B-C8B053E50D7C}" type="pres">
      <dgm:prSet presAssocID="{BDBFE0DD-B1DF-41D8-A096-35E650A02C7F}" presName="centerShape" presStyleLbl="node0" presStyleIdx="0" presStyleCnt="1"/>
      <dgm:spPr/>
      <dgm:t>
        <a:bodyPr/>
        <a:lstStyle/>
        <a:p>
          <a:endParaRPr lang="en-US"/>
        </a:p>
      </dgm:t>
    </dgm:pt>
    <dgm:pt modelId="{23D12A5C-797C-4FDC-8B56-F677FB8483AD}" type="pres">
      <dgm:prSet presAssocID="{0D30A280-8C10-4791-B8E2-C46190EA4A2E}" presName="parTrans" presStyleLbl="sibTrans2D1" presStyleIdx="0" presStyleCnt="5"/>
      <dgm:spPr/>
      <dgm:t>
        <a:bodyPr/>
        <a:lstStyle/>
        <a:p>
          <a:endParaRPr lang="en-US"/>
        </a:p>
      </dgm:t>
    </dgm:pt>
    <dgm:pt modelId="{187B8612-27CB-4157-923A-2B644D324EED}" type="pres">
      <dgm:prSet presAssocID="{0D30A280-8C10-4791-B8E2-C46190EA4A2E}" presName="connectorText" presStyleLbl="sibTrans2D1" presStyleIdx="0" presStyleCnt="5"/>
      <dgm:spPr/>
      <dgm:t>
        <a:bodyPr/>
        <a:lstStyle/>
        <a:p>
          <a:endParaRPr lang="en-US"/>
        </a:p>
      </dgm:t>
    </dgm:pt>
    <dgm:pt modelId="{07203501-AB61-4C54-BF5B-007AC3480DF5}" type="pres">
      <dgm:prSet presAssocID="{0CF6CA65-C95B-4A42-AA29-66678FA4AD75}" presName="node" presStyleLbl="node1" presStyleIdx="0" presStyleCnt="5" custRadScaleRad="92658" custRadScaleInc="7884">
        <dgm:presLayoutVars>
          <dgm:bulletEnabled val="1"/>
        </dgm:presLayoutVars>
      </dgm:prSet>
      <dgm:spPr/>
      <dgm:t>
        <a:bodyPr/>
        <a:lstStyle/>
        <a:p>
          <a:endParaRPr lang="en-US"/>
        </a:p>
      </dgm:t>
    </dgm:pt>
    <dgm:pt modelId="{3C2966F3-458B-46F1-8FDF-9ED5C658289F}" type="pres">
      <dgm:prSet presAssocID="{DD8F7C09-766C-4A2D-8AAD-BD1D841DE24E}" presName="parTrans" presStyleLbl="sibTrans2D1" presStyleIdx="1" presStyleCnt="5"/>
      <dgm:spPr/>
      <dgm:t>
        <a:bodyPr/>
        <a:lstStyle/>
        <a:p>
          <a:endParaRPr lang="en-US"/>
        </a:p>
      </dgm:t>
    </dgm:pt>
    <dgm:pt modelId="{8D3524FD-2A24-446E-A32F-FAA953EEE05C}" type="pres">
      <dgm:prSet presAssocID="{DD8F7C09-766C-4A2D-8AAD-BD1D841DE24E}" presName="connectorText" presStyleLbl="sibTrans2D1" presStyleIdx="1" presStyleCnt="5"/>
      <dgm:spPr/>
      <dgm:t>
        <a:bodyPr/>
        <a:lstStyle/>
        <a:p>
          <a:endParaRPr lang="en-US"/>
        </a:p>
      </dgm:t>
    </dgm:pt>
    <dgm:pt modelId="{7F88B125-18D6-452E-BC40-A81213FE0076}" type="pres">
      <dgm:prSet presAssocID="{3C0C8362-63DD-4FDD-8DAA-E87FD01C1A4C}" presName="node" presStyleLbl="node1" presStyleIdx="1" presStyleCnt="5" custRadScaleRad="95171" custRadScaleInc="10384">
        <dgm:presLayoutVars>
          <dgm:bulletEnabled val="1"/>
        </dgm:presLayoutVars>
      </dgm:prSet>
      <dgm:spPr/>
      <dgm:t>
        <a:bodyPr/>
        <a:lstStyle/>
        <a:p>
          <a:endParaRPr lang="en-US"/>
        </a:p>
      </dgm:t>
    </dgm:pt>
    <dgm:pt modelId="{C625A903-1252-41D8-9F38-9BF5CA9366EB}" type="pres">
      <dgm:prSet presAssocID="{46A816B7-CEA8-4168-9D8B-645B2326AD7F}" presName="parTrans" presStyleLbl="sibTrans2D1" presStyleIdx="2" presStyleCnt="5"/>
      <dgm:spPr/>
      <dgm:t>
        <a:bodyPr/>
        <a:lstStyle/>
        <a:p>
          <a:endParaRPr lang="en-US"/>
        </a:p>
      </dgm:t>
    </dgm:pt>
    <dgm:pt modelId="{F7D67BD5-250C-4B4A-92DF-A9D1BC0C6468}" type="pres">
      <dgm:prSet presAssocID="{46A816B7-CEA8-4168-9D8B-645B2326AD7F}" presName="connectorText" presStyleLbl="sibTrans2D1" presStyleIdx="2" presStyleCnt="5"/>
      <dgm:spPr/>
      <dgm:t>
        <a:bodyPr/>
        <a:lstStyle/>
        <a:p>
          <a:endParaRPr lang="en-US"/>
        </a:p>
      </dgm:t>
    </dgm:pt>
    <dgm:pt modelId="{0DEFE33E-3E3B-436B-A203-6B2A63028275}" type="pres">
      <dgm:prSet presAssocID="{E9941F50-E39D-4961-9C05-ACE07E7C0797}" presName="node" presStyleLbl="node1" presStyleIdx="2" presStyleCnt="5">
        <dgm:presLayoutVars>
          <dgm:bulletEnabled val="1"/>
        </dgm:presLayoutVars>
      </dgm:prSet>
      <dgm:spPr/>
      <dgm:t>
        <a:bodyPr/>
        <a:lstStyle/>
        <a:p>
          <a:endParaRPr lang="en-US"/>
        </a:p>
      </dgm:t>
    </dgm:pt>
    <dgm:pt modelId="{6D936BAD-FEFD-468F-95D1-4916C49E892D}" type="pres">
      <dgm:prSet presAssocID="{D8E3EFCF-0212-4C68-A782-8ADBD72F5764}" presName="parTrans" presStyleLbl="sibTrans2D1" presStyleIdx="3" presStyleCnt="5"/>
      <dgm:spPr/>
      <dgm:t>
        <a:bodyPr/>
        <a:lstStyle/>
        <a:p>
          <a:endParaRPr lang="en-US"/>
        </a:p>
      </dgm:t>
    </dgm:pt>
    <dgm:pt modelId="{36F22091-DFEC-4339-819D-8185AECF7C05}" type="pres">
      <dgm:prSet presAssocID="{D8E3EFCF-0212-4C68-A782-8ADBD72F5764}" presName="connectorText" presStyleLbl="sibTrans2D1" presStyleIdx="3" presStyleCnt="5"/>
      <dgm:spPr/>
      <dgm:t>
        <a:bodyPr/>
        <a:lstStyle/>
        <a:p>
          <a:endParaRPr lang="en-US"/>
        </a:p>
      </dgm:t>
    </dgm:pt>
    <dgm:pt modelId="{43352EAB-AA0C-4AA1-B927-245D69888E42}" type="pres">
      <dgm:prSet presAssocID="{F6AA1C2E-AB46-442E-B5B9-EB4845AD6655}" presName="node" presStyleLbl="node1" presStyleIdx="3" presStyleCnt="5">
        <dgm:presLayoutVars>
          <dgm:bulletEnabled val="1"/>
        </dgm:presLayoutVars>
      </dgm:prSet>
      <dgm:spPr/>
      <dgm:t>
        <a:bodyPr/>
        <a:lstStyle/>
        <a:p>
          <a:endParaRPr lang="en-US"/>
        </a:p>
      </dgm:t>
    </dgm:pt>
    <dgm:pt modelId="{A2B101F8-66DA-46C6-9BF3-0274070E1D63}" type="pres">
      <dgm:prSet presAssocID="{4275BE6B-116F-4470-A447-8465CFFBB002}" presName="parTrans" presStyleLbl="sibTrans2D1" presStyleIdx="4" presStyleCnt="5"/>
      <dgm:spPr/>
      <dgm:t>
        <a:bodyPr/>
        <a:lstStyle/>
        <a:p>
          <a:endParaRPr lang="en-US"/>
        </a:p>
      </dgm:t>
    </dgm:pt>
    <dgm:pt modelId="{B7D87EDB-04D6-4DC1-BDBF-245C8C3370C4}" type="pres">
      <dgm:prSet presAssocID="{4275BE6B-116F-4470-A447-8465CFFBB002}" presName="connectorText" presStyleLbl="sibTrans2D1" presStyleIdx="4" presStyleCnt="5"/>
      <dgm:spPr/>
      <dgm:t>
        <a:bodyPr/>
        <a:lstStyle/>
        <a:p>
          <a:endParaRPr lang="en-US"/>
        </a:p>
      </dgm:t>
    </dgm:pt>
    <dgm:pt modelId="{E8C3F01C-7CBC-4B09-BFC8-14C867540F8A}" type="pres">
      <dgm:prSet presAssocID="{C20ED336-0297-4589-B1CD-17060231EA7C}" presName="node" presStyleLbl="node1" presStyleIdx="4" presStyleCnt="5">
        <dgm:presLayoutVars>
          <dgm:bulletEnabled val="1"/>
        </dgm:presLayoutVars>
      </dgm:prSet>
      <dgm:spPr/>
      <dgm:t>
        <a:bodyPr/>
        <a:lstStyle/>
        <a:p>
          <a:endParaRPr lang="en-US"/>
        </a:p>
      </dgm:t>
    </dgm:pt>
  </dgm:ptLst>
  <dgm:cxnLst>
    <dgm:cxn modelId="{C25EA640-7655-478B-87EB-799FEAC04D4C}" srcId="{BDBFE0DD-B1DF-41D8-A096-35E650A02C7F}" destId="{C20ED336-0297-4589-B1CD-17060231EA7C}" srcOrd="4" destOrd="0" parTransId="{4275BE6B-116F-4470-A447-8465CFFBB002}" sibTransId="{376EE82F-72B2-4D04-BCA4-50C05B3CC2C4}"/>
    <dgm:cxn modelId="{9DF1FA29-97B6-4E68-8FF9-05D5934AE277}" type="presOf" srcId="{B13AC860-EDBD-406D-92FD-50ED608E4540}" destId="{B8955711-6663-445C-9391-BE677C001461}" srcOrd="0" destOrd="0" presId="urn:microsoft.com/office/officeart/2005/8/layout/radial5"/>
    <dgm:cxn modelId="{CB983EA3-7EB5-48ED-8807-E62C21AA459C}" type="presOf" srcId="{D8E3EFCF-0212-4C68-A782-8ADBD72F5764}" destId="{36F22091-DFEC-4339-819D-8185AECF7C05}" srcOrd="1" destOrd="0" presId="urn:microsoft.com/office/officeart/2005/8/layout/radial5"/>
    <dgm:cxn modelId="{2228672E-CF7E-412A-BD5B-D570D0EA5A0A}" srcId="{BDBFE0DD-B1DF-41D8-A096-35E650A02C7F}" destId="{E9941F50-E39D-4961-9C05-ACE07E7C0797}" srcOrd="2" destOrd="0" parTransId="{46A816B7-CEA8-4168-9D8B-645B2326AD7F}" sibTransId="{9D10950C-93C2-4AD5-89FA-98131B1D4BBD}"/>
    <dgm:cxn modelId="{65825EC1-8688-49AF-8C3B-F98F45A7ACAC}" type="presOf" srcId="{BDBFE0DD-B1DF-41D8-A096-35E650A02C7F}" destId="{A703115E-51AC-4061-B52B-C8B053E50D7C}" srcOrd="0" destOrd="0" presId="urn:microsoft.com/office/officeart/2005/8/layout/radial5"/>
    <dgm:cxn modelId="{8ECD25EA-7385-45E0-BF42-1C32CC111EC6}" type="presOf" srcId="{3C0C8362-63DD-4FDD-8DAA-E87FD01C1A4C}" destId="{7F88B125-18D6-452E-BC40-A81213FE0076}" srcOrd="0" destOrd="0" presId="urn:microsoft.com/office/officeart/2005/8/layout/radial5"/>
    <dgm:cxn modelId="{A93BD0E8-BFF3-4CA4-8D34-27718886405D}" srcId="{B13AC860-EDBD-406D-92FD-50ED608E4540}" destId="{BDBFE0DD-B1DF-41D8-A096-35E650A02C7F}" srcOrd="0" destOrd="0" parTransId="{108A2B1B-7F88-4034-A28B-3F316AF938A9}" sibTransId="{0E18DFB9-B46C-435A-B6E9-50512CDFDCDC}"/>
    <dgm:cxn modelId="{EDFAB696-46A5-4613-B10A-44A4CD0B389E}" type="presOf" srcId="{F6AA1C2E-AB46-442E-B5B9-EB4845AD6655}" destId="{43352EAB-AA0C-4AA1-B927-245D69888E42}" srcOrd="0" destOrd="0" presId="urn:microsoft.com/office/officeart/2005/8/layout/radial5"/>
    <dgm:cxn modelId="{E3EB3F30-6BDD-49B7-B958-3EA64DFADF50}" srcId="{BDBFE0DD-B1DF-41D8-A096-35E650A02C7F}" destId="{0CF6CA65-C95B-4A42-AA29-66678FA4AD75}" srcOrd="0" destOrd="0" parTransId="{0D30A280-8C10-4791-B8E2-C46190EA4A2E}" sibTransId="{4F388C05-494E-4C07-9495-4266E0F39596}"/>
    <dgm:cxn modelId="{90D09232-B821-4713-A1D5-501A35375B7D}" type="presOf" srcId="{4275BE6B-116F-4470-A447-8465CFFBB002}" destId="{A2B101F8-66DA-46C6-9BF3-0274070E1D63}" srcOrd="0" destOrd="0" presId="urn:microsoft.com/office/officeart/2005/8/layout/radial5"/>
    <dgm:cxn modelId="{B9616D7B-6D7A-4AFC-AA41-C325A9CBFEAB}" type="presOf" srcId="{46A816B7-CEA8-4168-9D8B-645B2326AD7F}" destId="{F7D67BD5-250C-4B4A-92DF-A9D1BC0C6468}" srcOrd="1" destOrd="0" presId="urn:microsoft.com/office/officeart/2005/8/layout/radial5"/>
    <dgm:cxn modelId="{99FD7087-83AD-4DF7-8E7E-0CB38E4CEB84}" type="presOf" srcId="{E9941F50-E39D-4961-9C05-ACE07E7C0797}" destId="{0DEFE33E-3E3B-436B-A203-6B2A63028275}" srcOrd="0" destOrd="0" presId="urn:microsoft.com/office/officeart/2005/8/layout/radial5"/>
    <dgm:cxn modelId="{6DC725B7-CCB0-48D8-B5B5-89AE6B7CC1CE}" type="presOf" srcId="{4275BE6B-116F-4470-A447-8465CFFBB002}" destId="{B7D87EDB-04D6-4DC1-BDBF-245C8C3370C4}" srcOrd="1" destOrd="0" presId="urn:microsoft.com/office/officeart/2005/8/layout/radial5"/>
    <dgm:cxn modelId="{AB78D4B0-18E5-46DF-83B3-315D8DFEB086}" type="presOf" srcId="{D8E3EFCF-0212-4C68-A782-8ADBD72F5764}" destId="{6D936BAD-FEFD-468F-95D1-4916C49E892D}" srcOrd="0" destOrd="0" presId="urn:microsoft.com/office/officeart/2005/8/layout/radial5"/>
    <dgm:cxn modelId="{7E7DA1D1-F891-4AEC-A6D2-3828299A8377}" type="presOf" srcId="{0D30A280-8C10-4791-B8E2-C46190EA4A2E}" destId="{187B8612-27CB-4157-923A-2B644D324EED}" srcOrd="1" destOrd="0" presId="urn:microsoft.com/office/officeart/2005/8/layout/radial5"/>
    <dgm:cxn modelId="{E0B99DBE-B94F-4CC3-8045-3FC1D0436253}" type="presOf" srcId="{0D30A280-8C10-4791-B8E2-C46190EA4A2E}" destId="{23D12A5C-797C-4FDC-8B56-F677FB8483AD}" srcOrd="0" destOrd="0" presId="urn:microsoft.com/office/officeart/2005/8/layout/radial5"/>
    <dgm:cxn modelId="{689CC13A-A30A-40E9-A924-7FF105047611}" type="presOf" srcId="{DD8F7C09-766C-4A2D-8AAD-BD1D841DE24E}" destId="{8D3524FD-2A24-446E-A32F-FAA953EEE05C}" srcOrd="1" destOrd="0" presId="urn:microsoft.com/office/officeart/2005/8/layout/radial5"/>
    <dgm:cxn modelId="{A676B07D-4267-4633-AC99-8BB3F083A56E}" type="presOf" srcId="{C20ED336-0297-4589-B1CD-17060231EA7C}" destId="{E8C3F01C-7CBC-4B09-BFC8-14C867540F8A}" srcOrd="0" destOrd="0" presId="urn:microsoft.com/office/officeart/2005/8/layout/radial5"/>
    <dgm:cxn modelId="{42C3C27C-57E6-4D44-9602-08DE817D11E7}" srcId="{BDBFE0DD-B1DF-41D8-A096-35E650A02C7F}" destId="{F6AA1C2E-AB46-442E-B5B9-EB4845AD6655}" srcOrd="3" destOrd="0" parTransId="{D8E3EFCF-0212-4C68-A782-8ADBD72F5764}" sibTransId="{5579A069-0EDC-4B3D-9753-4C77D9B5D057}"/>
    <dgm:cxn modelId="{E1C6CE9A-7289-4056-8F81-B1E411FB7531}" type="presOf" srcId="{46A816B7-CEA8-4168-9D8B-645B2326AD7F}" destId="{C625A903-1252-41D8-9F38-9BF5CA9366EB}" srcOrd="0" destOrd="0" presId="urn:microsoft.com/office/officeart/2005/8/layout/radial5"/>
    <dgm:cxn modelId="{2189E339-3DEB-4D57-AA39-1D32286ADD5C}" type="presOf" srcId="{DD8F7C09-766C-4A2D-8AAD-BD1D841DE24E}" destId="{3C2966F3-458B-46F1-8FDF-9ED5C658289F}" srcOrd="0" destOrd="0" presId="urn:microsoft.com/office/officeart/2005/8/layout/radial5"/>
    <dgm:cxn modelId="{D4B7268E-8ADE-4F3E-904E-13F5951666F1}" type="presOf" srcId="{0CF6CA65-C95B-4A42-AA29-66678FA4AD75}" destId="{07203501-AB61-4C54-BF5B-007AC3480DF5}" srcOrd="0" destOrd="0" presId="urn:microsoft.com/office/officeart/2005/8/layout/radial5"/>
    <dgm:cxn modelId="{BB7E988E-C1D3-4E27-82C2-F4286F9EF67D}" srcId="{BDBFE0DD-B1DF-41D8-A096-35E650A02C7F}" destId="{3C0C8362-63DD-4FDD-8DAA-E87FD01C1A4C}" srcOrd="1" destOrd="0" parTransId="{DD8F7C09-766C-4A2D-8AAD-BD1D841DE24E}" sibTransId="{EECE229E-F8E3-4F20-BE77-FE83FDC71729}"/>
    <dgm:cxn modelId="{1C03B45B-6F9D-40E9-B772-4396C0060568}" type="presParOf" srcId="{B8955711-6663-445C-9391-BE677C001461}" destId="{A703115E-51AC-4061-B52B-C8B053E50D7C}" srcOrd="0" destOrd="0" presId="urn:microsoft.com/office/officeart/2005/8/layout/radial5"/>
    <dgm:cxn modelId="{D4E4079F-0363-463F-A352-C3244C3DD0A4}" type="presParOf" srcId="{B8955711-6663-445C-9391-BE677C001461}" destId="{23D12A5C-797C-4FDC-8B56-F677FB8483AD}" srcOrd="1" destOrd="0" presId="urn:microsoft.com/office/officeart/2005/8/layout/radial5"/>
    <dgm:cxn modelId="{96AC0C3D-6E03-41BA-A49E-92E0E620F0CB}" type="presParOf" srcId="{23D12A5C-797C-4FDC-8B56-F677FB8483AD}" destId="{187B8612-27CB-4157-923A-2B644D324EED}" srcOrd="0" destOrd="0" presId="urn:microsoft.com/office/officeart/2005/8/layout/radial5"/>
    <dgm:cxn modelId="{0B97461D-F175-439C-9C68-1DDDFD13D41C}" type="presParOf" srcId="{B8955711-6663-445C-9391-BE677C001461}" destId="{07203501-AB61-4C54-BF5B-007AC3480DF5}" srcOrd="2" destOrd="0" presId="urn:microsoft.com/office/officeart/2005/8/layout/radial5"/>
    <dgm:cxn modelId="{486C1ECA-2B14-4D70-9165-C9D5EAF155AE}" type="presParOf" srcId="{B8955711-6663-445C-9391-BE677C001461}" destId="{3C2966F3-458B-46F1-8FDF-9ED5C658289F}" srcOrd="3" destOrd="0" presId="urn:microsoft.com/office/officeart/2005/8/layout/radial5"/>
    <dgm:cxn modelId="{55ADB452-0008-4028-BDC7-B8A3D04403F3}" type="presParOf" srcId="{3C2966F3-458B-46F1-8FDF-9ED5C658289F}" destId="{8D3524FD-2A24-446E-A32F-FAA953EEE05C}" srcOrd="0" destOrd="0" presId="urn:microsoft.com/office/officeart/2005/8/layout/radial5"/>
    <dgm:cxn modelId="{02B73816-79C3-4DD5-9E4C-63CCF29807DB}" type="presParOf" srcId="{B8955711-6663-445C-9391-BE677C001461}" destId="{7F88B125-18D6-452E-BC40-A81213FE0076}" srcOrd="4" destOrd="0" presId="urn:microsoft.com/office/officeart/2005/8/layout/radial5"/>
    <dgm:cxn modelId="{974D9925-E6F0-4ED7-AABB-CE3CFC37CB53}" type="presParOf" srcId="{B8955711-6663-445C-9391-BE677C001461}" destId="{C625A903-1252-41D8-9F38-9BF5CA9366EB}" srcOrd="5" destOrd="0" presId="urn:microsoft.com/office/officeart/2005/8/layout/radial5"/>
    <dgm:cxn modelId="{F12B5395-DC09-4B50-B7DF-DE48A38FC3F0}" type="presParOf" srcId="{C625A903-1252-41D8-9F38-9BF5CA9366EB}" destId="{F7D67BD5-250C-4B4A-92DF-A9D1BC0C6468}" srcOrd="0" destOrd="0" presId="urn:microsoft.com/office/officeart/2005/8/layout/radial5"/>
    <dgm:cxn modelId="{DA6E85C4-E411-45E4-864F-EDB7D2E52FD1}" type="presParOf" srcId="{B8955711-6663-445C-9391-BE677C001461}" destId="{0DEFE33E-3E3B-436B-A203-6B2A63028275}" srcOrd="6" destOrd="0" presId="urn:microsoft.com/office/officeart/2005/8/layout/radial5"/>
    <dgm:cxn modelId="{405054F5-667F-446D-9A10-1C2DFD8402EB}" type="presParOf" srcId="{B8955711-6663-445C-9391-BE677C001461}" destId="{6D936BAD-FEFD-468F-95D1-4916C49E892D}" srcOrd="7" destOrd="0" presId="urn:microsoft.com/office/officeart/2005/8/layout/radial5"/>
    <dgm:cxn modelId="{A98C2961-7431-4902-99A6-0CB72C044DBE}" type="presParOf" srcId="{6D936BAD-FEFD-468F-95D1-4916C49E892D}" destId="{36F22091-DFEC-4339-819D-8185AECF7C05}" srcOrd="0" destOrd="0" presId="urn:microsoft.com/office/officeart/2005/8/layout/radial5"/>
    <dgm:cxn modelId="{B3F7D24A-BAA1-4D7B-8C8D-2F651A26FDB7}" type="presParOf" srcId="{B8955711-6663-445C-9391-BE677C001461}" destId="{43352EAB-AA0C-4AA1-B927-245D69888E42}" srcOrd="8" destOrd="0" presId="urn:microsoft.com/office/officeart/2005/8/layout/radial5"/>
    <dgm:cxn modelId="{EC96EF1A-887B-4BD3-90C9-83F50647F617}" type="presParOf" srcId="{B8955711-6663-445C-9391-BE677C001461}" destId="{A2B101F8-66DA-46C6-9BF3-0274070E1D63}" srcOrd="9" destOrd="0" presId="urn:microsoft.com/office/officeart/2005/8/layout/radial5"/>
    <dgm:cxn modelId="{302D6159-7D12-445D-BFA9-4879C8A213F7}" type="presParOf" srcId="{A2B101F8-66DA-46C6-9BF3-0274070E1D63}" destId="{B7D87EDB-04D6-4DC1-BDBF-245C8C3370C4}" srcOrd="0" destOrd="0" presId="urn:microsoft.com/office/officeart/2005/8/layout/radial5"/>
    <dgm:cxn modelId="{E50FFF15-E95E-4274-AD12-838B656810A2}" type="presParOf" srcId="{B8955711-6663-445C-9391-BE677C001461}" destId="{E8C3F01C-7CBC-4B09-BFC8-14C867540F8A}" srcOrd="10" destOrd="0" presId="urn:microsoft.com/office/officeart/2005/8/layout/radial5"/>
  </dgm:cxnLst>
  <dgm:bg>
    <a:solidFill>
      <a:srgbClr val="002060"/>
    </a:solidFill>
  </dgm:bg>
  <dgm:whole/>
</dgm:dataModel>
</file>

<file path=ppt/diagrams/data2.xml><?xml version="1.0" encoding="utf-8"?>
<dgm:dataModel xmlns:dgm="http://schemas.openxmlformats.org/drawingml/2006/diagram" xmlns:a="http://schemas.openxmlformats.org/drawingml/2006/main">
  <dgm:ptLst>
    <dgm:pt modelId="{520F2967-3A24-483A-B483-C75E40AE0E1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A3600658-C820-4CDE-AC2C-36A642C93149}">
      <dgm:prSet phldrT="[Text]" custT="1"/>
      <dgm:spPr>
        <a:solidFill>
          <a:srgbClr val="92D050"/>
        </a:solidFill>
      </dgm:spPr>
      <dgm:t>
        <a:bodyPr/>
        <a:lstStyle/>
        <a:p>
          <a:r>
            <a:rPr lang="en-US" sz="3200" dirty="0" smtClean="0">
              <a:solidFill>
                <a:schemeClr val="accent4">
                  <a:lumMod val="75000"/>
                </a:schemeClr>
              </a:solidFill>
              <a:latin typeface="NikoshBAN" panose="02000000000000000000" pitchFamily="2" charset="0"/>
              <a:cs typeface="NikoshBAN" panose="02000000000000000000" pitchFamily="2" charset="0"/>
            </a:rPr>
            <a:t>১। </a:t>
          </a:r>
          <a:r>
            <a:rPr lang="en-US" sz="3200" dirty="0" err="1" smtClean="0">
              <a:solidFill>
                <a:schemeClr val="accent4">
                  <a:lumMod val="75000"/>
                </a:schemeClr>
              </a:solidFill>
              <a:latin typeface="NikoshBAN" panose="02000000000000000000" pitchFamily="2" charset="0"/>
              <a:cs typeface="NikoshBAN" panose="02000000000000000000" pitchFamily="2" charset="0"/>
            </a:rPr>
            <a:t>ভৌগোলিক</a:t>
          </a:r>
          <a:r>
            <a:rPr lang="en-US" sz="3200" dirty="0" smtClean="0">
              <a:solidFill>
                <a:schemeClr val="accent4">
                  <a:lumMod val="75000"/>
                </a:schemeClr>
              </a:solidFill>
              <a:latin typeface="NikoshBAN" panose="02000000000000000000" pitchFamily="2" charset="0"/>
              <a:cs typeface="NikoshBAN" panose="02000000000000000000" pitchFamily="2" charset="0"/>
            </a:rPr>
            <a:t> </a:t>
          </a:r>
          <a:r>
            <a:rPr lang="en-US" sz="3200" dirty="0" err="1" smtClean="0">
              <a:solidFill>
                <a:schemeClr val="accent4">
                  <a:lumMod val="75000"/>
                </a:schemeClr>
              </a:solidFill>
              <a:latin typeface="NikoshBAN" panose="02000000000000000000" pitchFamily="2" charset="0"/>
              <a:cs typeface="NikoshBAN" panose="02000000000000000000" pitchFamily="2" charset="0"/>
            </a:rPr>
            <a:t>দিক</a:t>
          </a:r>
          <a:r>
            <a:rPr lang="en-US" sz="3200" dirty="0" smtClean="0">
              <a:solidFill>
                <a:schemeClr val="accent4">
                  <a:lumMod val="75000"/>
                </a:schemeClr>
              </a:solidFill>
              <a:latin typeface="NikoshBAN" panose="02000000000000000000" pitchFamily="2" charset="0"/>
              <a:cs typeface="NikoshBAN" panose="02000000000000000000" pitchFamily="2" charset="0"/>
            </a:rPr>
            <a:t> </a:t>
          </a:r>
          <a:r>
            <a:rPr lang="en-US" sz="3200" dirty="0" err="1" smtClean="0">
              <a:solidFill>
                <a:schemeClr val="accent4">
                  <a:lumMod val="75000"/>
                </a:schemeClr>
              </a:solidFill>
              <a:latin typeface="NikoshBAN" panose="02000000000000000000" pitchFamily="2" charset="0"/>
              <a:cs typeface="NikoshBAN" panose="02000000000000000000" pitchFamily="2" charset="0"/>
            </a:rPr>
            <a:t>দিয়ে</a:t>
          </a:r>
          <a:r>
            <a:rPr lang="en-US" sz="3200" dirty="0" smtClean="0">
              <a:solidFill>
                <a:schemeClr val="accent4">
                  <a:lumMod val="75000"/>
                </a:schemeClr>
              </a:solidFill>
              <a:latin typeface="NikoshBAN" panose="02000000000000000000" pitchFamily="2" charset="0"/>
              <a:cs typeface="NikoshBAN" panose="02000000000000000000" pitchFamily="2" charset="0"/>
            </a:rPr>
            <a:t> </a:t>
          </a:r>
          <a:r>
            <a:rPr lang="en-US" sz="3200" dirty="0" err="1" smtClean="0">
              <a:solidFill>
                <a:schemeClr val="accent4">
                  <a:lumMod val="75000"/>
                </a:schemeClr>
              </a:solidFill>
              <a:latin typeface="NikoshBAN" panose="02000000000000000000" pitchFamily="2" charset="0"/>
              <a:cs typeface="NikoshBAN" panose="02000000000000000000" pitchFamily="2" charset="0"/>
            </a:rPr>
            <a:t>সংলগ্ন</a:t>
          </a:r>
          <a:r>
            <a:rPr lang="en-US" sz="3200" dirty="0" smtClean="0">
              <a:solidFill>
                <a:schemeClr val="accent4">
                  <a:lumMod val="75000"/>
                </a:schemeClr>
              </a:solidFill>
              <a:latin typeface="NikoshBAN" panose="02000000000000000000" pitchFamily="2" charset="0"/>
              <a:cs typeface="NikoshBAN" panose="02000000000000000000" pitchFamily="2" charset="0"/>
            </a:rPr>
            <a:t> </a:t>
          </a:r>
          <a:r>
            <a:rPr lang="en-US" sz="3200" dirty="0" err="1" smtClean="0">
              <a:solidFill>
                <a:schemeClr val="accent4">
                  <a:lumMod val="75000"/>
                </a:schemeClr>
              </a:solidFill>
              <a:latin typeface="NikoshBAN" panose="02000000000000000000" pitchFamily="2" charset="0"/>
              <a:cs typeface="NikoshBAN" panose="02000000000000000000" pitchFamily="2" charset="0"/>
            </a:rPr>
            <a:t>স্থান</a:t>
          </a:r>
          <a:r>
            <a:rPr lang="en-US" sz="3200" dirty="0" smtClean="0">
              <a:solidFill>
                <a:schemeClr val="accent4">
                  <a:lumMod val="75000"/>
                </a:schemeClr>
              </a:solidFill>
              <a:latin typeface="NikoshBAN" panose="02000000000000000000" pitchFamily="2" charset="0"/>
              <a:cs typeface="NikoshBAN" panose="02000000000000000000" pitchFamily="2" charset="0"/>
            </a:rPr>
            <a:t> </a:t>
          </a:r>
          <a:r>
            <a:rPr lang="en-US" sz="3200" dirty="0" err="1" smtClean="0">
              <a:solidFill>
                <a:schemeClr val="accent4">
                  <a:lumMod val="75000"/>
                </a:schemeClr>
              </a:solidFill>
              <a:latin typeface="NikoshBAN" panose="02000000000000000000" pitchFamily="2" charset="0"/>
              <a:cs typeface="NikoshBAN" panose="02000000000000000000" pitchFamily="2" charset="0"/>
            </a:rPr>
            <a:t>সমূহকে</a:t>
          </a:r>
          <a:r>
            <a:rPr lang="en-US" sz="3200" dirty="0" smtClean="0">
              <a:solidFill>
                <a:schemeClr val="accent4">
                  <a:lumMod val="75000"/>
                </a:schemeClr>
              </a:solidFill>
              <a:latin typeface="NikoshBAN" panose="02000000000000000000" pitchFamily="2" charset="0"/>
              <a:cs typeface="NikoshBAN" panose="02000000000000000000" pitchFamily="2" charset="0"/>
            </a:rPr>
            <a:t> </a:t>
          </a:r>
          <a:r>
            <a:rPr lang="en-US" sz="3200" dirty="0" err="1" smtClean="0">
              <a:solidFill>
                <a:schemeClr val="accent4">
                  <a:lumMod val="75000"/>
                </a:schemeClr>
              </a:solidFill>
              <a:latin typeface="NikoshBAN" panose="02000000000000000000" pitchFamily="2" charset="0"/>
              <a:cs typeface="NikoshBAN" panose="02000000000000000000" pitchFamily="2" charset="0"/>
            </a:rPr>
            <a:t>অঞ্চল</a:t>
          </a:r>
          <a:r>
            <a:rPr lang="en-US" sz="3200" dirty="0" smtClean="0">
              <a:solidFill>
                <a:schemeClr val="accent4">
                  <a:lumMod val="75000"/>
                </a:schemeClr>
              </a:solidFill>
              <a:latin typeface="NikoshBAN" panose="02000000000000000000" pitchFamily="2" charset="0"/>
              <a:cs typeface="NikoshBAN" panose="02000000000000000000" pitchFamily="2" charset="0"/>
            </a:rPr>
            <a:t> </a:t>
          </a:r>
          <a:r>
            <a:rPr lang="en-US" sz="3200" dirty="0" err="1" smtClean="0">
              <a:solidFill>
                <a:schemeClr val="accent4">
                  <a:lumMod val="75000"/>
                </a:schemeClr>
              </a:solidFill>
              <a:latin typeface="NikoshBAN" panose="02000000000000000000" pitchFamily="2" charset="0"/>
              <a:cs typeface="NikoshBAN" panose="02000000000000000000" pitchFamily="2" charset="0"/>
            </a:rPr>
            <a:t>হিসেবে</a:t>
          </a:r>
          <a:r>
            <a:rPr lang="en-US" sz="3200" dirty="0" smtClean="0">
              <a:solidFill>
                <a:schemeClr val="accent4">
                  <a:lumMod val="75000"/>
                </a:schemeClr>
              </a:solidFill>
              <a:latin typeface="NikoshBAN" panose="02000000000000000000" pitchFamily="2" charset="0"/>
              <a:cs typeface="NikoshBAN" panose="02000000000000000000" pitchFamily="2" charset="0"/>
            </a:rPr>
            <a:t> </a:t>
          </a:r>
          <a:r>
            <a:rPr lang="en-US" sz="3200" dirty="0" err="1" smtClean="0">
              <a:solidFill>
                <a:schemeClr val="accent4">
                  <a:lumMod val="75000"/>
                </a:schemeClr>
              </a:solidFill>
              <a:latin typeface="NikoshBAN" panose="02000000000000000000" pitchFamily="2" charset="0"/>
              <a:cs typeface="NikoshBAN" panose="02000000000000000000" pitchFamily="2" charset="0"/>
            </a:rPr>
            <a:t>চিহ্রিত</a:t>
          </a:r>
          <a:r>
            <a:rPr lang="en-US" sz="3200" dirty="0" smtClean="0">
              <a:solidFill>
                <a:schemeClr val="accent4">
                  <a:lumMod val="75000"/>
                </a:schemeClr>
              </a:solidFill>
              <a:latin typeface="NikoshBAN" panose="02000000000000000000" pitchFamily="2" charset="0"/>
              <a:cs typeface="NikoshBAN" panose="02000000000000000000" pitchFamily="2" charset="0"/>
            </a:rPr>
            <a:t> </a:t>
          </a:r>
          <a:r>
            <a:rPr lang="en-US" sz="3200" dirty="0" err="1" smtClean="0">
              <a:solidFill>
                <a:schemeClr val="accent4">
                  <a:lumMod val="75000"/>
                </a:schemeClr>
              </a:solidFill>
              <a:latin typeface="NikoshBAN" panose="02000000000000000000" pitchFamily="2" charset="0"/>
              <a:cs typeface="NikoshBAN" panose="02000000000000000000" pitchFamily="2" charset="0"/>
            </a:rPr>
            <a:t>করতে</a:t>
          </a:r>
          <a:r>
            <a:rPr lang="en-US" sz="3200" dirty="0" smtClean="0">
              <a:solidFill>
                <a:schemeClr val="accent4">
                  <a:lumMod val="75000"/>
                </a:schemeClr>
              </a:solidFill>
              <a:latin typeface="NikoshBAN" panose="02000000000000000000" pitchFamily="2" charset="0"/>
              <a:cs typeface="NikoshBAN" panose="02000000000000000000" pitchFamily="2" charset="0"/>
            </a:rPr>
            <a:t> </a:t>
          </a:r>
          <a:r>
            <a:rPr lang="en-US" sz="3200" dirty="0" err="1" smtClean="0">
              <a:solidFill>
                <a:schemeClr val="accent4">
                  <a:lumMod val="75000"/>
                </a:schemeClr>
              </a:solidFill>
              <a:latin typeface="NikoshBAN" panose="02000000000000000000" pitchFamily="2" charset="0"/>
              <a:cs typeface="NikoshBAN" panose="02000000000000000000" pitchFamily="2" charset="0"/>
            </a:rPr>
            <a:t>হবে</a:t>
          </a:r>
          <a:r>
            <a:rPr lang="en-US" sz="3200" dirty="0" smtClean="0">
              <a:solidFill>
                <a:schemeClr val="accent4">
                  <a:lumMod val="75000"/>
                </a:schemeClr>
              </a:solidFill>
              <a:latin typeface="NikoshBAN" panose="02000000000000000000" pitchFamily="2" charset="0"/>
              <a:cs typeface="NikoshBAN" panose="02000000000000000000" pitchFamily="2" charset="0"/>
            </a:rPr>
            <a:t>।</a:t>
          </a:r>
          <a:endParaRPr lang="en-US" sz="3200" dirty="0">
            <a:solidFill>
              <a:schemeClr val="accent4">
                <a:lumMod val="75000"/>
              </a:schemeClr>
            </a:solidFill>
            <a:latin typeface="NikoshBAN" panose="02000000000000000000" pitchFamily="2" charset="0"/>
            <a:cs typeface="NikoshBAN" panose="02000000000000000000" pitchFamily="2" charset="0"/>
          </a:endParaRPr>
        </a:p>
      </dgm:t>
    </dgm:pt>
    <dgm:pt modelId="{00800A40-E9F9-4C46-8FA3-4C8714A99678}" type="parTrans" cxnId="{858DC7DC-5375-4320-8674-A717D95B6D47}">
      <dgm:prSet/>
      <dgm:spPr/>
      <dgm:t>
        <a:bodyPr/>
        <a:lstStyle/>
        <a:p>
          <a:endParaRPr lang="en-US"/>
        </a:p>
      </dgm:t>
    </dgm:pt>
    <dgm:pt modelId="{99D64FCD-CA2D-47E3-ABC9-FF37B9118CEB}" type="sibTrans" cxnId="{858DC7DC-5375-4320-8674-A717D95B6D47}">
      <dgm:prSet/>
      <dgm:spPr/>
      <dgm:t>
        <a:bodyPr/>
        <a:lstStyle/>
        <a:p>
          <a:endParaRPr lang="en-US"/>
        </a:p>
      </dgm:t>
    </dgm:pt>
    <dgm:pt modelId="{6724237B-37A4-4B01-9074-5966E2819E97}">
      <dgm:prSet phldrT="[Text]" custT="1"/>
      <dgm:spPr>
        <a:solidFill>
          <a:schemeClr val="accent2">
            <a:lumMod val="75000"/>
          </a:schemeClr>
        </a:solidFill>
      </dgm:spPr>
      <dgm:t>
        <a:bodyPr/>
        <a:lstStyle/>
        <a:p>
          <a:r>
            <a:rPr lang="en-US" sz="2800" dirty="0" smtClean="0">
              <a:solidFill>
                <a:srgbClr val="FFFF00"/>
              </a:solidFill>
              <a:latin typeface="NikoshBAN" panose="02000000000000000000" pitchFamily="2" charset="0"/>
              <a:cs typeface="NikoshBAN" panose="02000000000000000000" pitchFamily="2" charset="0"/>
            </a:rPr>
            <a:t>.২। </a:t>
          </a:r>
          <a:r>
            <a:rPr lang="en-US" sz="2800" dirty="0" err="1" smtClean="0">
              <a:solidFill>
                <a:srgbClr val="FFFF00"/>
              </a:solidFill>
              <a:latin typeface="NikoshBAN" panose="02000000000000000000" pitchFamily="2" charset="0"/>
              <a:cs typeface="NikoshBAN" panose="02000000000000000000" pitchFamily="2" charset="0"/>
            </a:rPr>
            <a:t>প্রয়োজন</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অনুসারে</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সীমানা</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পরি</a:t>
          </a:r>
          <a:r>
            <a:rPr lang="bn-IN" sz="2800" dirty="0" smtClean="0">
              <a:solidFill>
                <a:srgbClr val="FFFF00"/>
              </a:solidFill>
              <a:latin typeface="NikoshBAN" panose="02000000000000000000" pitchFamily="2" charset="0"/>
              <a:cs typeface="NikoshBAN" panose="02000000000000000000" pitchFamily="2" charset="0"/>
            </a:rPr>
            <a:t>বর্ত</a:t>
          </a:r>
          <a:r>
            <a:rPr lang="en-US" sz="2800" dirty="0" smtClean="0">
              <a:solidFill>
                <a:srgbClr val="FFFF00"/>
              </a:solidFill>
              <a:latin typeface="NikoshBAN" panose="02000000000000000000" pitchFamily="2" charset="0"/>
              <a:cs typeface="NikoshBAN" panose="02000000000000000000" pitchFamily="2" charset="0"/>
            </a:rPr>
            <a:t>ন </a:t>
          </a:r>
          <a:r>
            <a:rPr lang="en-US" sz="2800" dirty="0" err="1" smtClean="0">
              <a:solidFill>
                <a:srgbClr val="FFFF00"/>
              </a:solidFill>
              <a:latin typeface="NikoshBAN" panose="02000000000000000000" pitchFamily="2" charset="0"/>
              <a:cs typeface="NikoshBAN" panose="02000000000000000000" pitchFamily="2" charset="0"/>
            </a:rPr>
            <a:t>করে</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ভারতের</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উওর-পশ্চিম</a:t>
          </a:r>
          <a:r>
            <a:rPr lang="en-US" sz="2800" dirty="0" smtClean="0">
              <a:solidFill>
                <a:srgbClr val="FFFF00"/>
              </a:solidFill>
              <a:latin typeface="NikoshBAN" panose="02000000000000000000" pitchFamily="2" charset="0"/>
              <a:cs typeface="NikoshBAN" panose="02000000000000000000" pitchFamily="2" charset="0"/>
            </a:rPr>
            <a:t> ও </a:t>
          </a:r>
          <a:r>
            <a:rPr lang="en-US" sz="2800" dirty="0" err="1" smtClean="0">
              <a:solidFill>
                <a:srgbClr val="FFFF00"/>
              </a:solidFill>
              <a:latin typeface="NikoshBAN" panose="02000000000000000000" pitchFamily="2" charset="0"/>
              <a:cs typeface="NikoshBAN" panose="02000000000000000000" pitchFamily="2" charset="0"/>
            </a:rPr>
            <a:t>পূর্বাঞ্চালের</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সংখ্যাগরিষ্ট</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মুসলমান</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এলাকাগুলিকে</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স্বাধীন</a:t>
          </a:r>
          <a:r>
            <a:rPr lang="bn-IN" sz="2800" dirty="0" smtClean="0">
              <a:solidFill>
                <a:srgbClr val="FFFF00"/>
              </a:solidFill>
              <a:latin typeface="NikoshBAN" panose="02000000000000000000" pitchFamily="2" charset="0"/>
              <a:cs typeface="NikoshBAN" panose="02000000000000000000" pitchFamily="2" charset="0"/>
            </a:rPr>
            <a:t> রাষ্ট্র</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গঠন</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করতে</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হবে</a:t>
          </a:r>
          <a:r>
            <a:rPr lang="en-US" sz="2800" dirty="0" smtClean="0">
              <a:solidFill>
                <a:srgbClr val="FFFF00"/>
              </a:solidFill>
              <a:latin typeface="NikoshBAN" panose="02000000000000000000" pitchFamily="2" charset="0"/>
              <a:cs typeface="NikoshBAN" panose="02000000000000000000" pitchFamily="2" charset="0"/>
            </a:rPr>
            <a:t>।</a:t>
          </a:r>
          <a:endParaRPr lang="en-US" sz="2800" dirty="0">
            <a:solidFill>
              <a:srgbClr val="FFFF00"/>
            </a:solidFill>
            <a:latin typeface="NikoshBAN" panose="02000000000000000000" pitchFamily="2" charset="0"/>
            <a:cs typeface="NikoshBAN" panose="02000000000000000000" pitchFamily="2" charset="0"/>
          </a:endParaRPr>
        </a:p>
      </dgm:t>
    </dgm:pt>
    <dgm:pt modelId="{BE9E1FE6-CC68-4F55-9FF7-06AC74FC68D1}" type="parTrans" cxnId="{B08A9E84-F73B-4A46-A1CC-617499FF722B}">
      <dgm:prSet/>
      <dgm:spPr/>
      <dgm:t>
        <a:bodyPr/>
        <a:lstStyle/>
        <a:p>
          <a:endParaRPr lang="en-US"/>
        </a:p>
      </dgm:t>
    </dgm:pt>
    <dgm:pt modelId="{313E280C-0047-4560-9EDF-647D43EFB905}" type="sibTrans" cxnId="{B08A9E84-F73B-4A46-A1CC-617499FF722B}">
      <dgm:prSet/>
      <dgm:spPr/>
      <dgm:t>
        <a:bodyPr/>
        <a:lstStyle/>
        <a:p>
          <a:endParaRPr lang="en-US"/>
        </a:p>
      </dgm:t>
    </dgm:pt>
    <dgm:pt modelId="{9DDD3257-F4BA-47AA-B38B-5E09591828AB}">
      <dgm:prSet phldrT="[Text]" custT="1"/>
      <dgm:spPr>
        <a:solidFill>
          <a:schemeClr val="accent2">
            <a:lumMod val="60000"/>
            <a:lumOff val="40000"/>
          </a:schemeClr>
        </a:solidFill>
      </dgm:spPr>
      <dgm:t>
        <a:bodyPr/>
        <a:lstStyle/>
        <a:p>
          <a:r>
            <a:rPr lang="en-US" sz="3200" dirty="0" smtClean="0">
              <a:solidFill>
                <a:schemeClr val="bg2">
                  <a:lumMod val="10000"/>
                </a:schemeClr>
              </a:solidFill>
              <a:latin typeface="NikoshBAN" panose="02000000000000000000" pitchFamily="2" charset="0"/>
              <a:cs typeface="NikoshBAN" panose="02000000000000000000" pitchFamily="2" charset="0"/>
            </a:rPr>
            <a:t>৩। এ </a:t>
          </a:r>
          <a:r>
            <a:rPr lang="en-US" sz="3200" dirty="0" err="1" smtClean="0">
              <a:solidFill>
                <a:schemeClr val="bg2">
                  <a:lumMod val="10000"/>
                </a:schemeClr>
              </a:solidFill>
              <a:latin typeface="NikoshBAN" panose="02000000000000000000" pitchFamily="2" charset="0"/>
              <a:cs typeface="NikoshBAN" panose="02000000000000000000" pitchFamily="2" charset="0"/>
            </a:rPr>
            <a:t>স্বাধীন</a:t>
          </a:r>
          <a:r>
            <a:rPr lang="en-US" sz="3200" dirty="0" smtClean="0">
              <a:solidFill>
                <a:schemeClr val="bg2">
                  <a:lumMod val="10000"/>
                </a:schemeClr>
              </a:solidFill>
              <a:latin typeface="NikoshBAN" panose="02000000000000000000" pitchFamily="2" charset="0"/>
              <a:cs typeface="NikoshBAN" panose="02000000000000000000" pitchFamily="2" charset="0"/>
            </a:rPr>
            <a:t> </a:t>
          </a:r>
          <a:r>
            <a:rPr lang="en-US" sz="3200" dirty="0" err="1" smtClean="0">
              <a:solidFill>
                <a:schemeClr val="bg2">
                  <a:lumMod val="10000"/>
                </a:schemeClr>
              </a:solidFill>
              <a:latin typeface="NikoshBAN" panose="02000000000000000000" pitchFamily="2" charset="0"/>
              <a:cs typeface="NikoshBAN" panose="02000000000000000000" pitchFamily="2" charset="0"/>
            </a:rPr>
            <a:t>রাষ্ট্র</a:t>
          </a:r>
          <a:r>
            <a:rPr lang="en-US" sz="3200" dirty="0" smtClean="0">
              <a:solidFill>
                <a:schemeClr val="bg2">
                  <a:lumMod val="10000"/>
                </a:schemeClr>
              </a:solidFill>
              <a:latin typeface="NikoshBAN" panose="02000000000000000000" pitchFamily="2" charset="0"/>
              <a:cs typeface="NikoshBAN" panose="02000000000000000000" pitchFamily="2" charset="0"/>
            </a:rPr>
            <a:t> </a:t>
          </a:r>
          <a:r>
            <a:rPr lang="en-US" sz="3200" dirty="0" err="1" smtClean="0">
              <a:solidFill>
                <a:schemeClr val="bg2">
                  <a:lumMod val="10000"/>
                </a:schemeClr>
              </a:solidFill>
              <a:latin typeface="NikoshBAN" panose="02000000000000000000" pitchFamily="2" charset="0"/>
              <a:cs typeface="NikoshBAN" panose="02000000000000000000" pitchFamily="2" charset="0"/>
            </a:rPr>
            <a:t>সমূহের</a:t>
          </a:r>
          <a:r>
            <a:rPr lang="en-US" sz="3200" dirty="0" smtClean="0">
              <a:solidFill>
                <a:schemeClr val="bg2">
                  <a:lumMod val="10000"/>
                </a:schemeClr>
              </a:solidFill>
              <a:latin typeface="NikoshBAN" panose="02000000000000000000" pitchFamily="2" charset="0"/>
              <a:cs typeface="NikoshBAN" panose="02000000000000000000" pitchFamily="2" charset="0"/>
            </a:rPr>
            <a:t> </a:t>
          </a:r>
          <a:r>
            <a:rPr lang="en-US" sz="3200" dirty="0" err="1" smtClean="0">
              <a:solidFill>
                <a:schemeClr val="bg2">
                  <a:lumMod val="10000"/>
                </a:schemeClr>
              </a:solidFill>
              <a:latin typeface="NikoshBAN" panose="02000000000000000000" pitchFamily="2" charset="0"/>
              <a:cs typeface="NikoshBAN" panose="02000000000000000000" pitchFamily="2" charset="0"/>
            </a:rPr>
            <a:t>অংগরাজ্যগুলি</a:t>
          </a:r>
          <a:r>
            <a:rPr lang="en-US" sz="3200" dirty="0" smtClean="0">
              <a:solidFill>
                <a:schemeClr val="bg2">
                  <a:lumMod val="10000"/>
                </a:schemeClr>
              </a:solidFill>
              <a:latin typeface="NikoshBAN" panose="02000000000000000000" pitchFamily="2" charset="0"/>
              <a:cs typeface="NikoshBAN" panose="02000000000000000000" pitchFamily="2" charset="0"/>
            </a:rPr>
            <a:t> </a:t>
          </a:r>
          <a:r>
            <a:rPr lang="en-US" sz="3200" dirty="0" err="1" smtClean="0">
              <a:solidFill>
                <a:schemeClr val="bg2">
                  <a:lumMod val="10000"/>
                </a:schemeClr>
              </a:solidFill>
              <a:latin typeface="NikoshBAN" panose="02000000000000000000" pitchFamily="2" charset="0"/>
              <a:cs typeface="NikoshBAN" panose="02000000000000000000" pitchFamily="2" charset="0"/>
            </a:rPr>
            <a:t>স্বায়ত্বশাসিত</a:t>
          </a:r>
          <a:r>
            <a:rPr lang="en-US" sz="3200" dirty="0" smtClean="0">
              <a:solidFill>
                <a:schemeClr val="bg2">
                  <a:lumMod val="10000"/>
                </a:schemeClr>
              </a:solidFill>
              <a:latin typeface="NikoshBAN" panose="02000000000000000000" pitchFamily="2" charset="0"/>
              <a:cs typeface="NikoshBAN" panose="02000000000000000000" pitchFamily="2" charset="0"/>
            </a:rPr>
            <a:t> ও </a:t>
          </a:r>
          <a:r>
            <a:rPr lang="en-US" sz="3200" dirty="0" err="1" smtClean="0">
              <a:solidFill>
                <a:schemeClr val="bg2">
                  <a:lumMod val="10000"/>
                </a:schemeClr>
              </a:solidFill>
              <a:latin typeface="NikoshBAN" panose="02000000000000000000" pitchFamily="2" charset="0"/>
              <a:cs typeface="NikoshBAN" panose="02000000000000000000" pitchFamily="2" charset="0"/>
            </a:rPr>
            <a:t>সার্বভৌম</a:t>
          </a:r>
          <a:r>
            <a:rPr lang="en-US" sz="3200" dirty="0" smtClean="0">
              <a:solidFill>
                <a:schemeClr val="bg2">
                  <a:lumMod val="10000"/>
                </a:schemeClr>
              </a:solidFill>
              <a:latin typeface="NikoshBAN" panose="02000000000000000000" pitchFamily="2" charset="0"/>
              <a:cs typeface="NikoshBAN" panose="02000000000000000000" pitchFamily="2" charset="0"/>
            </a:rPr>
            <a:t> </a:t>
          </a:r>
          <a:r>
            <a:rPr lang="en-US" sz="3200" dirty="0" err="1" smtClean="0">
              <a:solidFill>
                <a:schemeClr val="bg2">
                  <a:lumMod val="10000"/>
                </a:schemeClr>
              </a:solidFill>
              <a:latin typeface="NikoshBAN" panose="02000000000000000000" pitchFamily="2" charset="0"/>
              <a:cs typeface="NikoshBAN" panose="02000000000000000000" pitchFamily="2" charset="0"/>
            </a:rPr>
            <a:t>হবে</a:t>
          </a:r>
          <a:r>
            <a:rPr lang="en-US" sz="3200" dirty="0" smtClean="0">
              <a:solidFill>
                <a:schemeClr val="bg2">
                  <a:lumMod val="10000"/>
                </a:schemeClr>
              </a:solidFill>
              <a:latin typeface="NikoshBAN" panose="02000000000000000000" pitchFamily="2" charset="0"/>
              <a:cs typeface="NikoshBAN" panose="02000000000000000000" pitchFamily="2" charset="0"/>
            </a:rPr>
            <a:t>।</a:t>
          </a:r>
          <a:r>
            <a:rPr lang="bn-IN" sz="3200" dirty="0" smtClean="0">
              <a:solidFill>
                <a:schemeClr val="bg2">
                  <a:lumMod val="10000"/>
                </a:schemeClr>
              </a:solidFill>
              <a:latin typeface="NikoshBAN" panose="02000000000000000000" pitchFamily="2" charset="0"/>
              <a:cs typeface="NikoshBAN" panose="02000000000000000000" pitchFamily="2" charset="0"/>
            </a:rPr>
            <a:t> </a:t>
          </a:r>
          <a:endParaRPr lang="en-US" sz="3200" dirty="0">
            <a:solidFill>
              <a:schemeClr val="bg2">
                <a:lumMod val="10000"/>
              </a:schemeClr>
            </a:solidFill>
            <a:latin typeface="NikoshBAN" panose="02000000000000000000" pitchFamily="2" charset="0"/>
            <a:cs typeface="NikoshBAN" panose="02000000000000000000" pitchFamily="2" charset="0"/>
          </a:endParaRPr>
        </a:p>
      </dgm:t>
    </dgm:pt>
    <dgm:pt modelId="{8B143829-6CFF-499A-B2C2-1EF6AF96DB44}" type="sibTrans" cxnId="{EAA399CD-6F19-4E70-B509-DA310D48F5D8}">
      <dgm:prSet/>
      <dgm:spPr/>
      <dgm:t>
        <a:bodyPr/>
        <a:lstStyle/>
        <a:p>
          <a:endParaRPr lang="en-US"/>
        </a:p>
      </dgm:t>
    </dgm:pt>
    <dgm:pt modelId="{30AC8209-5C8C-41E3-A873-01BB6CBED8CE}" type="parTrans" cxnId="{EAA399CD-6F19-4E70-B509-DA310D48F5D8}">
      <dgm:prSet/>
      <dgm:spPr/>
      <dgm:t>
        <a:bodyPr/>
        <a:lstStyle/>
        <a:p>
          <a:endParaRPr lang="en-US"/>
        </a:p>
      </dgm:t>
    </dgm:pt>
    <dgm:pt modelId="{75DB054A-79C1-4927-A09E-4298B37D0D27}" type="pres">
      <dgm:prSet presAssocID="{520F2967-3A24-483A-B483-C75E40AE0E1D}" presName="Name0" presStyleCnt="0">
        <dgm:presLayoutVars>
          <dgm:dir/>
          <dgm:resizeHandles val="exact"/>
        </dgm:presLayoutVars>
      </dgm:prSet>
      <dgm:spPr/>
      <dgm:t>
        <a:bodyPr/>
        <a:lstStyle/>
        <a:p>
          <a:endParaRPr lang="en-US"/>
        </a:p>
      </dgm:t>
    </dgm:pt>
    <dgm:pt modelId="{C00CDFA8-7FC2-40B2-A4E3-303A8EDFB212}" type="pres">
      <dgm:prSet presAssocID="{A3600658-C820-4CDE-AC2C-36A642C93149}" presName="node" presStyleLbl="node1" presStyleIdx="0" presStyleCnt="3" custScaleX="324705" custRadScaleRad="100708" custRadScaleInc="1953">
        <dgm:presLayoutVars>
          <dgm:bulletEnabled val="1"/>
        </dgm:presLayoutVars>
      </dgm:prSet>
      <dgm:spPr/>
      <dgm:t>
        <a:bodyPr/>
        <a:lstStyle/>
        <a:p>
          <a:endParaRPr lang="en-US"/>
        </a:p>
      </dgm:t>
    </dgm:pt>
    <dgm:pt modelId="{121F07F1-2449-4666-8A35-7CF10BFDD253}" type="pres">
      <dgm:prSet presAssocID="{99D64FCD-CA2D-47E3-ABC9-FF37B9118CEB}" presName="sibTrans" presStyleLbl="sibTrans2D1" presStyleIdx="0" presStyleCnt="3"/>
      <dgm:spPr/>
      <dgm:t>
        <a:bodyPr/>
        <a:lstStyle/>
        <a:p>
          <a:endParaRPr lang="en-US"/>
        </a:p>
      </dgm:t>
    </dgm:pt>
    <dgm:pt modelId="{99DD5755-BDEC-45DA-9270-CECA2E8567D8}" type="pres">
      <dgm:prSet presAssocID="{99D64FCD-CA2D-47E3-ABC9-FF37B9118CEB}" presName="connectorText" presStyleLbl="sibTrans2D1" presStyleIdx="0" presStyleCnt="3"/>
      <dgm:spPr/>
      <dgm:t>
        <a:bodyPr/>
        <a:lstStyle/>
        <a:p>
          <a:endParaRPr lang="en-US"/>
        </a:p>
      </dgm:t>
    </dgm:pt>
    <dgm:pt modelId="{9927235E-3226-4B1F-9595-3EAE174D0C78}" type="pres">
      <dgm:prSet presAssocID="{6724237B-37A4-4B01-9074-5966E2819E97}" presName="node" presStyleLbl="node1" presStyleIdx="1" presStyleCnt="3" custScaleX="285619" custScaleY="126359" custRadScaleRad="49853" custRadScaleInc="-92417">
        <dgm:presLayoutVars>
          <dgm:bulletEnabled val="1"/>
        </dgm:presLayoutVars>
      </dgm:prSet>
      <dgm:spPr/>
      <dgm:t>
        <a:bodyPr/>
        <a:lstStyle/>
        <a:p>
          <a:endParaRPr lang="en-US"/>
        </a:p>
      </dgm:t>
    </dgm:pt>
    <dgm:pt modelId="{B2EA96A6-1AE8-4523-A3C1-464DDC07FAC5}" type="pres">
      <dgm:prSet presAssocID="{313E280C-0047-4560-9EDF-647D43EFB905}" presName="sibTrans" presStyleLbl="sibTrans2D1" presStyleIdx="1" presStyleCnt="3"/>
      <dgm:spPr/>
      <dgm:t>
        <a:bodyPr/>
        <a:lstStyle/>
        <a:p>
          <a:endParaRPr lang="en-US"/>
        </a:p>
      </dgm:t>
    </dgm:pt>
    <dgm:pt modelId="{AA462F87-BA2A-4F6C-BD66-2C0FB4C55D27}" type="pres">
      <dgm:prSet presAssocID="{313E280C-0047-4560-9EDF-647D43EFB905}" presName="connectorText" presStyleLbl="sibTrans2D1" presStyleIdx="1" presStyleCnt="3"/>
      <dgm:spPr/>
      <dgm:t>
        <a:bodyPr/>
        <a:lstStyle/>
        <a:p>
          <a:endParaRPr lang="en-US"/>
        </a:p>
      </dgm:t>
    </dgm:pt>
    <dgm:pt modelId="{502C8E42-B8E5-4F9B-8C60-38F69E6A1ACD}" type="pres">
      <dgm:prSet presAssocID="{9DDD3257-F4BA-47AA-B38B-5E09591828AB}" presName="node" presStyleLbl="node1" presStyleIdx="2" presStyleCnt="3" custScaleX="259626" custRadScaleRad="52099" custRadScaleInc="-58288">
        <dgm:presLayoutVars>
          <dgm:bulletEnabled val="1"/>
        </dgm:presLayoutVars>
      </dgm:prSet>
      <dgm:spPr/>
      <dgm:t>
        <a:bodyPr/>
        <a:lstStyle/>
        <a:p>
          <a:endParaRPr lang="en-US"/>
        </a:p>
      </dgm:t>
    </dgm:pt>
    <dgm:pt modelId="{08FAF7CA-D149-45B2-AEBA-4FD98F453A70}" type="pres">
      <dgm:prSet presAssocID="{8B143829-6CFF-499A-B2C2-1EF6AF96DB44}" presName="sibTrans" presStyleLbl="sibTrans2D1" presStyleIdx="2" presStyleCnt="3"/>
      <dgm:spPr/>
      <dgm:t>
        <a:bodyPr/>
        <a:lstStyle/>
        <a:p>
          <a:endParaRPr lang="en-US"/>
        </a:p>
      </dgm:t>
    </dgm:pt>
    <dgm:pt modelId="{B91B1F66-F894-4CFA-9181-6963AB917979}" type="pres">
      <dgm:prSet presAssocID="{8B143829-6CFF-499A-B2C2-1EF6AF96DB44}" presName="connectorText" presStyleLbl="sibTrans2D1" presStyleIdx="2" presStyleCnt="3"/>
      <dgm:spPr/>
      <dgm:t>
        <a:bodyPr/>
        <a:lstStyle/>
        <a:p>
          <a:endParaRPr lang="en-US"/>
        </a:p>
      </dgm:t>
    </dgm:pt>
  </dgm:ptLst>
  <dgm:cxnLst>
    <dgm:cxn modelId="{C0AEF313-0CF3-4C20-B293-46958332D128}" type="presOf" srcId="{313E280C-0047-4560-9EDF-647D43EFB905}" destId="{B2EA96A6-1AE8-4523-A3C1-464DDC07FAC5}" srcOrd="0" destOrd="0" presId="urn:microsoft.com/office/officeart/2005/8/layout/cycle7"/>
    <dgm:cxn modelId="{60D2803B-5931-4B06-B685-6EE40F81D8A8}" type="presOf" srcId="{6724237B-37A4-4B01-9074-5966E2819E97}" destId="{9927235E-3226-4B1F-9595-3EAE174D0C78}" srcOrd="0" destOrd="0" presId="urn:microsoft.com/office/officeart/2005/8/layout/cycle7"/>
    <dgm:cxn modelId="{993CFBBF-4F61-47E1-AE31-2EF68231C0E3}" type="presOf" srcId="{8B143829-6CFF-499A-B2C2-1EF6AF96DB44}" destId="{08FAF7CA-D149-45B2-AEBA-4FD98F453A70}" srcOrd="0" destOrd="0" presId="urn:microsoft.com/office/officeart/2005/8/layout/cycle7"/>
    <dgm:cxn modelId="{7C66F4FA-EF1E-41EF-B171-B4CBCACFCC00}" type="presOf" srcId="{9DDD3257-F4BA-47AA-B38B-5E09591828AB}" destId="{502C8E42-B8E5-4F9B-8C60-38F69E6A1ACD}" srcOrd="0" destOrd="0" presId="urn:microsoft.com/office/officeart/2005/8/layout/cycle7"/>
    <dgm:cxn modelId="{EAA399CD-6F19-4E70-B509-DA310D48F5D8}" srcId="{520F2967-3A24-483A-B483-C75E40AE0E1D}" destId="{9DDD3257-F4BA-47AA-B38B-5E09591828AB}" srcOrd="2" destOrd="0" parTransId="{30AC8209-5C8C-41E3-A873-01BB6CBED8CE}" sibTransId="{8B143829-6CFF-499A-B2C2-1EF6AF96DB44}"/>
    <dgm:cxn modelId="{E758FDE3-4D10-45A0-9F2B-A60322623EAB}" type="presOf" srcId="{99D64FCD-CA2D-47E3-ABC9-FF37B9118CEB}" destId="{121F07F1-2449-4666-8A35-7CF10BFDD253}" srcOrd="0" destOrd="0" presId="urn:microsoft.com/office/officeart/2005/8/layout/cycle7"/>
    <dgm:cxn modelId="{D2B97352-A386-4457-88B6-6D221206049B}" type="presOf" srcId="{A3600658-C820-4CDE-AC2C-36A642C93149}" destId="{C00CDFA8-7FC2-40B2-A4E3-303A8EDFB212}" srcOrd="0" destOrd="0" presId="urn:microsoft.com/office/officeart/2005/8/layout/cycle7"/>
    <dgm:cxn modelId="{7D18C5F5-6881-4619-86A0-DF1F135648D7}" type="presOf" srcId="{313E280C-0047-4560-9EDF-647D43EFB905}" destId="{AA462F87-BA2A-4F6C-BD66-2C0FB4C55D27}" srcOrd="1" destOrd="0" presId="urn:microsoft.com/office/officeart/2005/8/layout/cycle7"/>
    <dgm:cxn modelId="{B17A4785-4413-4974-97D9-94D4D29C2FFB}" type="presOf" srcId="{520F2967-3A24-483A-B483-C75E40AE0E1D}" destId="{75DB054A-79C1-4927-A09E-4298B37D0D27}" srcOrd="0" destOrd="0" presId="urn:microsoft.com/office/officeart/2005/8/layout/cycle7"/>
    <dgm:cxn modelId="{D81AE4A8-6D59-4805-A87B-B5165E09E642}" type="presOf" srcId="{99D64FCD-CA2D-47E3-ABC9-FF37B9118CEB}" destId="{99DD5755-BDEC-45DA-9270-CECA2E8567D8}" srcOrd="1" destOrd="0" presId="urn:microsoft.com/office/officeart/2005/8/layout/cycle7"/>
    <dgm:cxn modelId="{858DC7DC-5375-4320-8674-A717D95B6D47}" srcId="{520F2967-3A24-483A-B483-C75E40AE0E1D}" destId="{A3600658-C820-4CDE-AC2C-36A642C93149}" srcOrd="0" destOrd="0" parTransId="{00800A40-E9F9-4C46-8FA3-4C8714A99678}" sibTransId="{99D64FCD-CA2D-47E3-ABC9-FF37B9118CEB}"/>
    <dgm:cxn modelId="{EEBB6FE1-74F4-4453-A33F-309779361F24}" type="presOf" srcId="{8B143829-6CFF-499A-B2C2-1EF6AF96DB44}" destId="{B91B1F66-F894-4CFA-9181-6963AB917979}" srcOrd="1" destOrd="0" presId="urn:microsoft.com/office/officeart/2005/8/layout/cycle7"/>
    <dgm:cxn modelId="{B08A9E84-F73B-4A46-A1CC-617499FF722B}" srcId="{520F2967-3A24-483A-B483-C75E40AE0E1D}" destId="{6724237B-37A4-4B01-9074-5966E2819E97}" srcOrd="1" destOrd="0" parTransId="{BE9E1FE6-CC68-4F55-9FF7-06AC74FC68D1}" sibTransId="{313E280C-0047-4560-9EDF-647D43EFB905}"/>
    <dgm:cxn modelId="{CEF5F956-F59D-4280-AF71-F0F95AAB79D1}" type="presParOf" srcId="{75DB054A-79C1-4927-A09E-4298B37D0D27}" destId="{C00CDFA8-7FC2-40B2-A4E3-303A8EDFB212}" srcOrd="0" destOrd="0" presId="urn:microsoft.com/office/officeart/2005/8/layout/cycle7"/>
    <dgm:cxn modelId="{E6897F7E-BB00-44EF-8AD4-385F34E6B4A9}" type="presParOf" srcId="{75DB054A-79C1-4927-A09E-4298B37D0D27}" destId="{121F07F1-2449-4666-8A35-7CF10BFDD253}" srcOrd="1" destOrd="0" presId="urn:microsoft.com/office/officeart/2005/8/layout/cycle7"/>
    <dgm:cxn modelId="{669BE620-A943-49EF-89C3-00C6D5839D24}" type="presParOf" srcId="{121F07F1-2449-4666-8A35-7CF10BFDD253}" destId="{99DD5755-BDEC-45DA-9270-CECA2E8567D8}" srcOrd="0" destOrd="0" presId="urn:microsoft.com/office/officeart/2005/8/layout/cycle7"/>
    <dgm:cxn modelId="{748B8E56-6087-4A3C-88ED-CE32E1A1F807}" type="presParOf" srcId="{75DB054A-79C1-4927-A09E-4298B37D0D27}" destId="{9927235E-3226-4B1F-9595-3EAE174D0C78}" srcOrd="2" destOrd="0" presId="urn:microsoft.com/office/officeart/2005/8/layout/cycle7"/>
    <dgm:cxn modelId="{E161A189-A7EB-4305-93EA-62D8490454BF}" type="presParOf" srcId="{75DB054A-79C1-4927-A09E-4298B37D0D27}" destId="{B2EA96A6-1AE8-4523-A3C1-464DDC07FAC5}" srcOrd="3" destOrd="0" presId="urn:microsoft.com/office/officeart/2005/8/layout/cycle7"/>
    <dgm:cxn modelId="{C070A156-6FE0-4428-A77A-B6F68FDB3EE5}" type="presParOf" srcId="{B2EA96A6-1AE8-4523-A3C1-464DDC07FAC5}" destId="{AA462F87-BA2A-4F6C-BD66-2C0FB4C55D27}" srcOrd="0" destOrd="0" presId="urn:microsoft.com/office/officeart/2005/8/layout/cycle7"/>
    <dgm:cxn modelId="{63EA3F4D-6290-4524-884D-CBD465EF6485}" type="presParOf" srcId="{75DB054A-79C1-4927-A09E-4298B37D0D27}" destId="{502C8E42-B8E5-4F9B-8C60-38F69E6A1ACD}" srcOrd="4" destOrd="0" presId="urn:microsoft.com/office/officeart/2005/8/layout/cycle7"/>
    <dgm:cxn modelId="{112427AB-1090-4E94-B617-37E63D5F994F}" type="presParOf" srcId="{75DB054A-79C1-4927-A09E-4298B37D0D27}" destId="{08FAF7CA-D149-45B2-AEBA-4FD98F453A70}" srcOrd="5" destOrd="0" presId="urn:microsoft.com/office/officeart/2005/8/layout/cycle7"/>
    <dgm:cxn modelId="{6297EC03-8D8F-4235-A421-9FBF6E5112FA}" type="presParOf" srcId="{08FAF7CA-D149-45B2-AEBA-4FD98F453A70}" destId="{B91B1F66-F894-4CFA-9181-6963AB917979}" srcOrd="0" destOrd="0" presId="urn:microsoft.com/office/officeart/2005/8/layout/cycle7"/>
  </dgm:cxnLst>
  <dgm:bg/>
  <dgm:whole/>
</dgm:dataModel>
</file>

<file path=ppt/diagrams/data3.xml><?xml version="1.0" encoding="utf-8"?>
<dgm:dataModel xmlns:dgm="http://schemas.openxmlformats.org/drawingml/2006/diagram" xmlns:a="http://schemas.openxmlformats.org/drawingml/2006/main">
  <dgm:ptLst>
    <dgm:pt modelId="{5371BEAE-A9C5-4C58-ADE7-99FF5FE7A836}"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19E9B0CC-19BF-428F-8213-4736BDCF4ED5}">
      <dgm:prSet phldrT="[Text]" custT="1"/>
      <dgm:spPr>
        <a:solidFill>
          <a:srgbClr val="00B0F0"/>
        </a:solidFill>
      </dgm:spPr>
      <dgm:t>
        <a:bodyPr/>
        <a:lstStyle/>
        <a:p>
          <a:r>
            <a:rPr lang="en-US" sz="3200" dirty="0" smtClean="0">
              <a:solidFill>
                <a:schemeClr val="accent4">
                  <a:lumMod val="75000"/>
                </a:schemeClr>
              </a:solidFill>
              <a:latin typeface="NikoshBAN" panose="02000000000000000000" pitchFamily="2" charset="0"/>
              <a:cs typeface="NikoshBAN" panose="02000000000000000000" pitchFamily="2" charset="0"/>
            </a:rPr>
            <a:t>১। </a:t>
          </a:r>
          <a:r>
            <a:rPr lang="en-US" sz="3200" dirty="0" err="1" smtClean="0">
              <a:solidFill>
                <a:schemeClr val="accent4">
                  <a:lumMod val="75000"/>
                </a:schemeClr>
              </a:solidFill>
              <a:latin typeface="NikoshBAN" panose="02000000000000000000" pitchFamily="2" charset="0"/>
              <a:cs typeface="NikoshBAN" panose="02000000000000000000" pitchFamily="2" charset="0"/>
            </a:rPr>
            <a:t>স্বতন্ত্র</a:t>
          </a:r>
          <a:r>
            <a:rPr lang="en-US" sz="3200" dirty="0" smtClean="0">
              <a:solidFill>
                <a:schemeClr val="accent4">
                  <a:lumMod val="75000"/>
                </a:schemeClr>
              </a:solidFill>
              <a:latin typeface="NikoshBAN" panose="02000000000000000000" pitchFamily="2" charset="0"/>
              <a:cs typeface="NikoshBAN" panose="02000000000000000000" pitchFamily="2" charset="0"/>
            </a:rPr>
            <a:t> </a:t>
          </a:r>
          <a:r>
            <a:rPr lang="en-US" sz="3200" dirty="0" err="1" smtClean="0">
              <a:solidFill>
                <a:schemeClr val="accent4">
                  <a:lumMod val="75000"/>
                </a:schemeClr>
              </a:solidFill>
              <a:latin typeface="NikoshBAN" panose="02000000000000000000" pitchFamily="2" charset="0"/>
              <a:cs typeface="NikoshBAN" panose="02000000000000000000" pitchFamily="2" charset="0"/>
            </a:rPr>
            <a:t>জাতিসত্তার</a:t>
          </a:r>
          <a:r>
            <a:rPr lang="en-US" sz="3200" dirty="0" smtClean="0">
              <a:solidFill>
                <a:schemeClr val="accent4">
                  <a:lumMod val="75000"/>
                </a:schemeClr>
              </a:solidFill>
              <a:latin typeface="NikoshBAN" panose="02000000000000000000" pitchFamily="2" charset="0"/>
              <a:cs typeface="NikoshBAN" panose="02000000000000000000" pitchFamily="2" charset="0"/>
            </a:rPr>
            <a:t> </a:t>
          </a:r>
          <a:r>
            <a:rPr lang="en-US" sz="3200" dirty="0" err="1" smtClean="0">
              <a:solidFill>
                <a:schemeClr val="accent4">
                  <a:lumMod val="75000"/>
                </a:schemeClr>
              </a:solidFill>
              <a:latin typeface="NikoshBAN" panose="02000000000000000000" pitchFamily="2" charset="0"/>
              <a:cs typeface="NikoshBAN" panose="02000000000000000000" pitchFamily="2" charset="0"/>
            </a:rPr>
            <a:t>বিকাশ</a:t>
          </a:r>
          <a:r>
            <a:rPr lang="en-US" sz="3200" dirty="0" smtClean="0">
              <a:solidFill>
                <a:schemeClr val="accent4">
                  <a:lumMod val="75000"/>
                </a:schemeClr>
              </a:solidFill>
              <a:latin typeface="NikoshBAN" panose="02000000000000000000" pitchFamily="2" charset="0"/>
              <a:cs typeface="NikoshBAN" panose="02000000000000000000" pitchFamily="2" charset="0"/>
            </a:rPr>
            <a:t>,</a:t>
          </a:r>
          <a:endParaRPr lang="en-US" sz="3200" dirty="0">
            <a:solidFill>
              <a:schemeClr val="accent4">
                <a:lumMod val="75000"/>
              </a:schemeClr>
            </a:solidFill>
            <a:latin typeface="NikoshBAN" panose="02000000000000000000" pitchFamily="2" charset="0"/>
            <a:cs typeface="NikoshBAN" panose="02000000000000000000" pitchFamily="2" charset="0"/>
          </a:endParaRPr>
        </a:p>
      </dgm:t>
    </dgm:pt>
    <dgm:pt modelId="{AF3FE1ED-0FD4-4BAA-AF38-D0D7F09CE970}" type="parTrans" cxnId="{7032CEEB-0C2A-4AC6-B60F-14E3AF64256B}">
      <dgm:prSet/>
      <dgm:spPr/>
      <dgm:t>
        <a:bodyPr/>
        <a:lstStyle/>
        <a:p>
          <a:endParaRPr lang="en-US"/>
        </a:p>
      </dgm:t>
    </dgm:pt>
    <dgm:pt modelId="{160D629D-2FD5-490A-B550-29B10389039A}" type="sibTrans" cxnId="{7032CEEB-0C2A-4AC6-B60F-14E3AF64256B}">
      <dgm:prSet/>
      <dgm:spPr/>
      <dgm:t>
        <a:bodyPr/>
        <a:lstStyle/>
        <a:p>
          <a:endParaRPr lang="en-US"/>
        </a:p>
      </dgm:t>
    </dgm:pt>
    <dgm:pt modelId="{CC73567D-2891-43D7-975D-B056841DF0E5}">
      <dgm:prSet phldrT="[Text]" custT="1"/>
      <dgm:spPr>
        <a:solidFill>
          <a:schemeClr val="accent4">
            <a:lumMod val="50000"/>
          </a:schemeClr>
        </a:solidFill>
      </dgm:spPr>
      <dgm:t>
        <a:bodyPr/>
        <a:lstStyle/>
        <a:p>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২।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মুসলমানদের</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মধ্যে</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রাজনৈতিক</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চেতনা</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বৃদ্ধি</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a:t>
          </a:r>
          <a:endParaRPr lang="en-US" sz="3200" dirty="0">
            <a:solidFill>
              <a:schemeClr val="accent4">
                <a:lumMod val="60000"/>
                <a:lumOff val="40000"/>
              </a:schemeClr>
            </a:solidFill>
            <a:latin typeface="NikoshBAN" panose="02000000000000000000" pitchFamily="2" charset="0"/>
            <a:cs typeface="NikoshBAN" panose="02000000000000000000" pitchFamily="2" charset="0"/>
          </a:endParaRPr>
        </a:p>
      </dgm:t>
    </dgm:pt>
    <dgm:pt modelId="{7459DF18-56A5-4113-816B-271CD4D2D561}" type="parTrans" cxnId="{2BE59FEB-0468-4BC4-828C-2D7A1B9B6C7A}">
      <dgm:prSet/>
      <dgm:spPr/>
      <dgm:t>
        <a:bodyPr/>
        <a:lstStyle/>
        <a:p>
          <a:endParaRPr lang="en-US"/>
        </a:p>
      </dgm:t>
    </dgm:pt>
    <dgm:pt modelId="{F019BA22-0F0D-4225-A79F-B5CE09627805}" type="sibTrans" cxnId="{2BE59FEB-0468-4BC4-828C-2D7A1B9B6C7A}">
      <dgm:prSet/>
      <dgm:spPr/>
      <dgm:t>
        <a:bodyPr/>
        <a:lstStyle/>
        <a:p>
          <a:endParaRPr lang="en-US"/>
        </a:p>
      </dgm:t>
    </dgm:pt>
    <dgm:pt modelId="{48C81E62-04C9-4D71-8CC5-7AB0D1736DBC}">
      <dgm:prSet phldrT="[Text]" custT="1"/>
      <dgm:spPr>
        <a:solidFill>
          <a:srgbClr val="00B050"/>
        </a:solidFill>
      </dgm:spPr>
      <dgm:t>
        <a:bodyPr/>
        <a:lstStyle/>
        <a:p>
          <a:r>
            <a:rPr lang="en-US" sz="3200" dirty="0" smtClean="0">
              <a:solidFill>
                <a:schemeClr val="bg2">
                  <a:lumMod val="10000"/>
                </a:schemeClr>
              </a:solidFill>
              <a:latin typeface="NikoshBAN" panose="02000000000000000000" pitchFamily="2" charset="0"/>
              <a:cs typeface="NikoshBAN" panose="02000000000000000000" pitchFamily="2" charset="0"/>
            </a:rPr>
            <a:t>৩। </a:t>
          </a:r>
          <a:r>
            <a:rPr lang="en-US" sz="3200" dirty="0" err="1" smtClean="0">
              <a:solidFill>
                <a:schemeClr val="bg2">
                  <a:lumMod val="10000"/>
                </a:schemeClr>
              </a:solidFill>
              <a:latin typeface="NikoshBAN" panose="02000000000000000000" pitchFamily="2" charset="0"/>
              <a:cs typeface="NikoshBAN" panose="02000000000000000000" pitchFamily="2" charset="0"/>
            </a:rPr>
            <a:t>রাজনৈতিক</a:t>
          </a:r>
          <a:r>
            <a:rPr lang="en-US" sz="3200" dirty="0" smtClean="0">
              <a:solidFill>
                <a:schemeClr val="bg2">
                  <a:lumMod val="10000"/>
                </a:schemeClr>
              </a:solidFill>
              <a:latin typeface="NikoshBAN" panose="02000000000000000000" pitchFamily="2" charset="0"/>
              <a:cs typeface="NikoshBAN" panose="02000000000000000000" pitchFamily="2" charset="0"/>
            </a:rPr>
            <a:t> </a:t>
          </a:r>
          <a:r>
            <a:rPr lang="en-US" sz="3200" dirty="0" err="1" smtClean="0">
              <a:solidFill>
                <a:schemeClr val="bg2">
                  <a:lumMod val="10000"/>
                </a:schemeClr>
              </a:solidFill>
              <a:latin typeface="NikoshBAN" panose="02000000000000000000" pitchFamily="2" charset="0"/>
              <a:cs typeface="NikoshBAN" panose="02000000000000000000" pitchFamily="2" charset="0"/>
            </a:rPr>
            <a:t>ক্ষেত্রে</a:t>
          </a:r>
          <a:r>
            <a:rPr lang="en-US" sz="3200" dirty="0" smtClean="0">
              <a:solidFill>
                <a:schemeClr val="bg2">
                  <a:lumMod val="10000"/>
                </a:schemeClr>
              </a:solidFill>
              <a:latin typeface="NikoshBAN" panose="02000000000000000000" pitchFamily="2" charset="0"/>
              <a:cs typeface="NikoshBAN" panose="02000000000000000000" pitchFamily="2" charset="0"/>
            </a:rPr>
            <a:t> </a:t>
          </a:r>
          <a:r>
            <a:rPr lang="en-US" sz="3200" dirty="0" err="1" smtClean="0">
              <a:solidFill>
                <a:schemeClr val="bg2">
                  <a:lumMod val="10000"/>
                </a:schemeClr>
              </a:solidFill>
              <a:latin typeface="NikoshBAN" panose="02000000000000000000" pitchFamily="2" charset="0"/>
              <a:cs typeface="NikoshBAN" panose="02000000000000000000" pitchFamily="2" charset="0"/>
            </a:rPr>
            <a:t>নতুন</a:t>
          </a:r>
          <a:r>
            <a:rPr lang="en-US" sz="3200" dirty="0" smtClean="0">
              <a:solidFill>
                <a:schemeClr val="bg2">
                  <a:lumMod val="10000"/>
                </a:schemeClr>
              </a:solidFill>
              <a:latin typeface="NikoshBAN" panose="02000000000000000000" pitchFamily="2" charset="0"/>
              <a:cs typeface="NikoshBAN" panose="02000000000000000000" pitchFamily="2" charset="0"/>
            </a:rPr>
            <a:t> </a:t>
          </a:r>
          <a:r>
            <a:rPr lang="en-US" sz="3200" dirty="0" err="1" smtClean="0">
              <a:solidFill>
                <a:schemeClr val="bg2">
                  <a:lumMod val="10000"/>
                </a:schemeClr>
              </a:solidFill>
              <a:latin typeface="NikoshBAN" panose="02000000000000000000" pitchFamily="2" charset="0"/>
              <a:cs typeface="NikoshBAN" panose="02000000000000000000" pitchFamily="2" charset="0"/>
            </a:rPr>
            <a:t>মাত্রাযোগ</a:t>
          </a:r>
          <a:r>
            <a:rPr lang="en-US" sz="3200" dirty="0" smtClean="0">
              <a:solidFill>
                <a:schemeClr val="bg2">
                  <a:lumMod val="10000"/>
                </a:schemeClr>
              </a:solidFill>
              <a:latin typeface="NikoshBAN" panose="02000000000000000000" pitchFamily="2" charset="0"/>
              <a:cs typeface="NikoshBAN" panose="02000000000000000000" pitchFamily="2" charset="0"/>
            </a:rPr>
            <a:t>,</a:t>
          </a:r>
          <a:endParaRPr lang="en-US" sz="3200" dirty="0">
            <a:solidFill>
              <a:schemeClr val="bg2">
                <a:lumMod val="10000"/>
              </a:schemeClr>
            </a:solidFill>
            <a:latin typeface="NikoshBAN" panose="02000000000000000000" pitchFamily="2" charset="0"/>
            <a:cs typeface="NikoshBAN" panose="02000000000000000000" pitchFamily="2" charset="0"/>
          </a:endParaRPr>
        </a:p>
      </dgm:t>
    </dgm:pt>
    <dgm:pt modelId="{E90985DC-C71F-4746-8FE4-486D7DA00A3B}" type="parTrans" cxnId="{D5352A5C-639A-4FC9-839D-2563C82B52AC}">
      <dgm:prSet/>
      <dgm:spPr/>
      <dgm:t>
        <a:bodyPr/>
        <a:lstStyle/>
        <a:p>
          <a:endParaRPr lang="en-US"/>
        </a:p>
      </dgm:t>
    </dgm:pt>
    <dgm:pt modelId="{FB3AD80D-F02A-4F5B-ACEF-96F2E40AB055}" type="sibTrans" cxnId="{D5352A5C-639A-4FC9-839D-2563C82B52AC}">
      <dgm:prSet/>
      <dgm:spPr/>
      <dgm:t>
        <a:bodyPr/>
        <a:lstStyle/>
        <a:p>
          <a:endParaRPr lang="en-US"/>
        </a:p>
      </dgm:t>
    </dgm:pt>
    <dgm:pt modelId="{BA471C25-E45B-4314-BBAE-D0BA812C4729}">
      <dgm:prSet phldrT="[Text]" custT="1"/>
      <dgm:spPr>
        <a:solidFill>
          <a:schemeClr val="tx1">
            <a:lumMod val="95000"/>
            <a:lumOff val="5000"/>
          </a:schemeClr>
        </a:solidFill>
      </dgm:spPr>
      <dgm:t>
        <a:bodyPr/>
        <a:lstStyle/>
        <a:p>
          <a:r>
            <a:rPr lang="en-US" sz="3200" dirty="0" smtClean="0">
              <a:solidFill>
                <a:schemeClr val="bg1"/>
              </a:solidFill>
              <a:latin typeface="NikoshBAN" panose="02000000000000000000" pitchFamily="2" charset="0"/>
              <a:cs typeface="NikoshBAN" panose="02000000000000000000" pitchFamily="2" charset="0"/>
            </a:rPr>
            <a:t>৪। </a:t>
          </a:r>
          <a:r>
            <a:rPr lang="en-US" sz="3200" dirty="0" err="1" smtClean="0">
              <a:solidFill>
                <a:schemeClr val="bg1"/>
              </a:solidFill>
              <a:latin typeface="NikoshBAN" panose="02000000000000000000" pitchFamily="2" charset="0"/>
              <a:cs typeface="NikoshBAN" panose="02000000000000000000" pitchFamily="2" charset="0"/>
            </a:rPr>
            <a:t>পাকিস্তান</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সৃষ্টি</a:t>
          </a:r>
          <a:r>
            <a:rPr lang="en-US" sz="3200" dirty="0" smtClean="0">
              <a:solidFill>
                <a:schemeClr val="bg1"/>
              </a:solidFill>
              <a:latin typeface="NikoshBAN" panose="02000000000000000000" pitchFamily="2" charset="0"/>
              <a:cs typeface="NikoshBAN" panose="02000000000000000000" pitchFamily="2" charset="0"/>
            </a:rPr>
            <a:t>,</a:t>
          </a:r>
          <a:endParaRPr lang="en-US" sz="3200" dirty="0">
            <a:solidFill>
              <a:schemeClr val="bg1"/>
            </a:solidFill>
            <a:latin typeface="NikoshBAN" panose="02000000000000000000" pitchFamily="2" charset="0"/>
            <a:cs typeface="NikoshBAN" panose="02000000000000000000" pitchFamily="2" charset="0"/>
          </a:endParaRPr>
        </a:p>
      </dgm:t>
    </dgm:pt>
    <dgm:pt modelId="{89E79AB0-C0EB-4067-942B-1374D0207CDF}" type="parTrans" cxnId="{693E306E-1F19-4517-BAD5-D736B2B3B3FF}">
      <dgm:prSet/>
      <dgm:spPr/>
      <dgm:t>
        <a:bodyPr/>
        <a:lstStyle/>
        <a:p>
          <a:endParaRPr lang="en-US"/>
        </a:p>
      </dgm:t>
    </dgm:pt>
    <dgm:pt modelId="{116FF95C-4871-44DC-B732-FD2FADEE5FC5}" type="sibTrans" cxnId="{693E306E-1F19-4517-BAD5-D736B2B3B3FF}">
      <dgm:prSet/>
      <dgm:spPr/>
      <dgm:t>
        <a:bodyPr/>
        <a:lstStyle/>
        <a:p>
          <a:endParaRPr lang="en-US"/>
        </a:p>
      </dgm:t>
    </dgm:pt>
    <dgm:pt modelId="{A0C23804-A360-4C7A-A43C-6FEB682C8215}">
      <dgm:prSet phldrT="[Text]" custT="1"/>
      <dgm:spPr>
        <a:solidFill>
          <a:srgbClr val="002060"/>
        </a:solidFill>
      </dgm:spPr>
      <dgm:t>
        <a:bodyPr/>
        <a:lstStyle/>
        <a:p>
          <a:r>
            <a:rPr lang="en-US" sz="3200" dirty="0" smtClean="0">
              <a:solidFill>
                <a:schemeClr val="accent2">
                  <a:lumMod val="60000"/>
                  <a:lumOff val="40000"/>
                </a:schemeClr>
              </a:solidFill>
              <a:latin typeface="NikoshBAN" panose="02000000000000000000" pitchFamily="2" charset="0"/>
              <a:cs typeface="NikoshBAN" panose="02000000000000000000" pitchFamily="2" charset="0"/>
            </a:rPr>
            <a:t>৫। </a:t>
          </a:r>
          <a:r>
            <a:rPr lang="en-US" sz="3200" dirty="0" err="1" smtClean="0">
              <a:solidFill>
                <a:schemeClr val="accent2">
                  <a:lumMod val="60000"/>
                  <a:lumOff val="40000"/>
                </a:schemeClr>
              </a:solidFill>
              <a:latin typeface="NikoshBAN" panose="02000000000000000000" pitchFamily="2" charset="0"/>
              <a:cs typeface="NikoshBAN" panose="02000000000000000000" pitchFamily="2" charset="0"/>
            </a:rPr>
            <a:t>বাংলাদেশের</a:t>
          </a:r>
          <a:r>
            <a:rPr lang="en-US" sz="32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2">
                  <a:lumMod val="60000"/>
                  <a:lumOff val="40000"/>
                </a:schemeClr>
              </a:solidFill>
              <a:latin typeface="NikoshBAN" panose="02000000000000000000" pitchFamily="2" charset="0"/>
              <a:cs typeface="NikoshBAN" panose="02000000000000000000" pitchFamily="2" charset="0"/>
            </a:rPr>
            <a:t>অভ্যুদয়</a:t>
          </a:r>
          <a:r>
            <a:rPr lang="bn-IN" sz="3200" dirty="0" smtClean="0">
              <a:solidFill>
                <a:schemeClr val="accent2">
                  <a:lumMod val="60000"/>
                  <a:lumOff val="40000"/>
                </a:schemeClr>
              </a:solidFill>
              <a:latin typeface="NikoshBAN" panose="02000000000000000000" pitchFamily="2" charset="0"/>
              <a:cs typeface="NikoshBAN" panose="02000000000000000000" pitchFamily="2" charset="0"/>
            </a:rPr>
            <a:t>।</a:t>
          </a:r>
          <a:endParaRPr lang="en-US" sz="3200" dirty="0">
            <a:solidFill>
              <a:schemeClr val="accent2">
                <a:lumMod val="60000"/>
                <a:lumOff val="40000"/>
              </a:schemeClr>
            </a:solidFill>
            <a:latin typeface="NikoshBAN" panose="02000000000000000000" pitchFamily="2" charset="0"/>
            <a:cs typeface="NikoshBAN" panose="02000000000000000000" pitchFamily="2" charset="0"/>
          </a:endParaRPr>
        </a:p>
      </dgm:t>
    </dgm:pt>
    <dgm:pt modelId="{773F04C5-16FB-45E2-BF77-03CF00F3493A}" type="parTrans" cxnId="{6C0B2D2B-BD35-4425-8A41-32832E1CD420}">
      <dgm:prSet/>
      <dgm:spPr/>
      <dgm:t>
        <a:bodyPr/>
        <a:lstStyle/>
        <a:p>
          <a:endParaRPr lang="en-US"/>
        </a:p>
      </dgm:t>
    </dgm:pt>
    <dgm:pt modelId="{5BC06EB4-F581-4050-8020-EFFBEBC79D3F}" type="sibTrans" cxnId="{6C0B2D2B-BD35-4425-8A41-32832E1CD420}">
      <dgm:prSet/>
      <dgm:spPr/>
      <dgm:t>
        <a:bodyPr/>
        <a:lstStyle/>
        <a:p>
          <a:endParaRPr lang="en-US"/>
        </a:p>
      </dgm:t>
    </dgm:pt>
    <dgm:pt modelId="{CC74508E-5746-4FEC-B759-74A8245AC9A9}" type="pres">
      <dgm:prSet presAssocID="{5371BEAE-A9C5-4C58-ADE7-99FF5FE7A836}" presName="diagram" presStyleCnt="0">
        <dgm:presLayoutVars>
          <dgm:dir/>
          <dgm:resizeHandles val="exact"/>
        </dgm:presLayoutVars>
      </dgm:prSet>
      <dgm:spPr/>
      <dgm:t>
        <a:bodyPr/>
        <a:lstStyle/>
        <a:p>
          <a:endParaRPr lang="en-US"/>
        </a:p>
      </dgm:t>
    </dgm:pt>
    <dgm:pt modelId="{61B308B1-2BB8-48B6-A6A1-2C860098CD43}" type="pres">
      <dgm:prSet presAssocID="{19E9B0CC-19BF-428F-8213-4736BDCF4ED5}" presName="node" presStyleLbl="node1" presStyleIdx="0" presStyleCnt="5">
        <dgm:presLayoutVars>
          <dgm:bulletEnabled val="1"/>
        </dgm:presLayoutVars>
      </dgm:prSet>
      <dgm:spPr/>
      <dgm:t>
        <a:bodyPr/>
        <a:lstStyle/>
        <a:p>
          <a:endParaRPr lang="en-US"/>
        </a:p>
      </dgm:t>
    </dgm:pt>
    <dgm:pt modelId="{CF35D6D7-2802-4487-ABF0-BF20E83EC977}" type="pres">
      <dgm:prSet presAssocID="{160D629D-2FD5-490A-B550-29B10389039A}" presName="sibTrans" presStyleCnt="0"/>
      <dgm:spPr/>
    </dgm:pt>
    <dgm:pt modelId="{89687ACA-9484-4C84-B537-3AB0B6601885}" type="pres">
      <dgm:prSet presAssocID="{CC73567D-2891-43D7-975D-B056841DF0E5}" presName="node" presStyleLbl="node1" presStyleIdx="1" presStyleCnt="5">
        <dgm:presLayoutVars>
          <dgm:bulletEnabled val="1"/>
        </dgm:presLayoutVars>
      </dgm:prSet>
      <dgm:spPr/>
      <dgm:t>
        <a:bodyPr/>
        <a:lstStyle/>
        <a:p>
          <a:endParaRPr lang="en-US"/>
        </a:p>
      </dgm:t>
    </dgm:pt>
    <dgm:pt modelId="{69B408DF-E266-40BB-A3D5-29B89563751B}" type="pres">
      <dgm:prSet presAssocID="{F019BA22-0F0D-4225-A79F-B5CE09627805}" presName="sibTrans" presStyleCnt="0"/>
      <dgm:spPr/>
    </dgm:pt>
    <dgm:pt modelId="{A682698B-A814-4F53-A421-F79B7001574D}" type="pres">
      <dgm:prSet presAssocID="{48C81E62-04C9-4D71-8CC5-7AB0D1736DBC}" presName="node" presStyleLbl="node1" presStyleIdx="2" presStyleCnt="5">
        <dgm:presLayoutVars>
          <dgm:bulletEnabled val="1"/>
        </dgm:presLayoutVars>
      </dgm:prSet>
      <dgm:spPr/>
      <dgm:t>
        <a:bodyPr/>
        <a:lstStyle/>
        <a:p>
          <a:endParaRPr lang="en-US"/>
        </a:p>
      </dgm:t>
    </dgm:pt>
    <dgm:pt modelId="{65B9FE1D-6668-4978-8753-BD55F92877D1}" type="pres">
      <dgm:prSet presAssocID="{FB3AD80D-F02A-4F5B-ACEF-96F2E40AB055}" presName="sibTrans" presStyleCnt="0"/>
      <dgm:spPr/>
    </dgm:pt>
    <dgm:pt modelId="{25685226-3723-44D6-B608-0460C38354E7}" type="pres">
      <dgm:prSet presAssocID="{BA471C25-E45B-4314-BBAE-D0BA812C4729}" presName="node" presStyleLbl="node1" presStyleIdx="3" presStyleCnt="5">
        <dgm:presLayoutVars>
          <dgm:bulletEnabled val="1"/>
        </dgm:presLayoutVars>
      </dgm:prSet>
      <dgm:spPr/>
      <dgm:t>
        <a:bodyPr/>
        <a:lstStyle/>
        <a:p>
          <a:endParaRPr lang="en-US"/>
        </a:p>
      </dgm:t>
    </dgm:pt>
    <dgm:pt modelId="{628809A2-5F8A-4959-A5CC-1A247281503D}" type="pres">
      <dgm:prSet presAssocID="{116FF95C-4871-44DC-B732-FD2FADEE5FC5}" presName="sibTrans" presStyleCnt="0"/>
      <dgm:spPr/>
    </dgm:pt>
    <dgm:pt modelId="{C61141F3-B2F6-4BA7-B500-11D8E6C3B7C7}" type="pres">
      <dgm:prSet presAssocID="{A0C23804-A360-4C7A-A43C-6FEB682C8215}" presName="node" presStyleLbl="node1" presStyleIdx="4" presStyleCnt="5">
        <dgm:presLayoutVars>
          <dgm:bulletEnabled val="1"/>
        </dgm:presLayoutVars>
      </dgm:prSet>
      <dgm:spPr/>
      <dgm:t>
        <a:bodyPr/>
        <a:lstStyle/>
        <a:p>
          <a:endParaRPr lang="en-US"/>
        </a:p>
      </dgm:t>
    </dgm:pt>
  </dgm:ptLst>
  <dgm:cxnLst>
    <dgm:cxn modelId="{38841753-FEFE-4087-8747-63BE5F56ED2F}" type="presOf" srcId="{48C81E62-04C9-4D71-8CC5-7AB0D1736DBC}" destId="{A682698B-A814-4F53-A421-F79B7001574D}" srcOrd="0" destOrd="0" presId="urn:microsoft.com/office/officeart/2005/8/layout/default#1"/>
    <dgm:cxn modelId="{2BE59FEB-0468-4BC4-828C-2D7A1B9B6C7A}" srcId="{5371BEAE-A9C5-4C58-ADE7-99FF5FE7A836}" destId="{CC73567D-2891-43D7-975D-B056841DF0E5}" srcOrd="1" destOrd="0" parTransId="{7459DF18-56A5-4113-816B-271CD4D2D561}" sibTransId="{F019BA22-0F0D-4225-A79F-B5CE09627805}"/>
    <dgm:cxn modelId="{7032CEEB-0C2A-4AC6-B60F-14E3AF64256B}" srcId="{5371BEAE-A9C5-4C58-ADE7-99FF5FE7A836}" destId="{19E9B0CC-19BF-428F-8213-4736BDCF4ED5}" srcOrd="0" destOrd="0" parTransId="{AF3FE1ED-0FD4-4BAA-AF38-D0D7F09CE970}" sibTransId="{160D629D-2FD5-490A-B550-29B10389039A}"/>
    <dgm:cxn modelId="{D5352A5C-639A-4FC9-839D-2563C82B52AC}" srcId="{5371BEAE-A9C5-4C58-ADE7-99FF5FE7A836}" destId="{48C81E62-04C9-4D71-8CC5-7AB0D1736DBC}" srcOrd="2" destOrd="0" parTransId="{E90985DC-C71F-4746-8FE4-486D7DA00A3B}" sibTransId="{FB3AD80D-F02A-4F5B-ACEF-96F2E40AB055}"/>
    <dgm:cxn modelId="{693E306E-1F19-4517-BAD5-D736B2B3B3FF}" srcId="{5371BEAE-A9C5-4C58-ADE7-99FF5FE7A836}" destId="{BA471C25-E45B-4314-BBAE-D0BA812C4729}" srcOrd="3" destOrd="0" parTransId="{89E79AB0-C0EB-4067-942B-1374D0207CDF}" sibTransId="{116FF95C-4871-44DC-B732-FD2FADEE5FC5}"/>
    <dgm:cxn modelId="{02A321BC-4632-4FC8-B7A6-5FC224D3C192}" type="presOf" srcId="{BA471C25-E45B-4314-BBAE-D0BA812C4729}" destId="{25685226-3723-44D6-B608-0460C38354E7}" srcOrd="0" destOrd="0" presId="urn:microsoft.com/office/officeart/2005/8/layout/default#1"/>
    <dgm:cxn modelId="{B19422F3-C995-4784-9DFC-38D146D99C64}" type="presOf" srcId="{5371BEAE-A9C5-4C58-ADE7-99FF5FE7A836}" destId="{CC74508E-5746-4FEC-B759-74A8245AC9A9}" srcOrd="0" destOrd="0" presId="urn:microsoft.com/office/officeart/2005/8/layout/default#1"/>
    <dgm:cxn modelId="{6C0B2D2B-BD35-4425-8A41-32832E1CD420}" srcId="{5371BEAE-A9C5-4C58-ADE7-99FF5FE7A836}" destId="{A0C23804-A360-4C7A-A43C-6FEB682C8215}" srcOrd="4" destOrd="0" parTransId="{773F04C5-16FB-45E2-BF77-03CF00F3493A}" sibTransId="{5BC06EB4-F581-4050-8020-EFFBEBC79D3F}"/>
    <dgm:cxn modelId="{7888511C-0BE0-41B0-A342-A2135152C29F}" type="presOf" srcId="{19E9B0CC-19BF-428F-8213-4736BDCF4ED5}" destId="{61B308B1-2BB8-48B6-A6A1-2C860098CD43}" srcOrd="0" destOrd="0" presId="urn:microsoft.com/office/officeart/2005/8/layout/default#1"/>
    <dgm:cxn modelId="{1E2D0635-A32E-4654-B772-69A5232C788C}" type="presOf" srcId="{CC73567D-2891-43D7-975D-B056841DF0E5}" destId="{89687ACA-9484-4C84-B537-3AB0B6601885}" srcOrd="0" destOrd="0" presId="urn:microsoft.com/office/officeart/2005/8/layout/default#1"/>
    <dgm:cxn modelId="{7FF1C73B-FF7D-4562-9451-E60795C3B8E8}" type="presOf" srcId="{A0C23804-A360-4C7A-A43C-6FEB682C8215}" destId="{C61141F3-B2F6-4BA7-B500-11D8E6C3B7C7}" srcOrd="0" destOrd="0" presId="urn:microsoft.com/office/officeart/2005/8/layout/default#1"/>
    <dgm:cxn modelId="{0F5A2578-C17F-4344-B946-A06247EBC063}" type="presParOf" srcId="{CC74508E-5746-4FEC-B759-74A8245AC9A9}" destId="{61B308B1-2BB8-48B6-A6A1-2C860098CD43}" srcOrd="0" destOrd="0" presId="urn:microsoft.com/office/officeart/2005/8/layout/default#1"/>
    <dgm:cxn modelId="{4F292D6B-B23A-4952-B013-01DD112305A5}" type="presParOf" srcId="{CC74508E-5746-4FEC-B759-74A8245AC9A9}" destId="{CF35D6D7-2802-4487-ABF0-BF20E83EC977}" srcOrd="1" destOrd="0" presId="urn:microsoft.com/office/officeart/2005/8/layout/default#1"/>
    <dgm:cxn modelId="{69AD340C-D984-42A6-B5B6-AB775EB1479F}" type="presParOf" srcId="{CC74508E-5746-4FEC-B759-74A8245AC9A9}" destId="{89687ACA-9484-4C84-B537-3AB0B6601885}" srcOrd="2" destOrd="0" presId="urn:microsoft.com/office/officeart/2005/8/layout/default#1"/>
    <dgm:cxn modelId="{7D576B20-93C9-4306-91C7-C88B9C35F828}" type="presParOf" srcId="{CC74508E-5746-4FEC-B759-74A8245AC9A9}" destId="{69B408DF-E266-40BB-A3D5-29B89563751B}" srcOrd="3" destOrd="0" presId="urn:microsoft.com/office/officeart/2005/8/layout/default#1"/>
    <dgm:cxn modelId="{DFBD334E-4433-4E21-85EC-EDB2F01A71B9}" type="presParOf" srcId="{CC74508E-5746-4FEC-B759-74A8245AC9A9}" destId="{A682698B-A814-4F53-A421-F79B7001574D}" srcOrd="4" destOrd="0" presId="urn:microsoft.com/office/officeart/2005/8/layout/default#1"/>
    <dgm:cxn modelId="{8BA34AB5-B82B-4FAB-ABBA-0D3D30719439}" type="presParOf" srcId="{CC74508E-5746-4FEC-B759-74A8245AC9A9}" destId="{65B9FE1D-6668-4978-8753-BD55F92877D1}" srcOrd="5" destOrd="0" presId="urn:microsoft.com/office/officeart/2005/8/layout/default#1"/>
    <dgm:cxn modelId="{A95F05A7-003B-4C36-A65B-B1AAEB0C2BF8}" type="presParOf" srcId="{CC74508E-5746-4FEC-B759-74A8245AC9A9}" destId="{25685226-3723-44D6-B608-0460C38354E7}" srcOrd="6" destOrd="0" presId="urn:microsoft.com/office/officeart/2005/8/layout/default#1"/>
    <dgm:cxn modelId="{562C1E56-2B41-4A3B-94BF-71E1DD8B5B40}" type="presParOf" srcId="{CC74508E-5746-4FEC-B759-74A8245AC9A9}" destId="{628809A2-5F8A-4959-A5CC-1A247281503D}" srcOrd="7" destOrd="0" presId="urn:microsoft.com/office/officeart/2005/8/layout/default#1"/>
    <dgm:cxn modelId="{298B52E8-32CA-42EA-9500-86F666B71935}" type="presParOf" srcId="{CC74508E-5746-4FEC-B759-74A8245AC9A9}" destId="{C61141F3-B2F6-4BA7-B500-11D8E6C3B7C7}" srcOrd="8" destOrd="0" presId="urn:microsoft.com/office/officeart/2005/8/layout/default#1"/>
  </dgm:cxnLst>
  <dgm:bg/>
  <dgm:whole/>
</dgm:dataModel>
</file>

<file path=ppt/diagrams/data4.xml><?xml version="1.0" encoding="utf-8"?>
<dgm:dataModel xmlns:dgm="http://schemas.openxmlformats.org/drawingml/2006/diagram" xmlns:a="http://schemas.openxmlformats.org/drawingml/2006/main">
  <dgm:ptLst>
    <dgm:pt modelId="{B13AC860-EDBD-406D-92FD-50ED608E4540}" type="doc">
      <dgm:prSet loTypeId="urn:microsoft.com/office/officeart/2005/8/layout/radial5" loCatId="relationship" qsTypeId="urn:microsoft.com/office/officeart/2005/8/quickstyle/simple1" qsCatId="simple" csTypeId="urn:microsoft.com/office/officeart/2005/8/colors/accent3_1" csCatId="accent3" phldr="1"/>
      <dgm:spPr/>
      <dgm:t>
        <a:bodyPr/>
        <a:lstStyle/>
        <a:p>
          <a:endParaRPr lang="en-US"/>
        </a:p>
      </dgm:t>
    </dgm:pt>
    <dgm:pt modelId="{BDBFE0DD-B1DF-41D8-A096-35E650A02C7F}">
      <dgm:prSet phldrT="[Text]" custT="1"/>
      <dgm:spPr>
        <a:solidFill>
          <a:srgbClr val="92D050"/>
        </a:solidFill>
      </dgm:spPr>
      <dgm:t>
        <a:bodyPr/>
        <a:lstStyle/>
        <a:p>
          <a:pPr algn="ctr"/>
          <a:r>
            <a:rPr lang="en-US" sz="3200" b="1" dirty="0" err="1" smtClean="0">
              <a:latin typeface="NikoshBAN" panose="02000000000000000000" pitchFamily="2" charset="0"/>
              <a:cs typeface="NikoshBAN" panose="02000000000000000000" pitchFamily="2" charset="0"/>
            </a:rPr>
            <a:t>লাহোর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প্রস্তাবের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গুরুত্ব</a:t>
          </a:r>
          <a:endParaRPr lang="en-US" sz="3200" dirty="0">
            <a:latin typeface="NikoshBAN" panose="02000000000000000000" pitchFamily="2" charset="0"/>
            <a:cs typeface="NikoshBAN" panose="02000000000000000000" pitchFamily="2" charset="0"/>
          </a:endParaRPr>
        </a:p>
      </dgm:t>
    </dgm:pt>
    <dgm:pt modelId="{108A2B1B-7F88-4034-A28B-3F316AF938A9}" type="parTrans" cxnId="{A93BD0E8-BFF3-4CA4-8D34-27718886405D}">
      <dgm:prSet/>
      <dgm:spPr/>
      <dgm:t>
        <a:bodyPr/>
        <a:lstStyle/>
        <a:p>
          <a:endParaRPr lang="en-US"/>
        </a:p>
      </dgm:t>
    </dgm:pt>
    <dgm:pt modelId="{0E18DFB9-B46C-435A-B6E9-50512CDFDCDC}" type="sibTrans" cxnId="{A93BD0E8-BFF3-4CA4-8D34-27718886405D}">
      <dgm:prSet/>
      <dgm:spPr/>
      <dgm:t>
        <a:bodyPr/>
        <a:lstStyle/>
        <a:p>
          <a:endParaRPr lang="en-US"/>
        </a:p>
      </dgm:t>
    </dgm:pt>
    <dgm:pt modelId="{0CF6CA65-C95B-4A42-AA29-66678FA4AD75}">
      <dgm:prSet phldrT="[Text]"/>
      <dgm:spPr>
        <a:solidFill>
          <a:srgbClr val="00B0F0"/>
        </a:solidFill>
      </dgm:spPr>
      <dgm:t>
        <a:bodyPr/>
        <a:lstStyle/>
        <a:p>
          <a:r>
            <a:rPr lang="en-US" dirty="0" err="1" smtClean="0">
              <a:latin typeface="NikoshBAN" panose="02000000000000000000" pitchFamily="2" charset="0"/>
              <a:cs typeface="NikoshBAN" panose="02000000000000000000" pitchFamily="2" charset="0"/>
            </a:rPr>
            <a:t>পণ্ডিত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জওহরলাল</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নেহরু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এই</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প্রস্তাবের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তীব্র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নিন্দা</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করেন</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dgm:t>
    </dgm:pt>
    <dgm:pt modelId="{0D30A280-8C10-4791-B8E2-C46190EA4A2E}" type="parTrans" cxnId="{E3EB3F30-6BDD-49B7-B958-3EA64DFADF50}">
      <dgm:prSet/>
      <dgm:spPr>
        <a:solidFill>
          <a:srgbClr val="00B050"/>
        </a:solidFill>
      </dgm:spPr>
      <dgm:t>
        <a:bodyPr/>
        <a:lstStyle/>
        <a:p>
          <a:endParaRPr lang="en-US"/>
        </a:p>
      </dgm:t>
    </dgm:pt>
    <dgm:pt modelId="{4F388C05-494E-4C07-9495-4266E0F39596}" type="sibTrans" cxnId="{E3EB3F30-6BDD-49B7-B958-3EA64DFADF50}">
      <dgm:prSet/>
      <dgm:spPr/>
      <dgm:t>
        <a:bodyPr/>
        <a:lstStyle/>
        <a:p>
          <a:endParaRPr lang="en-US"/>
        </a:p>
      </dgm:t>
    </dgm:pt>
    <dgm:pt modelId="{E9941F50-E39D-4961-9C05-ACE07E7C0797}">
      <dgm:prSet phldrT="[Text]" custT="1"/>
      <dgm:spPr>
        <a:solidFill>
          <a:schemeClr val="accent2">
            <a:lumMod val="60000"/>
            <a:lumOff val="40000"/>
          </a:schemeClr>
        </a:solidFill>
      </dgm:spPr>
      <dgm:t>
        <a:bodyPr/>
        <a:lstStyle/>
        <a:p>
          <a:r>
            <a:rPr lang="en-US" sz="1800" dirty="0" err="1" smtClean="0">
              <a:latin typeface="NikoshBAN" panose="02000000000000000000" pitchFamily="2" charset="0"/>
              <a:cs typeface="NikoshBAN" panose="02000000000000000000" pitchFamily="2" charset="0"/>
            </a:rPr>
            <a:t>ভারতের</a:t>
          </a:r>
          <a:r>
            <a:rPr lang="en-US" sz="1800" dirty="0" smtClean="0">
              <a:latin typeface="NikoshBAN" panose="02000000000000000000" pitchFamily="2" charset="0"/>
              <a:cs typeface="NikoshBAN" panose="02000000000000000000" pitchFamily="2" charset="0"/>
            </a:rPr>
            <a:t> </a:t>
          </a:r>
          <a:r>
            <a:rPr lang="en-US" sz="1800" dirty="0" err="1" smtClean="0">
              <a:latin typeface="NikoshBAN" panose="02000000000000000000" pitchFamily="2" charset="0"/>
              <a:cs typeface="NikoshBAN" panose="02000000000000000000" pitchFamily="2" charset="0"/>
            </a:rPr>
            <a:t>রাজনৈতিক-শাসনতান্ত্রিক</a:t>
          </a:r>
          <a:r>
            <a:rPr lang="en-US" sz="1800" dirty="0" smtClean="0">
              <a:latin typeface="NikoshBAN" panose="02000000000000000000" pitchFamily="2" charset="0"/>
              <a:cs typeface="NikoshBAN" panose="02000000000000000000" pitchFamily="2" charset="0"/>
            </a:rPr>
            <a:t> </a:t>
          </a:r>
          <a:r>
            <a:rPr lang="en-US" sz="1800" dirty="0" err="1" smtClean="0">
              <a:latin typeface="NikoshBAN" panose="02000000000000000000" pitchFamily="2" charset="0"/>
              <a:cs typeface="NikoshBAN" panose="02000000000000000000" pitchFamily="2" charset="0"/>
            </a:rPr>
            <a:t>আন্দোলনে</a:t>
          </a:r>
          <a:r>
            <a:rPr lang="en-US" sz="1800" dirty="0" smtClean="0">
              <a:latin typeface="NikoshBAN" panose="02000000000000000000" pitchFamily="2" charset="0"/>
              <a:cs typeface="NikoshBAN" panose="02000000000000000000" pitchFamily="2" charset="0"/>
            </a:rPr>
            <a:t> </a:t>
          </a:r>
          <a:r>
            <a:rPr lang="en-US" sz="1800" dirty="0" err="1" smtClean="0">
              <a:latin typeface="NikoshBAN" panose="02000000000000000000" pitchFamily="2" charset="0"/>
              <a:cs typeface="NikoshBAN" panose="02000000000000000000" pitchFamily="2" charset="0"/>
            </a:rPr>
            <a:t>এক</a:t>
          </a:r>
          <a:r>
            <a:rPr lang="en-US" sz="1800" dirty="0" smtClean="0">
              <a:latin typeface="NikoshBAN" panose="02000000000000000000" pitchFamily="2" charset="0"/>
              <a:cs typeface="NikoshBAN" panose="02000000000000000000" pitchFamily="2" charset="0"/>
            </a:rPr>
            <a:t> </a:t>
          </a:r>
          <a:r>
            <a:rPr lang="en-US" sz="1800" dirty="0" err="1" smtClean="0">
              <a:latin typeface="NikoshBAN" panose="02000000000000000000" pitchFamily="2" charset="0"/>
              <a:cs typeface="NikoshBAN" panose="02000000000000000000" pitchFamily="2" charset="0"/>
            </a:rPr>
            <a:t>নতুন</a:t>
          </a:r>
          <a:r>
            <a:rPr lang="en-US" sz="1800" dirty="0" smtClean="0">
              <a:latin typeface="NikoshBAN" panose="02000000000000000000" pitchFamily="2" charset="0"/>
              <a:cs typeface="NikoshBAN" panose="02000000000000000000" pitchFamily="2" charset="0"/>
            </a:rPr>
            <a:t> </a:t>
          </a:r>
          <a:r>
            <a:rPr lang="en-US" sz="1800" dirty="0" err="1" smtClean="0">
              <a:latin typeface="NikoshBAN" panose="02000000000000000000" pitchFamily="2" charset="0"/>
              <a:cs typeface="NikoshBAN" panose="02000000000000000000" pitchFamily="2" charset="0"/>
            </a:rPr>
            <a:t>ধারার</a:t>
          </a:r>
          <a:r>
            <a:rPr lang="en-US" sz="1800" dirty="0" smtClean="0">
              <a:latin typeface="NikoshBAN" panose="02000000000000000000" pitchFamily="2" charset="0"/>
              <a:cs typeface="NikoshBAN" panose="02000000000000000000" pitchFamily="2" charset="0"/>
            </a:rPr>
            <a:t> </a:t>
          </a:r>
          <a:r>
            <a:rPr lang="en-US" sz="1800" dirty="0" err="1" smtClean="0">
              <a:latin typeface="NikoshBAN" panose="02000000000000000000" pitchFamily="2" charset="0"/>
              <a:cs typeface="NikoshBAN" panose="02000000000000000000" pitchFamily="2" charset="0"/>
            </a:rPr>
            <a:t>জন্ম</a:t>
          </a:r>
          <a:r>
            <a:rPr lang="en-US" sz="1800" dirty="0" smtClean="0">
              <a:latin typeface="NikoshBAN" panose="02000000000000000000" pitchFamily="2" charset="0"/>
              <a:cs typeface="NikoshBAN" panose="02000000000000000000" pitchFamily="2" charset="0"/>
            </a:rPr>
            <a:t> </a:t>
          </a:r>
          <a:r>
            <a:rPr lang="en-US" sz="1800" dirty="0" err="1" smtClean="0">
              <a:latin typeface="NikoshBAN" panose="02000000000000000000" pitchFamily="2" charset="0"/>
              <a:cs typeface="NikoshBAN" panose="02000000000000000000" pitchFamily="2" charset="0"/>
            </a:rPr>
            <a:t>হয়</a:t>
          </a:r>
          <a:r>
            <a:rPr lang="en-US" sz="1800" dirty="0" smtClean="0">
              <a:latin typeface="NikoshBAN" panose="02000000000000000000" pitchFamily="2" charset="0"/>
              <a:cs typeface="NikoshBAN" panose="02000000000000000000" pitchFamily="2" charset="0"/>
            </a:rPr>
            <a:t>।</a:t>
          </a:r>
          <a:endParaRPr lang="en-US" sz="1800" dirty="0">
            <a:latin typeface="NikoshBAN" panose="02000000000000000000" pitchFamily="2" charset="0"/>
            <a:cs typeface="NikoshBAN" panose="02000000000000000000" pitchFamily="2" charset="0"/>
          </a:endParaRPr>
        </a:p>
      </dgm:t>
    </dgm:pt>
    <dgm:pt modelId="{46A816B7-CEA8-4168-9D8B-645B2326AD7F}" type="parTrans" cxnId="{2228672E-CF7E-412A-BD5B-D570D0EA5A0A}">
      <dgm:prSet/>
      <dgm:spPr>
        <a:solidFill>
          <a:srgbClr val="00B050"/>
        </a:solidFill>
      </dgm:spPr>
      <dgm:t>
        <a:bodyPr/>
        <a:lstStyle/>
        <a:p>
          <a:endParaRPr lang="en-US"/>
        </a:p>
      </dgm:t>
    </dgm:pt>
    <dgm:pt modelId="{9D10950C-93C2-4AD5-89FA-98131B1D4BBD}" type="sibTrans" cxnId="{2228672E-CF7E-412A-BD5B-D570D0EA5A0A}">
      <dgm:prSet/>
      <dgm:spPr/>
      <dgm:t>
        <a:bodyPr/>
        <a:lstStyle/>
        <a:p>
          <a:endParaRPr lang="en-US"/>
        </a:p>
      </dgm:t>
    </dgm:pt>
    <dgm:pt modelId="{F6AA1C2E-AB46-442E-B5B9-EB4845AD6655}">
      <dgm:prSet phldrT="[Text]" custT="1"/>
      <dgm:spPr>
        <a:solidFill>
          <a:schemeClr val="tx2">
            <a:lumMod val="40000"/>
            <a:lumOff val="60000"/>
          </a:schemeClr>
        </a:solidFill>
      </dgm:spPr>
      <dgm:t>
        <a:bodyPr/>
        <a:lstStyle/>
        <a:p>
          <a:r>
            <a:rPr lang="en-US" sz="1400" dirty="0" err="1" smtClean="0">
              <a:latin typeface="NikoshBAN" pitchFamily="2" charset="0"/>
              <a:cs typeface="NikoshBAN" pitchFamily="2" charset="0"/>
            </a:rPr>
            <a:t>দ্বি-জাতি</a:t>
          </a:r>
          <a:r>
            <a:rPr lang="en-US" sz="1400" dirty="0" smtClean="0">
              <a:latin typeface="NikoshBAN" pitchFamily="2" charset="0"/>
              <a:cs typeface="NikoshBAN" pitchFamily="2" charset="0"/>
            </a:rPr>
            <a:t> </a:t>
          </a:r>
          <a:r>
            <a:rPr lang="en-US" sz="1400" dirty="0" err="1" smtClean="0">
              <a:latin typeface="NikoshBAN" pitchFamily="2" charset="0"/>
              <a:cs typeface="NikoshBAN" pitchFamily="2" charset="0"/>
            </a:rPr>
            <a:t>তত্ত্বের</a:t>
          </a:r>
          <a:r>
            <a:rPr lang="en-US" sz="1400" dirty="0" smtClean="0">
              <a:latin typeface="NikoshBAN" pitchFamily="2" charset="0"/>
              <a:cs typeface="NikoshBAN" pitchFamily="2" charset="0"/>
            </a:rPr>
            <a:t> </a:t>
          </a:r>
          <a:r>
            <a:rPr lang="en-US" sz="1400" dirty="0" err="1" smtClean="0">
              <a:latin typeface="NikoshBAN" pitchFamily="2" charset="0"/>
              <a:cs typeface="NikoshBAN" pitchFamily="2" charset="0"/>
            </a:rPr>
            <a:t>মাধ্যমে</a:t>
          </a:r>
          <a:r>
            <a:rPr lang="en-US" sz="1400" dirty="0" smtClean="0">
              <a:latin typeface="NikoshBAN" pitchFamily="2" charset="0"/>
              <a:cs typeface="NikoshBAN" pitchFamily="2" charset="0"/>
            </a:rPr>
            <a:t> </a:t>
          </a:r>
          <a:r>
            <a:rPr lang="en-US" sz="1400" dirty="0" err="1" smtClean="0">
              <a:latin typeface="NikoshBAN" pitchFamily="2" charset="0"/>
              <a:cs typeface="NikoshBAN" pitchFamily="2" charset="0"/>
            </a:rPr>
            <a:t>মোহাম্মদ</a:t>
          </a:r>
          <a:r>
            <a:rPr lang="en-US" sz="1400" dirty="0" smtClean="0">
              <a:latin typeface="NikoshBAN" pitchFamily="2" charset="0"/>
              <a:cs typeface="NikoshBAN" pitchFamily="2" charset="0"/>
            </a:rPr>
            <a:t> </a:t>
          </a:r>
          <a:r>
            <a:rPr lang="en-US" sz="1400" dirty="0" err="1" smtClean="0">
              <a:latin typeface="NikoshBAN" pitchFamily="2" charset="0"/>
              <a:cs typeface="NikoshBAN" pitchFamily="2" charset="0"/>
            </a:rPr>
            <a:t>আলী</a:t>
          </a:r>
          <a:r>
            <a:rPr lang="en-US" sz="1400" dirty="0" smtClean="0">
              <a:latin typeface="NikoshBAN" pitchFamily="2" charset="0"/>
              <a:cs typeface="NikoshBAN" pitchFamily="2" charset="0"/>
            </a:rPr>
            <a:t> </a:t>
          </a:r>
          <a:r>
            <a:rPr lang="en-US" sz="1400" dirty="0" err="1" smtClean="0">
              <a:latin typeface="NikoshBAN" pitchFamily="2" charset="0"/>
              <a:cs typeface="NikoshBAN" pitchFamily="2" charset="0"/>
            </a:rPr>
            <a:t>জিন্নাহ</a:t>
          </a:r>
          <a:r>
            <a:rPr lang="en-US" sz="1400" dirty="0" smtClean="0">
              <a:latin typeface="NikoshBAN" pitchFamily="2" charset="0"/>
              <a:cs typeface="NikoshBAN" pitchFamily="2" charset="0"/>
            </a:rPr>
            <a:t> </a:t>
          </a:r>
          <a:r>
            <a:rPr lang="en-US" sz="1400" dirty="0" err="1" smtClean="0">
              <a:latin typeface="NikoshBAN" pitchFamily="2" charset="0"/>
              <a:cs typeface="NikoshBAN" pitchFamily="2" charset="0"/>
            </a:rPr>
            <a:t>মুসলমানদের</a:t>
          </a:r>
          <a:r>
            <a:rPr lang="en-US" sz="1400" dirty="0" smtClean="0">
              <a:latin typeface="NikoshBAN" pitchFamily="2" charset="0"/>
              <a:cs typeface="NikoshBAN" pitchFamily="2" charset="0"/>
            </a:rPr>
            <a:t> </a:t>
          </a:r>
          <a:r>
            <a:rPr lang="en-US" sz="1400" dirty="0" err="1" smtClean="0">
              <a:latin typeface="NikoshBAN" pitchFamily="2" charset="0"/>
              <a:cs typeface="NikoshBAN" pitchFamily="2" charset="0"/>
            </a:rPr>
            <a:t>আলাদা</a:t>
          </a:r>
          <a:r>
            <a:rPr lang="en-US" sz="1400" dirty="0" smtClean="0">
              <a:latin typeface="NikoshBAN" pitchFamily="2" charset="0"/>
              <a:cs typeface="NikoshBAN" pitchFamily="2" charset="0"/>
            </a:rPr>
            <a:t> </a:t>
          </a:r>
          <a:r>
            <a:rPr lang="en-US" sz="1400" dirty="0" err="1" smtClean="0">
              <a:latin typeface="NikoshBAN" pitchFamily="2" charset="0"/>
              <a:cs typeface="NikoshBAN" pitchFamily="2" charset="0"/>
            </a:rPr>
            <a:t>জাতি</a:t>
          </a:r>
          <a:r>
            <a:rPr lang="en-US" sz="1400" dirty="0" smtClean="0">
              <a:latin typeface="NikoshBAN" pitchFamily="2" charset="0"/>
              <a:cs typeface="NikoshBAN" pitchFamily="2" charset="0"/>
            </a:rPr>
            <a:t> </a:t>
          </a:r>
          <a:r>
            <a:rPr lang="en-US" sz="1400" dirty="0" err="1" smtClean="0">
              <a:latin typeface="NikoshBAN" pitchFamily="2" charset="0"/>
              <a:cs typeface="NikoshBAN" pitchFamily="2" charset="0"/>
            </a:rPr>
            <a:t>হিসেবে</a:t>
          </a:r>
          <a:r>
            <a:rPr lang="en-US" sz="1400" dirty="0" smtClean="0">
              <a:latin typeface="NikoshBAN" pitchFamily="2" charset="0"/>
              <a:cs typeface="NikoshBAN" pitchFamily="2" charset="0"/>
            </a:rPr>
            <a:t> </a:t>
          </a:r>
          <a:r>
            <a:rPr lang="en-US" sz="1400" dirty="0" err="1" smtClean="0">
              <a:latin typeface="NikoshBAN" pitchFamily="2" charset="0"/>
              <a:cs typeface="NikoshBAN" pitchFamily="2" charset="0"/>
            </a:rPr>
            <a:t>চিহ্নিত</a:t>
          </a:r>
          <a:r>
            <a:rPr lang="en-US" sz="1400" dirty="0" smtClean="0">
              <a:latin typeface="NikoshBAN" pitchFamily="2" charset="0"/>
              <a:cs typeface="NikoshBAN" pitchFamily="2" charset="0"/>
            </a:rPr>
            <a:t> </a:t>
          </a:r>
          <a:r>
            <a:rPr lang="en-US" sz="1400" dirty="0" err="1" smtClean="0">
              <a:latin typeface="NikoshBAN" pitchFamily="2" charset="0"/>
              <a:cs typeface="NikoshBAN" pitchFamily="2" charset="0"/>
            </a:rPr>
            <a:t>করতে</a:t>
          </a:r>
          <a:r>
            <a:rPr lang="en-US" sz="1400" dirty="0" smtClean="0">
              <a:latin typeface="NikoshBAN" pitchFamily="2" charset="0"/>
              <a:cs typeface="NikoshBAN" pitchFamily="2" charset="0"/>
            </a:rPr>
            <a:t> </a:t>
          </a:r>
          <a:r>
            <a:rPr lang="en-US" sz="1400" dirty="0" err="1" smtClean="0">
              <a:latin typeface="NikoshBAN" pitchFamily="2" charset="0"/>
              <a:cs typeface="NikoshBAN" pitchFamily="2" charset="0"/>
            </a:rPr>
            <a:t>থাকেন</a:t>
          </a:r>
          <a:r>
            <a:rPr lang="en-US" sz="1400" dirty="0" smtClean="0">
              <a:latin typeface="NikoshBAN" pitchFamily="2" charset="0"/>
              <a:cs typeface="NikoshBAN" pitchFamily="2" charset="0"/>
            </a:rPr>
            <a:t>। </a:t>
          </a:r>
          <a:endParaRPr lang="en-US" sz="1400" dirty="0">
            <a:latin typeface="NikoshBAN" pitchFamily="2" charset="0"/>
            <a:cs typeface="NikoshBAN" pitchFamily="2" charset="0"/>
          </a:endParaRPr>
        </a:p>
      </dgm:t>
    </dgm:pt>
    <dgm:pt modelId="{D8E3EFCF-0212-4C68-A782-8ADBD72F5764}" type="parTrans" cxnId="{42C3C27C-57E6-4D44-9602-08DE817D11E7}">
      <dgm:prSet/>
      <dgm:spPr>
        <a:solidFill>
          <a:srgbClr val="00B050"/>
        </a:solidFill>
      </dgm:spPr>
      <dgm:t>
        <a:bodyPr/>
        <a:lstStyle/>
        <a:p>
          <a:endParaRPr lang="en-US"/>
        </a:p>
      </dgm:t>
    </dgm:pt>
    <dgm:pt modelId="{5579A069-0EDC-4B3D-9753-4C77D9B5D057}" type="sibTrans" cxnId="{42C3C27C-57E6-4D44-9602-08DE817D11E7}">
      <dgm:prSet/>
      <dgm:spPr/>
      <dgm:t>
        <a:bodyPr/>
        <a:lstStyle/>
        <a:p>
          <a:endParaRPr lang="en-US"/>
        </a:p>
      </dgm:t>
    </dgm:pt>
    <dgm:pt modelId="{C20ED336-0297-4589-B1CD-17060231EA7C}">
      <dgm:prSet phldrT="[Text]" custT="1"/>
      <dgm:spPr>
        <a:solidFill>
          <a:schemeClr val="bg1">
            <a:lumMod val="75000"/>
          </a:schemeClr>
        </a:solidFill>
      </dgm:spPr>
      <dgm:t>
        <a:bodyPr/>
        <a:lstStyle/>
        <a:p>
          <a:pPr algn="ctr"/>
          <a:r>
            <a:rPr lang="as-IN" sz="1600" dirty="0" smtClean="0">
              <a:latin typeface="NikoshBAN" panose="02000000000000000000" pitchFamily="2" charset="0"/>
              <a:cs typeface="NikoshBAN" panose="02000000000000000000" pitchFamily="2" charset="0"/>
            </a:rPr>
            <a:t>দ্বি-জাতি তত্ত্বের বাস্তব পরিণতিতে ১৪ আগস্ট পাকিস্তান এবং ১৫ আগস্ট ভারত নামে দুটি রাষ্ট্রের জন্ম হয়।</a:t>
          </a:r>
          <a:endParaRPr lang="en-US" sz="1600" dirty="0">
            <a:latin typeface="NikoshBAN" panose="02000000000000000000" pitchFamily="2" charset="0"/>
            <a:cs typeface="NikoshBAN" panose="02000000000000000000" pitchFamily="2" charset="0"/>
          </a:endParaRPr>
        </a:p>
      </dgm:t>
    </dgm:pt>
    <dgm:pt modelId="{4275BE6B-116F-4470-A447-8465CFFBB002}" type="parTrans" cxnId="{C25EA640-7655-478B-87EB-799FEAC04D4C}">
      <dgm:prSet/>
      <dgm:spPr>
        <a:solidFill>
          <a:srgbClr val="00B050"/>
        </a:solidFill>
      </dgm:spPr>
      <dgm:t>
        <a:bodyPr/>
        <a:lstStyle/>
        <a:p>
          <a:endParaRPr lang="en-US"/>
        </a:p>
      </dgm:t>
    </dgm:pt>
    <dgm:pt modelId="{376EE82F-72B2-4D04-BCA4-50C05B3CC2C4}" type="sibTrans" cxnId="{C25EA640-7655-478B-87EB-799FEAC04D4C}">
      <dgm:prSet/>
      <dgm:spPr/>
      <dgm:t>
        <a:bodyPr/>
        <a:lstStyle/>
        <a:p>
          <a:endParaRPr lang="en-US"/>
        </a:p>
      </dgm:t>
    </dgm:pt>
    <dgm:pt modelId="{3C0C8362-63DD-4FDD-8DAA-E87FD01C1A4C}">
      <dgm:prSet custT="1"/>
      <dgm:spPr>
        <a:solidFill>
          <a:schemeClr val="accent5">
            <a:lumMod val="60000"/>
            <a:lumOff val="40000"/>
          </a:schemeClr>
        </a:solidFill>
      </dgm:spPr>
      <dgm:t>
        <a:bodyPr/>
        <a:lstStyle/>
        <a:p>
          <a:pPr algn="ctr"/>
          <a:r>
            <a:rPr lang="en-US" sz="1600" dirty="0" err="1" smtClean="0">
              <a:latin typeface="NikoshBAN" panose="02000000000000000000" pitchFamily="2" charset="0"/>
              <a:cs typeface="NikoshBAN" panose="02000000000000000000" pitchFamily="2" charset="0"/>
            </a:rPr>
            <a:t>লাহোর</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প্রস্তাবের</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পর</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থেকে</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মুসলমান</a:t>
          </a:r>
          <a:r>
            <a:rPr lang="bn-IN"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সমপ্রদায়</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নিজস্ব</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আলাদা</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রাষ্ট্রের</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স্বপ্ন</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দেখতে</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থাকে</a:t>
          </a:r>
          <a:endParaRPr lang="en-US" sz="1600" dirty="0">
            <a:latin typeface="NikoshBAN" panose="02000000000000000000" pitchFamily="2" charset="0"/>
            <a:cs typeface="NikoshBAN" panose="02000000000000000000" pitchFamily="2" charset="0"/>
          </a:endParaRPr>
        </a:p>
      </dgm:t>
    </dgm:pt>
    <dgm:pt modelId="{DD8F7C09-766C-4A2D-8AAD-BD1D841DE24E}" type="parTrans" cxnId="{BB7E988E-C1D3-4E27-82C2-F4286F9EF67D}">
      <dgm:prSet/>
      <dgm:spPr>
        <a:solidFill>
          <a:srgbClr val="00B050"/>
        </a:solidFill>
      </dgm:spPr>
      <dgm:t>
        <a:bodyPr/>
        <a:lstStyle/>
        <a:p>
          <a:endParaRPr lang="en-US"/>
        </a:p>
      </dgm:t>
    </dgm:pt>
    <dgm:pt modelId="{EECE229E-F8E3-4F20-BE77-FE83FDC71729}" type="sibTrans" cxnId="{BB7E988E-C1D3-4E27-82C2-F4286F9EF67D}">
      <dgm:prSet/>
      <dgm:spPr/>
      <dgm:t>
        <a:bodyPr/>
        <a:lstStyle/>
        <a:p>
          <a:endParaRPr lang="en-US"/>
        </a:p>
      </dgm:t>
    </dgm:pt>
    <dgm:pt modelId="{B8955711-6663-445C-9391-BE677C001461}" type="pres">
      <dgm:prSet presAssocID="{B13AC860-EDBD-406D-92FD-50ED608E4540}" presName="Name0" presStyleCnt="0">
        <dgm:presLayoutVars>
          <dgm:chMax val="1"/>
          <dgm:dir/>
          <dgm:animLvl val="ctr"/>
          <dgm:resizeHandles val="exact"/>
        </dgm:presLayoutVars>
      </dgm:prSet>
      <dgm:spPr/>
      <dgm:t>
        <a:bodyPr/>
        <a:lstStyle/>
        <a:p>
          <a:endParaRPr lang="en-US"/>
        </a:p>
      </dgm:t>
    </dgm:pt>
    <dgm:pt modelId="{A703115E-51AC-4061-B52B-C8B053E50D7C}" type="pres">
      <dgm:prSet presAssocID="{BDBFE0DD-B1DF-41D8-A096-35E650A02C7F}" presName="centerShape" presStyleLbl="node0" presStyleIdx="0" presStyleCnt="1" custScaleX="124647"/>
      <dgm:spPr/>
      <dgm:t>
        <a:bodyPr/>
        <a:lstStyle/>
        <a:p>
          <a:endParaRPr lang="en-US"/>
        </a:p>
      </dgm:t>
    </dgm:pt>
    <dgm:pt modelId="{23D12A5C-797C-4FDC-8B56-F677FB8483AD}" type="pres">
      <dgm:prSet presAssocID="{0D30A280-8C10-4791-B8E2-C46190EA4A2E}" presName="parTrans" presStyleLbl="sibTrans2D1" presStyleIdx="0" presStyleCnt="5"/>
      <dgm:spPr/>
      <dgm:t>
        <a:bodyPr/>
        <a:lstStyle/>
        <a:p>
          <a:endParaRPr lang="en-US"/>
        </a:p>
      </dgm:t>
    </dgm:pt>
    <dgm:pt modelId="{187B8612-27CB-4157-923A-2B644D324EED}" type="pres">
      <dgm:prSet presAssocID="{0D30A280-8C10-4791-B8E2-C46190EA4A2E}" presName="connectorText" presStyleLbl="sibTrans2D1" presStyleIdx="0" presStyleCnt="5"/>
      <dgm:spPr/>
      <dgm:t>
        <a:bodyPr/>
        <a:lstStyle/>
        <a:p>
          <a:endParaRPr lang="en-US"/>
        </a:p>
      </dgm:t>
    </dgm:pt>
    <dgm:pt modelId="{07203501-AB61-4C54-BF5B-007AC3480DF5}" type="pres">
      <dgm:prSet presAssocID="{0CF6CA65-C95B-4A42-AA29-66678FA4AD75}" presName="node" presStyleLbl="node1" presStyleIdx="0" presStyleCnt="5" custScaleX="126704" custRadScaleRad="92658" custRadScaleInc="7884">
        <dgm:presLayoutVars>
          <dgm:bulletEnabled val="1"/>
        </dgm:presLayoutVars>
      </dgm:prSet>
      <dgm:spPr/>
      <dgm:t>
        <a:bodyPr/>
        <a:lstStyle/>
        <a:p>
          <a:endParaRPr lang="en-US"/>
        </a:p>
      </dgm:t>
    </dgm:pt>
    <dgm:pt modelId="{3C2966F3-458B-46F1-8FDF-9ED5C658289F}" type="pres">
      <dgm:prSet presAssocID="{DD8F7C09-766C-4A2D-8AAD-BD1D841DE24E}" presName="parTrans" presStyleLbl="sibTrans2D1" presStyleIdx="1" presStyleCnt="5"/>
      <dgm:spPr/>
      <dgm:t>
        <a:bodyPr/>
        <a:lstStyle/>
        <a:p>
          <a:endParaRPr lang="en-US"/>
        </a:p>
      </dgm:t>
    </dgm:pt>
    <dgm:pt modelId="{8D3524FD-2A24-446E-A32F-FAA953EEE05C}" type="pres">
      <dgm:prSet presAssocID="{DD8F7C09-766C-4A2D-8AAD-BD1D841DE24E}" presName="connectorText" presStyleLbl="sibTrans2D1" presStyleIdx="1" presStyleCnt="5"/>
      <dgm:spPr/>
      <dgm:t>
        <a:bodyPr/>
        <a:lstStyle/>
        <a:p>
          <a:endParaRPr lang="en-US"/>
        </a:p>
      </dgm:t>
    </dgm:pt>
    <dgm:pt modelId="{7F88B125-18D6-452E-BC40-A81213FE0076}" type="pres">
      <dgm:prSet presAssocID="{3C0C8362-63DD-4FDD-8DAA-E87FD01C1A4C}" presName="node" presStyleLbl="node1" presStyleIdx="1" presStyleCnt="5" custRadScaleRad="95171" custRadScaleInc="10384">
        <dgm:presLayoutVars>
          <dgm:bulletEnabled val="1"/>
        </dgm:presLayoutVars>
      </dgm:prSet>
      <dgm:spPr/>
      <dgm:t>
        <a:bodyPr/>
        <a:lstStyle/>
        <a:p>
          <a:endParaRPr lang="en-US"/>
        </a:p>
      </dgm:t>
    </dgm:pt>
    <dgm:pt modelId="{C625A903-1252-41D8-9F38-9BF5CA9366EB}" type="pres">
      <dgm:prSet presAssocID="{46A816B7-CEA8-4168-9D8B-645B2326AD7F}" presName="parTrans" presStyleLbl="sibTrans2D1" presStyleIdx="2" presStyleCnt="5"/>
      <dgm:spPr/>
      <dgm:t>
        <a:bodyPr/>
        <a:lstStyle/>
        <a:p>
          <a:endParaRPr lang="en-US"/>
        </a:p>
      </dgm:t>
    </dgm:pt>
    <dgm:pt modelId="{F7D67BD5-250C-4B4A-92DF-A9D1BC0C6468}" type="pres">
      <dgm:prSet presAssocID="{46A816B7-CEA8-4168-9D8B-645B2326AD7F}" presName="connectorText" presStyleLbl="sibTrans2D1" presStyleIdx="2" presStyleCnt="5"/>
      <dgm:spPr/>
      <dgm:t>
        <a:bodyPr/>
        <a:lstStyle/>
        <a:p>
          <a:endParaRPr lang="en-US"/>
        </a:p>
      </dgm:t>
    </dgm:pt>
    <dgm:pt modelId="{0DEFE33E-3E3B-436B-A203-6B2A63028275}" type="pres">
      <dgm:prSet presAssocID="{E9941F50-E39D-4961-9C05-ACE07E7C0797}" presName="node" presStyleLbl="node1" presStyleIdx="2" presStyleCnt="5">
        <dgm:presLayoutVars>
          <dgm:bulletEnabled val="1"/>
        </dgm:presLayoutVars>
      </dgm:prSet>
      <dgm:spPr/>
      <dgm:t>
        <a:bodyPr/>
        <a:lstStyle/>
        <a:p>
          <a:endParaRPr lang="en-US"/>
        </a:p>
      </dgm:t>
    </dgm:pt>
    <dgm:pt modelId="{6D936BAD-FEFD-468F-95D1-4916C49E892D}" type="pres">
      <dgm:prSet presAssocID="{D8E3EFCF-0212-4C68-A782-8ADBD72F5764}" presName="parTrans" presStyleLbl="sibTrans2D1" presStyleIdx="3" presStyleCnt="5"/>
      <dgm:spPr/>
      <dgm:t>
        <a:bodyPr/>
        <a:lstStyle/>
        <a:p>
          <a:endParaRPr lang="en-US"/>
        </a:p>
      </dgm:t>
    </dgm:pt>
    <dgm:pt modelId="{36F22091-DFEC-4339-819D-8185AECF7C05}" type="pres">
      <dgm:prSet presAssocID="{D8E3EFCF-0212-4C68-A782-8ADBD72F5764}" presName="connectorText" presStyleLbl="sibTrans2D1" presStyleIdx="3" presStyleCnt="5"/>
      <dgm:spPr/>
      <dgm:t>
        <a:bodyPr/>
        <a:lstStyle/>
        <a:p>
          <a:endParaRPr lang="en-US"/>
        </a:p>
      </dgm:t>
    </dgm:pt>
    <dgm:pt modelId="{43352EAB-AA0C-4AA1-B927-245D69888E42}" type="pres">
      <dgm:prSet presAssocID="{F6AA1C2E-AB46-442E-B5B9-EB4845AD6655}" presName="node" presStyleLbl="node1" presStyleIdx="3" presStyleCnt="5">
        <dgm:presLayoutVars>
          <dgm:bulletEnabled val="1"/>
        </dgm:presLayoutVars>
      </dgm:prSet>
      <dgm:spPr/>
      <dgm:t>
        <a:bodyPr/>
        <a:lstStyle/>
        <a:p>
          <a:endParaRPr lang="en-US"/>
        </a:p>
      </dgm:t>
    </dgm:pt>
    <dgm:pt modelId="{A2B101F8-66DA-46C6-9BF3-0274070E1D63}" type="pres">
      <dgm:prSet presAssocID="{4275BE6B-116F-4470-A447-8465CFFBB002}" presName="parTrans" presStyleLbl="sibTrans2D1" presStyleIdx="4" presStyleCnt="5"/>
      <dgm:spPr/>
      <dgm:t>
        <a:bodyPr/>
        <a:lstStyle/>
        <a:p>
          <a:endParaRPr lang="en-US"/>
        </a:p>
      </dgm:t>
    </dgm:pt>
    <dgm:pt modelId="{B7D87EDB-04D6-4DC1-BDBF-245C8C3370C4}" type="pres">
      <dgm:prSet presAssocID="{4275BE6B-116F-4470-A447-8465CFFBB002}" presName="connectorText" presStyleLbl="sibTrans2D1" presStyleIdx="4" presStyleCnt="5"/>
      <dgm:spPr/>
      <dgm:t>
        <a:bodyPr/>
        <a:lstStyle/>
        <a:p>
          <a:endParaRPr lang="en-US"/>
        </a:p>
      </dgm:t>
    </dgm:pt>
    <dgm:pt modelId="{E8C3F01C-7CBC-4B09-BFC8-14C867540F8A}" type="pres">
      <dgm:prSet presAssocID="{C20ED336-0297-4589-B1CD-17060231EA7C}" presName="node" presStyleLbl="node1" presStyleIdx="4" presStyleCnt="5" custScaleX="111731">
        <dgm:presLayoutVars>
          <dgm:bulletEnabled val="1"/>
        </dgm:presLayoutVars>
      </dgm:prSet>
      <dgm:spPr/>
      <dgm:t>
        <a:bodyPr/>
        <a:lstStyle/>
        <a:p>
          <a:endParaRPr lang="en-US"/>
        </a:p>
      </dgm:t>
    </dgm:pt>
  </dgm:ptLst>
  <dgm:cxnLst>
    <dgm:cxn modelId="{6DD26023-7FD7-4C77-9951-82CD4039FF68}" type="presOf" srcId="{46A816B7-CEA8-4168-9D8B-645B2326AD7F}" destId="{C625A903-1252-41D8-9F38-9BF5CA9366EB}" srcOrd="0" destOrd="0" presId="urn:microsoft.com/office/officeart/2005/8/layout/radial5"/>
    <dgm:cxn modelId="{C25EA640-7655-478B-87EB-799FEAC04D4C}" srcId="{BDBFE0DD-B1DF-41D8-A096-35E650A02C7F}" destId="{C20ED336-0297-4589-B1CD-17060231EA7C}" srcOrd="4" destOrd="0" parTransId="{4275BE6B-116F-4470-A447-8465CFFBB002}" sibTransId="{376EE82F-72B2-4D04-BCA4-50C05B3CC2C4}"/>
    <dgm:cxn modelId="{2228672E-CF7E-412A-BD5B-D570D0EA5A0A}" srcId="{BDBFE0DD-B1DF-41D8-A096-35E650A02C7F}" destId="{E9941F50-E39D-4961-9C05-ACE07E7C0797}" srcOrd="2" destOrd="0" parTransId="{46A816B7-CEA8-4168-9D8B-645B2326AD7F}" sibTransId="{9D10950C-93C2-4AD5-89FA-98131B1D4BBD}"/>
    <dgm:cxn modelId="{132D6B21-D753-49EB-B50D-9130D05613C3}" type="presOf" srcId="{DD8F7C09-766C-4A2D-8AAD-BD1D841DE24E}" destId="{3C2966F3-458B-46F1-8FDF-9ED5C658289F}" srcOrd="0" destOrd="0" presId="urn:microsoft.com/office/officeart/2005/8/layout/radial5"/>
    <dgm:cxn modelId="{03FAFD8E-E8DE-4F76-A3EE-521EA03BBA10}" type="presOf" srcId="{D8E3EFCF-0212-4C68-A782-8ADBD72F5764}" destId="{6D936BAD-FEFD-468F-95D1-4916C49E892D}" srcOrd="0" destOrd="0" presId="urn:microsoft.com/office/officeart/2005/8/layout/radial5"/>
    <dgm:cxn modelId="{309BFAB3-AA69-42D7-BCDB-D4386A3307C0}" type="presOf" srcId="{0D30A280-8C10-4791-B8E2-C46190EA4A2E}" destId="{23D12A5C-797C-4FDC-8B56-F677FB8483AD}" srcOrd="0" destOrd="0" presId="urn:microsoft.com/office/officeart/2005/8/layout/radial5"/>
    <dgm:cxn modelId="{345969D4-2FD9-4C06-B988-A0FCC7386FEF}" type="presOf" srcId="{BDBFE0DD-B1DF-41D8-A096-35E650A02C7F}" destId="{A703115E-51AC-4061-B52B-C8B053E50D7C}" srcOrd="0" destOrd="0" presId="urn:microsoft.com/office/officeart/2005/8/layout/radial5"/>
    <dgm:cxn modelId="{A93BD0E8-BFF3-4CA4-8D34-27718886405D}" srcId="{B13AC860-EDBD-406D-92FD-50ED608E4540}" destId="{BDBFE0DD-B1DF-41D8-A096-35E650A02C7F}" srcOrd="0" destOrd="0" parTransId="{108A2B1B-7F88-4034-A28B-3F316AF938A9}" sibTransId="{0E18DFB9-B46C-435A-B6E9-50512CDFDCDC}"/>
    <dgm:cxn modelId="{0011A3F9-9555-46AA-BD9F-03911EA9D27F}" type="presOf" srcId="{3C0C8362-63DD-4FDD-8DAA-E87FD01C1A4C}" destId="{7F88B125-18D6-452E-BC40-A81213FE0076}" srcOrd="0" destOrd="0" presId="urn:microsoft.com/office/officeart/2005/8/layout/radial5"/>
    <dgm:cxn modelId="{E3EB3F30-6BDD-49B7-B958-3EA64DFADF50}" srcId="{BDBFE0DD-B1DF-41D8-A096-35E650A02C7F}" destId="{0CF6CA65-C95B-4A42-AA29-66678FA4AD75}" srcOrd="0" destOrd="0" parTransId="{0D30A280-8C10-4791-B8E2-C46190EA4A2E}" sibTransId="{4F388C05-494E-4C07-9495-4266E0F39596}"/>
    <dgm:cxn modelId="{24557B50-104D-4C08-8AB3-435163EF9AAF}" type="presOf" srcId="{D8E3EFCF-0212-4C68-A782-8ADBD72F5764}" destId="{36F22091-DFEC-4339-819D-8185AECF7C05}" srcOrd="1" destOrd="0" presId="urn:microsoft.com/office/officeart/2005/8/layout/radial5"/>
    <dgm:cxn modelId="{D0870C29-ECD0-430E-AE78-F6D8E92278A8}" type="presOf" srcId="{E9941F50-E39D-4961-9C05-ACE07E7C0797}" destId="{0DEFE33E-3E3B-436B-A203-6B2A63028275}" srcOrd="0" destOrd="0" presId="urn:microsoft.com/office/officeart/2005/8/layout/radial5"/>
    <dgm:cxn modelId="{CDCDC041-2EF4-4135-A809-1EA21CA1F324}" type="presOf" srcId="{46A816B7-CEA8-4168-9D8B-645B2326AD7F}" destId="{F7D67BD5-250C-4B4A-92DF-A9D1BC0C6468}" srcOrd="1" destOrd="0" presId="urn:microsoft.com/office/officeart/2005/8/layout/radial5"/>
    <dgm:cxn modelId="{9C5C70F0-1D02-4C77-9C8A-E557C6402BBF}" type="presOf" srcId="{0D30A280-8C10-4791-B8E2-C46190EA4A2E}" destId="{187B8612-27CB-4157-923A-2B644D324EED}" srcOrd="1" destOrd="0" presId="urn:microsoft.com/office/officeart/2005/8/layout/radial5"/>
    <dgm:cxn modelId="{106B7B85-14E8-4F6E-8205-B405D178BA27}" type="presOf" srcId="{DD8F7C09-766C-4A2D-8AAD-BD1D841DE24E}" destId="{8D3524FD-2A24-446E-A32F-FAA953EEE05C}" srcOrd="1" destOrd="0" presId="urn:microsoft.com/office/officeart/2005/8/layout/radial5"/>
    <dgm:cxn modelId="{C27F23E1-CCF8-4C31-9AC8-9ED4170A0AA1}" type="presOf" srcId="{0CF6CA65-C95B-4A42-AA29-66678FA4AD75}" destId="{07203501-AB61-4C54-BF5B-007AC3480DF5}" srcOrd="0" destOrd="0" presId="urn:microsoft.com/office/officeart/2005/8/layout/radial5"/>
    <dgm:cxn modelId="{9B967CCF-7799-43C7-8799-B5032C661AD2}" type="presOf" srcId="{F6AA1C2E-AB46-442E-B5B9-EB4845AD6655}" destId="{43352EAB-AA0C-4AA1-B927-245D69888E42}" srcOrd="0" destOrd="0" presId="urn:microsoft.com/office/officeart/2005/8/layout/radial5"/>
    <dgm:cxn modelId="{5E433AB4-9B7E-4C47-9B9F-4394EBFE68AB}" type="presOf" srcId="{4275BE6B-116F-4470-A447-8465CFFBB002}" destId="{B7D87EDB-04D6-4DC1-BDBF-245C8C3370C4}" srcOrd="1" destOrd="0" presId="urn:microsoft.com/office/officeart/2005/8/layout/radial5"/>
    <dgm:cxn modelId="{42C3C27C-57E6-4D44-9602-08DE817D11E7}" srcId="{BDBFE0DD-B1DF-41D8-A096-35E650A02C7F}" destId="{F6AA1C2E-AB46-442E-B5B9-EB4845AD6655}" srcOrd="3" destOrd="0" parTransId="{D8E3EFCF-0212-4C68-A782-8ADBD72F5764}" sibTransId="{5579A069-0EDC-4B3D-9753-4C77D9B5D057}"/>
    <dgm:cxn modelId="{C88838B1-6DEE-4917-A1DC-63E2A5787A8C}" type="presOf" srcId="{C20ED336-0297-4589-B1CD-17060231EA7C}" destId="{E8C3F01C-7CBC-4B09-BFC8-14C867540F8A}" srcOrd="0" destOrd="0" presId="urn:microsoft.com/office/officeart/2005/8/layout/radial5"/>
    <dgm:cxn modelId="{54715995-24E9-41C6-B35B-0482E9D02309}" type="presOf" srcId="{B13AC860-EDBD-406D-92FD-50ED608E4540}" destId="{B8955711-6663-445C-9391-BE677C001461}" srcOrd="0" destOrd="0" presId="urn:microsoft.com/office/officeart/2005/8/layout/radial5"/>
    <dgm:cxn modelId="{A924C29A-E32E-4C4E-8C0E-94213CC4178F}" type="presOf" srcId="{4275BE6B-116F-4470-A447-8465CFFBB002}" destId="{A2B101F8-66DA-46C6-9BF3-0274070E1D63}" srcOrd="0" destOrd="0" presId="urn:microsoft.com/office/officeart/2005/8/layout/radial5"/>
    <dgm:cxn modelId="{BB7E988E-C1D3-4E27-82C2-F4286F9EF67D}" srcId="{BDBFE0DD-B1DF-41D8-A096-35E650A02C7F}" destId="{3C0C8362-63DD-4FDD-8DAA-E87FD01C1A4C}" srcOrd="1" destOrd="0" parTransId="{DD8F7C09-766C-4A2D-8AAD-BD1D841DE24E}" sibTransId="{EECE229E-F8E3-4F20-BE77-FE83FDC71729}"/>
    <dgm:cxn modelId="{706503D3-BD62-4A35-9A27-B5D0903D4F3D}" type="presParOf" srcId="{B8955711-6663-445C-9391-BE677C001461}" destId="{A703115E-51AC-4061-B52B-C8B053E50D7C}" srcOrd="0" destOrd="0" presId="urn:microsoft.com/office/officeart/2005/8/layout/radial5"/>
    <dgm:cxn modelId="{E1E86DC3-C1D3-42E7-A5E2-59E73235244D}" type="presParOf" srcId="{B8955711-6663-445C-9391-BE677C001461}" destId="{23D12A5C-797C-4FDC-8B56-F677FB8483AD}" srcOrd="1" destOrd="0" presId="urn:microsoft.com/office/officeart/2005/8/layout/radial5"/>
    <dgm:cxn modelId="{1CCD9DEB-89E3-497C-8586-8E5149F5010B}" type="presParOf" srcId="{23D12A5C-797C-4FDC-8B56-F677FB8483AD}" destId="{187B8612-27CB-4157-923A-2B644D324EED}" srcOrd="0" destOrd="0" presId="urn:microsoft.com/office/officeart/2005/8/layout/radial5"/>
    <dgm:cxn modelId="{22FE487E-81DE-4D58-B885-5E68385FA2D6}" type="presParOf" srcId="{B8955711-6663-445C-9391-BE677C001461}" destId="{07203501-AB61-4C54-BF5B-007AC3480DF5}" srcOrd="2" destOrd="0" presId="urn:microsoft.com/office/officeart/2005/8/layout/radial5"/>
    <dgm:cxn modelId="{9EA8DB5D-F76E-43CE-B20D-572A56865CE4}" type="presParOf" srcId="{B8955711-6663-445C-9391-BE677C001461}" destId="{3C2966F3-458B-46F1-8FDF-9ED5C658289F}" srcOrd="3" destOrd="0" presId="urn:microsoft.com/office/officeart/2005/8/layout/radial5"/>
    <dgm:cxn modelId="{C9974800-5A48-44A7-9E3D-897387EE744D}" type="presParOf" srcId="{3C2966F3-458B-46F1-8FDF-9ED5C658289F}" destId="{8D3524FD-2A24-446E-A32F-FAA953EEE05C}" srcOrd="0" destOrd="0" presId="urn:microsoft.com/office/officeart/2005/8/layout/radial5"/>
    <dgm:cxn modelId="{BE0E63E3-1D77-48BF-984E-E6DC11D55157}" type="presParOf" srcId="{B8955711-6663-445C-9391-BE677C001461}" destId="{7F88B125-18D6-452E-BC40-A81213FE0076}" srcOrd="4" destOrd="0" presId="urn:microsoft.com/office/officeart/2005/8/layout/radial5"/>
    <dgm:cxn modelId="{B00C8104-094B-4FB9-8586-A0734F436D31}" type="presParOf" srcId="{B8955711-6663-445C-9391-BE677C001461}" destId="{C625A903-1252-41D8-9F38-9BF5CA9366EB}" srcOrd="5" destOrd="0" presId="urn:microsoft.com/office/officeart/2005/8/layout/radial5"/>
    <dgm:cxn modelId="{DBF8EA80-4B9D-4829-A90D-DD996047EEE1}" type="presParOf" srcId="{C625A903-1252-41D8-9F38-9BF5CA9366EB}" destId="{F7D67BD5-250C-4B4A-92DF-A9D1BC0C6468}" srcOrd="0" destOrd="0" presId="urn:microsoft.com/office/officeart/2005/8/layout/radial5"/>
    <dgm:cxn modelId="{5065940B-21C1-47E0-9107-1E6301454D36}" type="presParOf" srcId="{B8955711-6663-445C-9391-BE677C001461}" destId="{0DEFE33E-3E3B-436B-A203-6B2A63028275}" srcOrd="6" destOrd="0" presId="urn:microsoft.com/office/officeart/2005/8/layout/radial5"/>
    <dgm:cxn modelId="{1C7D69D1-2C33-40CA-8870-852E549283EB}" type="presParOf" srcId="{B8955711-6663-445C-9391-BE677C001461}" destId="{6D936BAD-FEFD-468F-95D1-4916C49E892D}" srcOrd="7" destOrd="0" presId="urn:microsoft.com/office/officeart/2005/8/layout/radial5"/>
    <dgm:cxn modelId="{EA9CA73C-AB1E-4252-8649-0DFEBC09BE47}" type="presParOf" srcId="{6D936BAD-FEFD-468F-95D1-4916C49E892D}" destId="{36F22091-DFEC-4339-819D-8185AECF7C05}" srcOrd="0" destOrd="0" presId="urn:microsoft.com/office/officeart/2005/8/layout/radial5"/>
    <dgm:cxn modelId="{54BFABA7-2D73-463A-90DE-11720860DF52}" type="presParOf" srcId="{B8955711-6663-445C-9391-BE677C001461}" destId="{43352EAB-AA0C-4AA1-B927-245D69888E42}" srcOrd="8" destOrd="0" presId="urn:microsoft.com/office/officeart/2005/8/layout/radial5"/>
    <dgm:cxn modelId="{5516E383-6651-4DFA-B2E4-52D3E4528140}" type="presParOf" srcId="{B8955711-6663-445C-9391-BE677C001461}" destId="{A2B101F8-66DA-46C6-9BF3-0274070E1D63}" srcOrd="9" destOrd="0" presId="urn:microsoft.com/office/officeart/2005/8/layout/radial5"/>
    <dgm:cxn modelId="{1B44AB11-9BB1-496E-8868-EDC630A832C1}" type="presParOf" srcId="{A2B101F8-66DA-46C6-9BF3-0274070E1D63}" destId="{B7D87EDB-04D6-4DC1-BDBF-245C8C3370C4}" srcOrd="0" destOrd="0" presId="urn:microsoft.com/office/officeart/2005/8/layout/radial5"/>
    <dgm:cxn modelId="{7BB12667-1C76-4BB4-A687-1F9060AC4096}" type="presParOf" srcId="{B8955711-6663-445C-9391-BE677C001461}" destId="{E8C3F01C-7CBC-4B09-BFC8-14C867540F8A}" srcOrd="10" destOrd="0" presId="urn:microsoft.com/office/officeart/2005/8/layout/radial5"/>
  </dgm:cxnLst>
  <dgm:bg>
    <a:solidFill>
      <a:srgbClr val="FFC000"/>
    </a:solidFill>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01-Jun-21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01-Jun-21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01-Jun-21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01-Jun-21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01-Jun-21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01-Jun-21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01-Jun-21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01-Jun-21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01-Jun-21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C:\Users\jahid\Downloads\10_1%20b%20&#2535;&#2543;&#2538;&#2534;%20&#2488;&#2494;&#2482;&#2503;&#2480;%20&#2482;&#2494;&#2489;&#2507;&#2480;%20&#2474;&#2509;&#2480;&#2488;&#2509;&#2468;&#2494;&#2476;.mp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600" y="152399"/>
            <a:ext cx="8534400" cy="6705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457200" y="5867400"/>
            <a:ext cx="8167254" cy="830997"/>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4800" dirty="0" smtClean="0">
                <a:solidFill>
                  <a:srgbClr val="FFFF00"/>
                </a:solidFill>
                <a:latin typeface="NikoshBAN" panose="02000000000000000000" pitchFamily="2" charset="0"/>
                <a:cs typeface="NikoshBAN" panose="02000000000000000000" pitchFamily="2" charset="0"/>
              </a:rPr>
              <a:t>ইতিহাস</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a:solidFill>
                  <a:srgbClr val="FFFF00"/>
                </a:solidFill>
                <a:latin typeface="NikoshBAN" panose="02000000000000000000" pitchFamily="2" charset="0"/>
                <a:cs typeface="NikoshBAN" panose="02000000000000000000" pitchFamily="2" charset="0"/>
              </a:rPr>
              <a:t>ক্লাশে</a:t>
            </a:r>
            <a:r>
              <a:rPr lang="en-US" sz="4800" dirty="0">
                <a:solidFill>
                  <a:srgbClr val="FFFF00"/>
                </a:solidFill>
                <a:latin typeface="NikoshBAN" panose="02000000000000000000" pitchFamily="2" charset="0"/>
                <a:cs typeface="NikoshBAN" panose="02000000000000000000" pitchFamily="2" charset="0"/>
              </a:rPr>
              <a:t> সবাইকে </a:t>
            </a:r>
            <a:r>
              <a:rPr lang="en-US" sz="4800" dirty="0" err="1">
                <a:solidFill>
                  <a:srgbClr val="FFFF00"/>
                </a:solidFill>
                <a:latin typeface="NikoshBAN" panose="02000000000000000000" pitchFamily="2" charset="0"/>
                <a:cs typeface="NikoshBAN" panose="02000000000000000000" pitchFamily="2" charset="0"/>
              </a:rPr>
              <a:t>শুভেচ্ছা</a:t>
            </a:r>
            <a:r>
              <a:rPr lang="en-US" sz="4800" dirty="0">
                <a:solidFill>
                  <a:srgbClr val="FFFF00"/>
                </a:solidFill>
                <a:latin typeface="NikoshBAN" panose="02000000000000000000" pitchFamily="2" charset="0"/>
                <a:cs typeface="NikoshBAN" panose="02000000000000000000" pitchFamily="2" charset="0"/>
              </a:rPr>
              <a:t> ও </a:t>
            </a:r>
            <a:r>
              <a:rPr lang="en-US" sz="4800" dirty="0" err="1" smtClean="0">
                <a:solidFill>
                  <a:srgbClr val="FFFF00"/>
                </a:solidFill>
                <a:latin typeface="NikoshBAN" panose="02000000000000000000" pitchFamily="2" charset="0"/>
                <a:cs typeface="NikoshBAN" panose="02000000000000000000" pitchFamily="2" charset="0"/>
              </a:rPr>
              <a:t>স্বাগতম</a:t>
            </a:r>
            <a:r>
              <a:rPr lang="bn-IN" sz="4800" dirty="0" smtClean="0">
                <a:solidFill>
                  <a:srgbClr val="FFFF00"/>
                </a:solidFill>
                <a:latin typeface="NikoshBAN" panose="02000000000000000000" pitchFamily="2" charset="0"/>
                <a:cs typeface="NikoshBAN" panose="02000000000000000000" pitchFamily="2" charset="0"/>
              </a:rPr>
              <a:t> </a:t>
            </a:r>
            <a:endParaRPr lang="en-US" sz="4800" dirty="0">
              <a:solidFill>
                <a:srgbClr val="FFFF00"/>
              </a:solidFill>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57200" y="228600"/>
            <a:ext cx="4648200" cy="586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5486401" y="990600"/>
            <a:ext cx="3200400" cy="2123658"/>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4400" dirty="0" smtClean="0">
                <a:latin typeface="NikoshBAN" panose="02000000000000000000" pitchFamily="2" charset="0"/>
                <a:cs typeface="NikoshBAN" panose="02000000000000000000" pitchFamily="2" charset="0"/>
              </a:rPr>
              <a:t>‘দ্বিজাতী তত্ত্বের’ প্রবক্তা মোহাম্মদ আলী জিন্নাহ। </a:t>
            </a:r>
            <a:endParaRPr lang="en-US" sz="44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09800" y="304800"/>
            <a:ext cx="4747825" cy="18669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228600" y="2514600"/>
            <a:ext cx="8610600" cy="3108543"/>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as-IN" sz="2800" dirty="0">
                <a:latin typeface="NikoshBAN" panose="02000000000000000000" pitchFamily="2" charset="0"/>
                <a:cs typeface="NikoshBAN" panose="02000000000000000000" pitchFamily="2" charset="0"/>
              </a:rPr>
              <a:t>১৯৪০ খ্রিঃ ২৩ মার্চ মুসলিম লীগের লাহোর অধিবেশনে এই প্রস্তাবটি গৃহীত হয় বলে এটি ইতিহাসে লাহোর প্রস্তাব নামে খ্যাত। উপমহাদেশের মুসলমানদের রাজনৈতিক ইতিহাসে লাহোর প্রস্তাব অত্যন্ত গুরুত্বপূর্ণ ঘটনা। মুহাম্মদ আলী জিন্নাহ ছিলেন এই অধিবেশনের সভাপতি। এ কে ফজলুল হক ২৩ মার্চের অধিবেশনে তাঁর রচিত প্রস্তাবটি উত্থাপন করেন। লাহোর প্রস্তাবে বলা হয়, কোনো শাসনতান্ত্রিক পরিকল্পনা এদেশে কার্যকর হবে না, যদি এটি লাহোর প্রস্তাবে উত্থাপিত মূলনীতির উপর প্রতিষ্ঠিত না হয়।</a:t>
            </a:r>
            <a:endParaRPr lang="en-US" sz="28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p:tgtEl>
                                          <p:spTgt spid="4"/>
                                        </p:tgtEl>
                                        <p:attrNameLst>
                                          <p:attrName>ppt_x</p:attrName>
                                        </p:attrNameLst>
                                      </p:cBhvr>
                                      <p:tavLst>
                                        <p:tav tm="0">
                                          <p:val>
                                            <p:strVal val="#ppt_x-#ppt_w*1.125000"/>
                                          </p:val>
                                        </p:tav>
                                        <p:tav tm="100000">
                                          <p:val>
                                            <p:strVal val="#ppt_x"/>
                                          </p:val>
                                        </p:tav>
                                      </p:tavLst>
                                    </p:anim>
                                    <p:animEffect transition="in" filter="wipe(right)">
                                      <p:cBhvr>
                                        <p:cTn id="8"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478970"/>
          </a:xfrm>
          <a:prstGeom prst="rect">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graphicFrame>
        <p:nvGraphicFramePr>
          <p:cNvPr id="3" name="Diagram 2"/>
          <p:cNvGraphicFramePr/>
          <p:nvPr>
            <p:extLst>
              <p:ext uri="{D42A27DB-BD31-4B8C-83A1-F6EECF244321}">
                <p14:modId xmlns:p14="http://schemas.microsoft.com/office/powerpoint/2010/main" xmlns="" val="3494890589"/>
              </p:ext>
            </p:extLst>
          </p:nvPr>
        </p:nvGraphicFramePr>
        <p:xfrm>
          <a:off x="381000" y="304800"/>
          <a:ext cx="84582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A703115E-51AC-4061-B52B-C8B053E50D7C}"/>
                                            </p:graphicEl>
                                          </p:spTgt>
                                        </p:tgtEl>
                                        <p:attrNameLst>
                                          <p:attrName>style.visibility</p:attrName>
                                        </p:attrNameLst>
                                      </p:cBhvr>
                                      <p:to>
                                        <p:strVal val="visible"/>
                                      </p:to>
                                    </p:set>
                                    <p:anim calcmode="lin" valueType="num">
                                      <p:cBhvr additive="base">
                                        <p:cTn id="7" dur="500" fill="hold"/>
                                        <p:tgtEl>
                                          <p:spTgt spid="3">
                                            <p:graphicEl>
                                              <a:dgm id="{A703115E-51AC-4061-B52B-C8B053E50D7C}"/>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A703115E-51AC-4061-B52B-C8B053E50D7C}"/>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graphicEl>
                                              <a:dgm id="{23D12A5C-797C-4FDC-8B56-F677FB8483AD}"/>
                                            </p:graphicEl>
                                          </p:spTgt>
                                        </p:tgtEl>
                                        <p:attrNameLst>
                                          <p:attrName>style.visibility</p:attrName>
                                        </p:attrNameLst>
                                      </p:cBhvr>
                                      <p:to>
                                        <p:strVal val="visible"/>
                                      </p:to>
                                    </p:set>
                                    <p:anim calcmode="lin" valueType="num">
                                      <p:cBhvr additive="base">
                                        <p:cTn id="13" dur="500" fill="hold"/>
                                        <p:tgtEl>
                                          <p:spTgt spid="3">
                                            <p:graphicEl>
                                              <a:dgm id="{23D12A5C-797C-4FDC-8B56-F677FB8483AD}"/>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23D12A5C-797C-4FDC-8B56-F677FB8483AD}"/>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graphicEl>
                                              <a:dgm id="{07203501-AB61-4C54-BF5B-007AC3480DF5}"/>
                                            </p:graphicEl>
                                          </p:spTgt>
                                        </p:tgtEl>
                                        <p:attrNameLst>
                                          <p:attrName>style.visibility</p:attrName>
                                        </p:attrNameLst>
                                      </p:cBhvr>
                                      <p:to>
                                        <p:strVal val="visible"/>
                                      </p:to>
                                    </p:set>
                                    <p:anim calcmode="lin" valueType="num">
                                      <p:cBhvr additive="base">
                                        <p:cTn id="17" dur="500" fill="hold"/>
                                        <p:tgtEl>
                                          <p:spTgt spid="3">
                                            <p:graphicEl>
                                              <a:dgm id="{07203501-AB61-4C54-BF5B-007AC3480DF5}"/>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graphicEl>
                                              <a:dgm id="{07203501-AB61-4C54-BF5B-007AC3480DF5}"/>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graphicEl>
                                              <a:dgm id="{3C2966F3-458B-46F1-8FDF-9ED5C658289F}"/>
                                            </p:graphicEl>
                                          </p:spTgt>
                                        </p:tgtEl>
                                        <p:attrNameLst>
                                          <p:attrName>style.visibility</p:attrName>
                                        </p:attrNameLst>
                                      </p:cBhvr>
                                      <p:to>
                                        <p:strVal val="visible"/>
                                      </p:to>
                                    </p:set>
                                    <p:anim calcmode="lin" valueType="num">
                                      <p:cBhvr additive="base">
                                        <p:cTn id="23" dur="500" fill="hold"/>
                                        <p:tgtEl>
                                          <p:spTgt spid="3">
                                            <p:graphicEl>
                                              <a:dgm id="{3C2966F3-458B-46F1-8FDF-9ED5C658289F}"/>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graphicEl>
                                              <a:dgm id="{3C2966F3-458B-46F1-8FDF-9ED5C658289F}"/>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graphicEl>
                                              <a:dgm id="{7F88B125-18D6-452E-BC40-A81213FE0076}"/>
                                            </p:graphicEl>
                                          </p:spTgt>
                                        </p:tgtEl>
                                        <p:attrNameLst>
                                          <p:attrName>style.visibility</p:attrName>
                                        </p:attrNameLst>
                                      </p:cBhvr>
                                      <p:to>
                                        <p:strVal val="visible"/>
                                      </p:to>
                                    </p:set>
                                    <p:anim calcmode="lin" valueType="num">
                                      <p:cBhvr additive="base">
                                        <p:cTn id="27" dur="500" fill="hold"/>
                                        <p:tgtEl>
                                          <p:spTgt spid="3">
                                            <p:graphicEl>
                                              <a:dgm id="{7F88B125-18D6-452E-BC40-A81213FE0076}"/>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graphicEl>
                                              <a:dgm id="{7F88B125-18D6-452E-BC40-A81213FE0076}"/>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
                                            <p:graphicEl>
                                              <a:dgm id="{C625A903-1252-41D8-9F38-9BF5CA9366EB}"/>
                                            </p:graphicEl>
                                          </p:spTgt>
                                        </p:tgtEl>
                                        <p:attrNameLst>
                                          <p:attrName>style.visibility</p:attrName>
                                        </p:attrNameLst>
                                      </p:cBhvr>
                                      <p:to>
                                        <p:strVal val="visible"/>
                                      </p:to>
                                    </p:set>
                                    <p:anim calcmode="lin" valueType="num">
                                      <p:cBhvr additive="base">
                                        <p:cTn id="33" dur="500" fill="hold"/>
                                        <p:tgtEl>
                                          <p:spTgt spid="3">
                                            <p:graphicEl>
                                              <a:dgm id="{C625A903-1252-41D8-9F38-9BF5CA9366EB}"/>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graphicEl>
                                              <a:dgm id="{C625A903-1252-41D8-9F38-9BF5CA9366EB}"/>
                                            </p:graphic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graphicEl>
                                              <a:dgm id="{0DEFE33E-3E3B-436B-A203-6B2A63028275}"/>
                                            </p:graphicEl>
                                          </p:spTgt>
                                        </p:tgtEl>
                                        <p:attrNameLst>
                                          <p:attrName>style.visibility</p:attrName>
                                        </p:attrNameLst>
                                      </p:cBhvr>
                                      <p:to>
                                        <p:strVal val="visible"/>
                                      </p:to>
                                    </p:set>
                                    <p:anim calcmode="lin" valueType="num">
                                      <p:cBhvr additive="base">
                                        <p:cTn id="37" dur="500" fill="hold"/>
                                        <p:tgtEl>
                                          <p:spTgt spid="3">
                                            <p:graphicEl>
                                              <a:dgm id="{0DEFE33E-3E3B-436B-A203-6B2A63028275}"/>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graphicEl>
                                              <a:dgm id="{0DEFE33E-3E3B-436B-A203-6B2A63028275}"/>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graphicEl>
                                              <a:dgm id="{6D936BAD-FEFD-468F-95D1-4916C49E892D}"/>
                                            </p:graphicEl>
                                          </p:spTgt>
                                        </p:tgtEl>
                                        <p:attrNameLst>
                                          <p:attrName>style.visibility</p:attrName>
                                        </p:attrNameLst>
                                      </p:cBhvr>
                                      <p:to>
                                        <p:strVal val="visible"/>
                                      </p:to>
                                    </p:set>
                                    <p:anim calcmode="lin" valueType="num">
                                      <p:cBhvr additive="base">
                                        <p:cTn id="43" dur="500" fill="hold"/>
                                        <p:tgtEl>
                                          <p:spTgt spid="3">
                                            <p:graphicEl>
                                              <a:dgm id="{6D936BAD-FEFD-468F-95D1-4916C49E892D}"/>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graphicEl>
                                              <a:dgm id="{6D936BAD-FEFD-468F-95D1-4916C49E892D}"/>
                                            </p:graphic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
                                            <p:graphicEl>
                                              <a:dgm id="{43352EAB-AA0C-4AA1-B927-245D69888E42}"/>
                                            </p:graphicEl>
                                          </p:spTgt>
                                        </p:tgtEl>
                                        <p:attrNameLst>
                                          <p:attrName>style.visibility</p:attrName>
                                        </p:attrNameLst>
                                      </p:cBhvr>
                                      <p:to>
                                        <p:strVal val="visible"/>
                                      </p:to>
                                    </p:set>
                                    <p:anim calcmode="lin" valueType="num">
                                      <p:cBhvr additive="base">
                                        <p:cTn id="47" dur="500" fill="hold"/>
                                        <p:tgtEl>
                                          <p:spTgt spid="3">
                                            <p:graphicEl>
                                              <a:dgm id="{43352EAB-AA0C-4AA1-B927-245D69888E42}"/>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graphicEl>
                                              <a:dgm id="{43352EAB-AA0C-4AA1-B927-245D69888E42}"/>
                                            </p:graphic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
                                            <p:graphicEl>
                                              <a:dgm id="{A2B101F8-66DA-46C6-9BF3-0274070E1D63}"/>
                                            </p:graphicEl>
                                          </p:spTgt>
                                        </p:tgtEl>
                                        <p:attrNameLst>
                                          <p:attrName>style.visibility</p:attrName>
                                        </p:attrNameLst>
                                      </p:cBhvr>
                                      <p:to>
                                        <p:strVal val="visible"/>
                                      </p:to>
                                    </p:set>
                                    <p:anim calcmode="lin" valueType="num">
                                      <p:cBhvr additive="base">
                                        <p:cTn id="53" dur="500" fill="hold"/>
                                        <p:tgtEl>
                                          <p:spTgt spid="3">
                                            <p:graphicEl>
                                              <a:dgm id="{A2B101F8-66DA-46C6-9BF3-0274070E1D63}"/>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graphicEl>
                                              <a:dgm id="{A2B101F8-66DA-46C6-9BF3-0274070E1D63}"/>
                                            </p:graphic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
                                            <p:graphicEl>
                                              <a:dgm id="{E8C3F01C-7CBC-4B09-BFC8-14C867540F8A}"/>
                                            </p:graphicEl>
                                          </p:spTgt>
                                        </p:tgtEl>
                                        <p:attrNameLst>
                                          <p:attrName>style.visibility</p:attrName>
                                        </p:attrNameLst>
                                      </p:cBhvr>
                                      <p:to>
                                        <p:strVal val="visible"/>
                                      </p:to>
                                    </p:set>
                                    <p:anim calcmode="lin" valueType="num">
                                      <p:cBhvr additive="base">
                                        <p:cTn id="57" dur="500" fill="hold"/>
                                        <p:tgtEl>
                                          <p:spTgt spid="3">
                                            <p:graphicEl>
                                              <a:dgm id="{E8C3F01C-7CBC-4B09-BFC8-14C867540F8A}"/>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graphicEl>
                                              <a:dgm id="{E8C3F01C-7CBC-4B09-BFC8-14C867540F8A}"/>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en-US" dirty="0"/>
          </a:p>
        </p:txBody>
      </p:sp>
      <p:sp>
        <p:nvSpPr>
          <p:cNvPr id="3" name="Rectangle 2"/>
          <p:cNvSpPr/>
          <p:nvPr/>
        </p:nvSpPr>
        <p:spPr>
          <a:xfrm>
            <a:off x="3657600" y="228600"/>
            <a:ext cx="3826226" cy="552660"/>
          </a:xfrm>
          <a:prstGeom prst="rect">
            <a:avLst/>
          </a:prstGeom>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লাহোর প্রস্তাব </a:t>
            </a:r>
            <a:endParaRPr lang="en-US" sz="40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l="-3096" t="1722" r="3096" b="8487"/>
          <a:stretch/>
        </p:blipFill>
        <p:spPr>
          <a:xfrm>
            <a:off x="228601" y="381000"/>
            <a:ext cx="1905000" cy="16520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286000" y="1066800"/>
            <a:ext cx="6629400" cy="783860"/>
          </a:xfrm>
          <a:prstGeom prst="rect">
            <a:avLst/>
          </a:prstGeom>
          <a:solidFill>
            <a:srgbClr val="00B050"/>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bn-BD" sz="2800" dirty="0" smtClean="0">
                <a:latin typeface="NikoshBAN" panose="02000000000000000000" pitchFamily="2" charset="0"/>
                <a:cs typeface="NikoshBAN" panose="02000000000000000000" pitchFamily="2" charset="0"/>
              </a:rPr>
              <a:t>লাহোর প্রস্তাবের অনেক পূর্বেই কবি আল্লামা ইকবাল ১৯৩০ সনে মুসলমানদের জন্য আলাদা রাষ্ট্রের কথা প্রস্তাব  করেন । </a:t>
            </a:r>
            <a:endParaRPr lang="en-US" sz="28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8601" y="2209800"/>
            <a:ext cx="1905000" cy="1250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2286000" y="2133600"/>
            <a:ext cx="6629400" cy="96553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bn-BD" sz="2400" dirty="0" smtClean="0">
                <a:latin typeface="NikoshBAN" panose="02000000000000000000" pitchFamily="2" charset="0"/>
                <a:cs typeface="NikoshBAN" panose="02000000000000000000" pitchFamily="2" charset="0"/>
              </a:rPr>
              <a:t>১৯৩৮ সাল পর্যন্ত মোহাম্মদ আলী জিন্নাহ আলাদা রাষ্ট্রের কথা চিন্তা  করেন নাই । </a:t>
            </a:r>
            <a:endParaRPr lang="en-US" sz="24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28600" y="3581400"/>
            <a:ext cx="2057400" cy="1404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2438400" y="3276600"/>
            <a:ext cx="6477000" cy="181092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bn-BD" sz="2400" dirty="0" smtClean="0">
                <a:latin typeface="NikoshBAN" panose="02000000000000000000" pitchFamily="2" charset="0"/>
                <a:cs typeface="NikoshBAN" panose="02000000000000000000" pitchFamily="2" charset="0"/>
              </a:rPr>
              <a:t>১৯৩৭ সনের নির্বাচনের তিক্ত অভিজ্ঞতা এবং কংগ্রেস সভাপতি জহুরলাল নেহেরুর বক্তব্য মুসলমানদের নিরাশ করে । ফলে ১৯৩৯ সনে জিন্নাহ মুসলমানদের কথা চিন্তা করে বহুল আলোচিত </a:t>
            </a:r>
            <a:r>
              <a:rPr lang="bn-IN" sz="2400" dirty="0" smtClean="0">
                <a:latin typeface="NikoshBAN" panose="02000000000000000000" pitchFamily="2" charset="0"/>
                <a:cs typeface="NikoshBAN" panose="02000000000000000000" pitchFamily="2" charset="0"/>
              </a:rPr>
              <a:t>-</a:t>
            </a:r>
            <a:r>
              <a:rPr lang="bn-BD" sz="2400" dirty="0" smtClean="0">
                <a:latin typeface="NikoshBAN" panose="02000000000000000000" pitchFamily="2" charset="0"/>
                <a:cs typeface="NikoshBAN" panose="02000000000000000000" pitchFamily="2" charset="0"/>
              </a:rPr>
              <a:t>সমালোচিত দ্বি জাতি</a:t>
            </a:r>
            <a:r>
              <a:rPr lang="bn-IN" sz="2400" dirty="0" smtClean="0">
                <a:latin typeface="NikoshBAN" panose="02000000000000000000" pitchFamily="2" charset="0"/>
                <a:cs typeface="NikoshBAN" panose="02000000000000000000" pitchFamily="2" charset="0"/>
              </a:rPr>
              <a:t> তত্ত্ব</a:t>
            </a:r>
            <a:r>
              <a:rPr lang="bn-BD" sz="2400" dirty="0" smtClean="0">
                <a:latin typeface="NikoshBAN" panose="02000000000000000000" pitchFamily="2" charset="0"/>
                <a:cs typeface="NikoshBAN" panose="02000000000000000000" pitchFamily="2" charset="0"/>
              </a:rPr>
              <a:t>  উত্থাপন করেন । ১৯৪০ সালের লাহোর ইহারই পথ নির্দেশক  । </a:t>
            </a:r>
            <a:endParaRPr lang="en-US" sz="24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xmlns="">
                  <a14:imgLayer r:embed="rId6">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228601" y="5199474"/>
            <a:ext cx="2057400" cy="1658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2438400" y="5257800"/>
            <a:ext cx="6477000" cy="1752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200" dirty="0" smtClean="0">
                <a:latin typeface="NikoshBAN" panose="02000000000000000000" pitchFamily="2" charset="0"/>
                <a:cs typeface="NikoshBAN" panose="02000000000000000000" pitchFamily="2" charset="0"/>
              </a:rPr>
              <a:t>১৯৪০ সনে ২৩ মার্চ মুসলিম লীগের লাহোর অধিবেশনে এই প্রস্তাবটি গৃহিত হয় বলিয়া ইহাকে লাহোর প্রস্তাব বলা হয় । মোহাম্মদ আলী জিন্নাহর সভাপতিত্বে শেরে বাংলা ফজলুল হক তাঁর রচিত প্রস্তাবটি উত্থাপন করেন । এই প্রস্তাবে বলা হয় , কোন শাসনতান্ত্রিক  পরিকল্পনা এদেশে কার্যকর হবেনা , যদি ইহা লাহোর প্রস্তাবের মূলনীতির উপর প্রতিষ্ঠিত না হয় ।   </a:t>
            </a:r>
            <a:endParaRPr lang="en-US" sz="22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circle(in)">
                                      <p:cBhvr>
                                        <p:cTn id="5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1371600" y="381000"/>
            <a:ext cx="7107382" cy="830997"/>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800" dirty="0" err="1" smtClean="0">
                <a:solidFill>
                  <a:srgbClr val="00B050"/>
                </a:solidFill>
                <a:latin typeface="NikoshBAN" panose="02000000000000000000" pitchFamily="2" charset="0"/>
                <a:cs typeface="NikoshBAN" panose="02000000000000000000" pitchFamily="2" charset="0"/>
              </a:rPr>
              <a:t>লাহোর</a:t>
            </a:r>
            <a:r>
              <a:rPr lang="en-US" sz="4800" dirty="0" smtClean="0">
                <a:solidFill>
                  <a:srgbClr val="00B050"/>
                </a:solidFill>
                <a:latin typeface="NikoshBAN" panose="02000000000000000000" pitchFamily="2" charset="0"/>
                <a:cs typeface="NikoshBAN" panose="02000000000000000000" pitchFamily="2" charset="0"/>
              </a:rPr>
              <a:t> </a:t>
            </a:r>
            <a:r>
              <a:rPr lang="en-US" sz="4800" dirty="0" err="1" smtClean="0">
                <a:solidFill>
                  <a:srgbClr val="00B050"/>
                </a:solidFill>
                <a:latin typeface="NikoshBAN" panose="02000000000000000000" pitchFamily="2" charset="0"/>
                <a:cs typeface="NikoshBAN" panose="02000000000000000000" pitchFamily="2" charset="0"/>
              </a:rPr>
              <a:t>প্রস্তাব</a:t>
            </a:r>
            <a:r>
              <a:rPr lang="en-US" sz="4800" dirty="0" smtClean="0">
                <a:solidFill>
                  <a:srgbClr val="00B050"/>
                </a:solidFill>
                <a:latin typeface="NikoshBAN" panose="02000000000000000000" pitchFamily="2" charset="0"/>
                <a:cs typeface="NikoshBAN" panose="02000000000000000000" pitchFamily="2" charset="0"/>
              </a:rPr>
              <a:t> </a:t>
            </a:r>
            <a:endParaRPr lang="en-US" sz="4800" dirty="0">
              <a:solidFill>
                <a:srgbClr val="00B050"/>
              </a:solidFill>
              <a:latin typeface="NikoshBAN" panose="02000000000000000000" pitchFamily="2" charset="0"/>
              <a:cs typeface="NikoshBAN" panose="02000000000000000000" pitchFamily="2" charset="0"/>
            </a:endParaRPr>
          </a:p>
        </p:txBody>
      </p:sp>
      <p:sp>
        <p:nvSpPr>
          <p:cNvPr id="4" name="TextBox 3"/>
          <p:cNvSpPr txBox="1"/>
          <p:nvPr/>
        </p:nvSpPr>
        <p:spPr>
          <a:xfrm>
            <a:off x="152401" y="1745305"/>
            <a:ext cx="8763000" cy="3662541"/>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বৃটিশ</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ভারতের</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রাজনৈতিক</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ইতিহাসে</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লাহোর</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প্রস্তাব</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একটি</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গুরুত্বপূর্ণ</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ঘটনা</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১৯৩৭-৩৯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সালের</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কংগ্রেস</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শাসনের</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তিক্ত</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অভিজ্ঞতা</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হতে</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মুসলিম</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লীগ</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নেতৃবৃন্দ</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ভারতের</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মুসলমানদের</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ভবিষ্য</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ৎ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ভাগ্য</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নির্ধারনের</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জন্য</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নতুনভাবে</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চিন্তা-ভাবনা</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শুরু</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করেন</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এবং</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পূ</a:t>
            </a:r>
            <a:r>
              <a:rPr lang="bn-IN" sz="2800" dirty="0" smtClean="0">
                <a:solidFill>
                  <a:schemeClr val="tx1">
                    <a:lumMod val="95000"/>
                    <a:lumOff val="5000"/>
                  </a:schemeClr>
                </a:solidFill>
                <a:latin typeface="NikoshBAN" panose="02000000000000000000" pitchFamily="2" charset="0"/>
                <a:cs typeface="NikoshBAN" panose="02000000000000000000" pitchFamily="2" charset="0"/>
              </a:rPr>
              <a:t>র্ণ স্বা</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য়ত্ব-শাসনের</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দাবীর</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স্থলে</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স্বাধীন</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রাষ্ট্র</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গঠনের</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চিন্তা</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শুরু</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করেন</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এরই</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পেক্ষিতে</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নিখিল</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ভারত</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মুসলিম</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লীগের</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এক</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দ্বি-বার্ষিক</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সম্মেলন</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১৯৪০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সালের</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২৩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মার্চ</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পাকিস্তানের</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লাহোরে</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অনুষ্টিত</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হয়</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উক্ত</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সম্মেলনে</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বাংলার</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অভিসংবাদিত</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নেতা</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ও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কৃতি</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সন্তান</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শেরে</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বাংলা</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এ,কে</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ফজলুল</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হক</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যে</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প্রস্তাব</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পাঠ</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করেন</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সেই</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প্রস্তাবই</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লাহোর</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প্রস্তাব</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নামে</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dirty="0" err="1" smtClean="0">
                <a:solidFill>
                  <a:schemeClr val="tx1">
                    <a:lumMod val="95000"/>
                    <a:lumOff val="5000"/>
                  </a:schemeClr>
                </a:solidFill>
                <a:latin typeface="NikoshBAN" panose="02000000000000000000" pitchFamily="2" charset="0"/>
                <a:cs typeface="NikoshBAN" panose="02000000000000000000" pitchFamily="2" charset="0"/>
              </a:rPr>
              <a:t>খ্যাত</a:t>
            </a:r>
            <a:r>
              <a:rPr lang="en-US" sz="2800" dirty="0" smtClean="0">
                <a:solidFill>
                  <a:schemeClr val="tx1">
                    <a:lumMod val="95000"/>
                    <a:lumOff val="5000"/>
                  </a:schemeClr>
                </a:solidFill>
                <a:latin typeface="NikoshBAN" panose="02000000000000000000" pitchFamily="2" charset="0"/>
                <a:cs typeface="NikoshBAN" panose="02000000000000000000" pitchFamily="2" charset="0"/>
              </a:rPr>
              <a:t>।  </a:t>
            </a:r>
            <a:r>
              <a:rPr lang="bn-IN" sz="2800" dirty="0" smtClean="0">
                <a:solidFill>
                  <a:schemeClr val="tx1">
                    <a:lumMod val="95000"/>
                    <a:lumOff val="5000"/>
                  </a:schemeClr>
                </a:solidFill>
                <a:latin typeface="NikoshBAN" panose="02000000000000000000" pitchFamily="2" charset="0"/>
                <a:cs typeface="NikoshBAN" panose="02000000000000000000" pitchFamily="2" charset="0"/>
              </a:rPr>
              <a:t> </a:t>
            </a:r>
            <a:endParaRPr lang="en-US" sz="3600" dirty="0">
              <a:solidFill>
                <a:schemeClr val="tx1">
                  <a:lumMod val="95000"/>
                  <a:lumOff val="5000"/>
                </a:schemeClr>
              </a:solidFill>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152401" y="838201"/>
            <a:ext cx="8763000" cy="4278094"/>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sz="2800" b="1" u="sng" dirty="0" smtClean="0">
              <a:latin typeface="NikoshBAN" panose="02000000000000000000" pitchFamily="2" charset="0"/>
              <a:cs typeface="NikoshBAN" panose="02000000000000000000" pitchFamily="2" charset="0"/>
            </a:endParaRPr>
          </a:p>
          <a:p>
            <a:pPr algn="ctr"/>
            <a:r>
              <a:rPr lang="en-US" sz="2800" b="1" u="sng" dirty="0" err="1" smtClean="0">
                <a:latin typeface="NikoshBAN" panose="02000000000000000000" pitchFamily="2" charset="0"/>
                <a:cs typeface="NikoshBAN" panose="02000000000000000000" pitchFamily="2" charset="0"/>
              </a:rPr>
              <a:t>লাহোর</a:t>
            </a:r>
            <a:r>
              <a:rPr lang="en-US" sz="2800" b="1" u="sng" dirty="0" smtClean="0">
                <a:latin typeface="NikoshBAN" panose="02000000000000000000" pitchFamily="2" charset="0"/>
                <a:cs typeface="NikoshBAN" panose="02000000000000000000" pitchFamily="2" charset="0"/>
              </a:rPr>
              <a:t> </a:t>
            </a:r>
            <a:r>
              <a:rPr lang="en-US" sz="2800" b="1" u="sng" dirty="0" err="1">
                <a:latin typeface="NikoshBAN" panose="02000000000000000000" pitchFamily="2" charset="0"/>
                <a:cs typeface="NikoshBAN" panose="02000000000000000000" pitchFamily="2" charset="0"/>
              </a:rPr>
              <a:t>প্রস্তাবের</a:t>
            </a:r>
            <a:r>
              <a:rPr lang="en-US" sz="2800" b="1" u="sng" dirty="0">
                <a:latin typeface="NikoshBAN" panose="02000000000000000000" pitchFamily="2" charset="0"/>
                <a:cs typeface="NikoshBAN" panose="02000000000000000000" pitchFamily="2" charset="0"/>
              </a:rPr>
              <a:t> </a:t>
            </a:r>
            <a:r>
              <a:rPr lang="en-US" sz="2800" b="1" u="sng" dirty="0" err="1">
                <a:latin typeface="NikoshBAN" panose="02000000000000000000" pitchFamily="2" charset="0"/>
                <a:cs typeface="NikoshBAN" panose="02000000000000000000" pitchFamily="2" charset="0"/>
              </a:rPr>
              <a:t>প্রধান</a:t>
            </a:r>
            <a:r>
              <a:rPr lang="en-US" sz="2800" b="1" u="sng" dirty="0">
                <a:latin typeface="NikoshBAN" panose="02000000000000000000" pitchFamily="2" charset="0"/>
                <a:cs typeface="NikoshBAN" panose="02000000000000000000" pitchFamily="2" charset="0"/>
              </a:rPr>
              <a:t> </a:t>
            </a:r>
            <a:r>
              <a:rPr lang="en-US" sz="2800" b="1" u="sng" dirty="0" err="1" smtClean="0">
                <a:latin typeface="NikoshBAN" panose="02000000000000000000" pitchFamily="2" charset="0"/>
                <a:cs typeface="NikoshBAN" panose="02000000000000000000" pitchFamily="2" charset="0"/>
              </a:rPr>
              <a:t>ধারাসমূহ</a:t>
            </a:r>
            <a:r>
              <a:rPr lang="en-US" sz="2800" b="1" u="sng"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a:p>
            <a:pPr algn="just"/>
            <a:r>
              <a:rPr lang="en-US" sz="2800" dirty="0">
                <a:latin typeface="NikoshBAN" panose="02000000000000000000" pitchFamily="2" charset="0"/>
                <a:cs typeface="NikoshBAN" panose="02000000000000000000" pitchFamily="2" charset="0"/>
              </a:rPr>
              <a:t>ক. </a:t>
            </a:r>
            <a:r>
              <a:rPr lang="en-US" sz="2800" dirty="0" err="1">
                <a:latin typeface="NikoshBAN" panose="02000000000000000000" pitchFamily="2" charset="0"/>
                <a:cs typeface="NikoshBAN" panose="02000000000000000000" pitchFamily="2" charset="0"/>
              </a:rPr>
              <a:t>ভারতের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উত্তর-পশ্চিম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ভূ-ভাগের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মুসলমান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সংখ্যাগরিষ্ঠ</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অঞ্চলগুলোকে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স্বাধীন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রাষ্ট্রসমূহ</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গঠন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হবে</a:t>
            </a:r>
            <a:r>
              <a:rPr lang="en-US" sz="2800" dirty="0">
                <a:latin typeface="NikoshBAN" panose="02000000000000000000" pitchFamily="2" charset="0"/>
                <a:cs typeface="NikoshBAN" panose="02000000000000000000" pitchFamily="2" charset="0"/>
              </a:rPr>
              <a:t>।</a:t>
            </a:r>
          </a:p>
          <a:p>
            <a:pPr algn="just"/>
            <a:r>
              <a:rPr lang="en-US" sz="2800" dirty="0">
                <a:latin typeface="NikoshBAN" panose="02000000000000000000" pitchFamily="2" charset="0"/>
                <a:cs typeface="NikoshBAN" panose="02000000000000000000" pitchFamily="2" charset="0"/>
              </a:rPr>
              <a:t>খ. </a:t>
            </a:r>
            <a:r>
              <a:rPr lang="en-US" sz="2800" dirty="0" err="1">
                <a:latin typeface="NikoshBAN" panose="02000000000000000000" pitchFamily="2" charset="0"/>
                <a:cs typeface="NikoshBAN" panose="02000000000000000000" pitchFamily="2" charset="0"/>
              </a:rPr>
              <a:t>এসব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স্বাধীন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রাষ্ট্রের</a:t>
            </a:r>
            <a:r>
              <a:rPr lang="en-US"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a:t>
            </a:r>
            <a:r>
              <a:rPr lang="bn-IN" sz="2800" dirty="0" smtClean="0">
                <a:latin typeface="NikoshBAN" panose="02000000000000000000" pitchFamily="2" charset="0"/>
                <a:cs typeface="NikoshBAN" panose="02000000000000000000" pitchFamily="2" charset="0"/>
              </a:rPr>
              <a:t>শ্লিষ্ট</a:t>
            </a:r>
            <a:r>
              <a:rPr lang="bn-IN"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অঙ্গ</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রাষ্ট্রগুলো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স্বায়ত্তশাসিত</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সার্বভৌম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হবে</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a:p>
            <a:pPr algn="just"/>
            <a:r>
              <a:rPr lang="en-US" sz="2800" dirty="0">
                <a:latin typeface="NikoshBAN" panose="02000000000000000000" pitchFamily="2" charset="0"/>
                <a:cs typeface="NikoshBAN" panose="02000000000000000000" pitchFamily="2" charset="0"/>
              </a:rPr>
              <a:t>গ. </a:t>
            </a:r>
            <a:r>
              <a:rPr lang="en-US" sz="2800" dirty="0" err="1">
                <a:latin typeface="NikoshBAN" panose="02000000000000000000" pitchFamily="2" charset="0"/>
                <a:cs typeface="NikoshBAN" panose="02000000000000000000" pitchFamily="2" charset="0"/>
              </a:rPr>
              <a:t>সংখ্যালঘু</a:t>
            </a:r>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স</a:t>
            </a:r>
            <a:r>
              <a:rPr lang="bn-IN" sz="2800" dirty="0" smtClean="0">
                <a:latin typeface="NikoshBAN" panose="02000000000000000000" pitchFamily="2" charset="0"/>
                <a:cs typeface="NikoshBAN" panose="02000000000000000000" pitchFamily="2" charset="0"/>
              </a:rPr>
              <a:t>ম্প্র</a:t>
            </a:r>
            <a:r>
              <a:rPr lang="en-US" sz="2800" dirty="0" err="1" smtClean="0">
                <a:latin typeface="NikoshBAN" panose="02000000000000000000" pitchFamily="2" charset="0"/>
                <a:cs typeface="NikoshBAN" panose="02000000000000000000" pitchFamily="2" charset="0"/>
              </a:rPr>
              <a:t>দায়গুলোর</a:t>
            </a:r>
            <a:r>
              <a:rPr lang="en-US"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পরামর্শ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অধিকার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স্বার্থরক্ষার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জন্য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সংবিধানে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পর্যাপ্ত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ব্যবস্থা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রাখতে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হবে</a:t>
            </a:r>
            <a:r>
              <a:rPr lang="en-US" sz="2800" dirty="0">
                <a:latin typeface="NikoshBAN" panose="02000000000000000000" pitchFamily="2" charset="0"/>
                <a:cs typeface="NikoshBAN" panose="02000000000000000000" pitchFamily="2" charset="0"/>
              </a:rPr>
              <a:t>।</a:t>
            </a:r>
          </a:p>
          <a:p>
            <a:pPr algn="just"/>
            <a:r>
              <a:rPr lang="en-US" sz="2800" dirty="0">
                <a:latin typeface="NikoshBAN" panose="02000000000000000000" pitchFamily="2" charset="0"/>
                <a:cs typeface="NikoshBAN" panose="02000000000000000000" pitchFamily="2" charset="0"/>
              </a:rPr>
              <a:t>ঘ. </a:t>
            </a:r>
            <a:r>
              <a:rPr lang="en-US" sz="2800" dirty="0" err="1">
                <a:latin typeface="NikoshBAN" panose="02000000000000000000" pitchFamily="2" charset="0"/>
                <a:cs typeface="NikoshBAN" panose="02000000000000000000" pitchFamily="2" charset="0"/>
              </a:rPr>
              <a:t>প্রতিরক্ষা</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পররাষ্ট্র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যোগাযোগ</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ইত্যাদি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বিষয়ে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ক্ষমতা</a:t>
            </a:r>
            <a:r>
              <a:rPr lang="en-US"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সংশিষ্ট</a:t>
            </a:r>
            <a:r>
              <a:rPr lang="bn-IN"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অঙ্গ</a:t>
            </a:r>
            <a:r>
              <a:rPr lang="en-US"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রাজ্যগুলোর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ন্যস্ত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থাকবে</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p:tgtEl>
                                          <p:spTgt spid="3">
                                            <p:bg/>
                                          </p:spTgt>
                                        </p:tgtEl>
                                        <p:attrNameLst>
                                          <p:attrName>ppt_x</p:attrName>
                                        </p:attrNameLst>
                                      </p:cBhvr>
                                      <p:tavLst>
                                        <p:tav tm="0">
                                          <p:val>
                                            <p:strVal val="#ppt_x-#ppt_w*1.125000"/>
                                          </p:val>
                                        </p:tav>
                                        <p:tav tm="100000">
                                          <p:val>
                                            <p:strVal val="#ppt_x"/>
                                          </p:val>
                                        </p:tav>
                                      </p:tavLst>
                                    </p:anim>
                                    <p:animEffect transition="in" filter="wipe(right)">
                                      <p:cBhvr>
                                        <p:cTn id="8" dur="2000"/>
                                        <p:tgtEl>
                                          <p:spTgt spid="3">
                                            <p:bg/>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p:tgtEl>
                                          <p:spTgt spid="3">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p:tgtEl>
                                          <p:spTgt spid="3">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p:tgtEl>
                                          <p:spTgt spid="3">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p:tgtEl>
                                          <p:spTgt spid="3">
                                            <p:txEl>
                                              <p:pRg st="4" end="4"/>
                                            </p:txEl>
                                          </p:spTgt>
                                        </p:tgtEl>
                                        <p:attrNameLst>
                                          <p:attrName>ppt_x</p:attrName>
                                        </p:attrNameLst>
                                      </p:cBhvr>
                                      <p:tavLst>
                                        <p:tav tm="0">
                                          <p:val>
                                            <p:strVal val="#ppt_x-#ppt_w*1.125000"/>
                                          </p:val>
                                        </p:tav>
                                        <p:tav tm="100000">
                                          <p:val>
                                            <p:strVal val="#ppt_x"/>
                                          </p:val>
                                        </p:tav>
                                      </p:tavLst>
                                    </p:anim>
                                    <p:animEffect transition="in" filter="wipe(right)">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p:tgtEl>
                                          <p:spTgt spid="3">
                                            <p:txEl>
                                              <p:pRg st="5" end="5"/>
                                            </p:txEl>
                                          </p:spTgt>
                                        </p:tgtEl>
                                        <p:attrNameLst>
                                          <p:attrName>ppt_x</p:attrName>
                                        </p:attrNameLst>
                                      </p:cBhvr>
                                      <p:tavLst>
                                        <p:tav tm="0">
                                          <p:val>
                                            <p:strVal val="#ppt_x-#ppt_w*1.125000"/>
                                          </p:val>
                                        </p:tav>
                                        <p:tav tm="100000">
                                          <p:val>
                                            <p:strVal val="#ppt_x"/>
                                          </p:val>
                                        </p:tav>
                                      </p:tavLst>
                                    </p:anim>
                                    <p:animEffect transition="in" filter="wipe(right)">
                                      <p:cBhvr>
                                        <p:cTn id="3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609600" y="381000"/>
            <a:ext cx="7744690" cy="707886"/>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dirty="0" err="1" smtClean="0">
                <a:solidFill>
                  <a:srgbClr val="00B050"/>
                </a:solidFill>
                <a:latin typeface="NikoshBAN" panose="02000000000000000000" pitchFamily="2" charset="0"/>
                <a:cs typeface="NikoshBAN" panose="02000000000000000000" pitchFamily="2" charset="0"/>
              </a:rPr>
              <a:t>লাহোর</a:t>
            </a:r>
            <a:r>
              <a:rPr lang="en-US" sz="4000" dirty="0" smtClean="0">
                <a:solidFill>
                  <a:srgbClr val="00B050"/>
                </a:solidFill>
                <a:latin typeface="NikoshBAN" panose="02000000000000000000" pitchFamily="2" charset="0"/>
                <a:cs typeface="NikoshBAN" panose="02000000000000000000" pitchFamily="2" charset="0"/>
              </a:rPr>
              <a:t> </a:t>
            </a:r>
            <a:r>
              <a:rPr lang="en-US" sz="4000" dirty="0" err="1" smtClean="0">
                <a:solidFill>
                  <a:srgbClr val="00B050"/>
                </a:solidFill>
                <a:latin typeface="NikoshBAN" panose="02000000000000000000" pitchFamily="2" charset="0"/>
                <a:cs typeface="NikoshBAN" panose="02000000000000000000" pitchFamily="2" charset="0"/>
              </a:rPr>
              <a:t>প্রস্তাবের</a:t>
            </a:r>
            <a:r>
              <a:rPr lang="en-US" sz="4000" dirty="0" smtClean="0">
                <a:solidFill>
                  <a:srgbClr val="00B050"/>
                </a:solidFill>
                <a:latin typeface="NikoshBAN" panose="02000000000000000000" pitchFamily="2" charset="0"/>
                <a:cs typeface="NikoshBAN" panose="02000000000000000000" pitchFamily="2" charset="0"/>
              </a:rPr>
              <a:t> </a:t>
            </a:r>
            <a:r>
              <a:rPr lang="en-US" sz="4000" dirty="0" err="1" smtClean="0">
                <a:solidFill>
                  <a:srgbClr val="00B050"/>
                </a:solidFill>
                <a:latin typeface="NikoshBAN" panose="02000000000000000000" pitchFamily="2" charset="0"/>
                <a:cs typeface="NikoshBAN" panose="02000000000000000000" pitchFamily="2" charset="0"/>
              </a:rPr>
              <a:t>মূল</a:t>
            </a:r>
            <a:r>
              <a:rPr lang="en-US" sz="4000" dirty="0" smtClean="0">
                <a:solidFill>
                  <a:srgbClr val="00B050"/>
                </a:solidFill>
                <a:latin typeface="NikoshBAN" panose="02000000000000000000" pitchFamily="2" charset="0"/>
                <a:cs typeface="NikoshBAN" panose="02000000000000000000" pitchFamily="2" charset="0"/>
              </a:rPr>
              <a:t> </a:t>
            </a:r>
            <a:r>
              <a:rPr lang="en-US" sz="4000" dirty="0" err="1" smtClean="0">
                <a:solidFill>
                  <a:srgbClr val="00B050"/>
                </a:solidFill>
                <a:latin typeface="NikoshBAN" panose="02000000000000000000" pitchFamily="2" charset="0"/>
                <a:cs typeface="NikoshBAN" panose="02000000000000000000" pitchFamily="2" charset="0"/>
              </a:rPr>
              <a:t>বৈশিষ্ট্য</a:t>
            </a:r>
            <a:r>
              <a:rPr lang="en-US" sz="4000" dirty="0" smtClean="0">
                <a:solidFill>
                  <a:srgbClr val="00B050"/>
                </a:solidFill>
                <a:latin typeface="NikoshBAN" panose="02000000000000000000" pitchFamily="2" charset="0"/>
                <a:cs typeface="NikoshBAN" panose="02000000000000000000" pitchFamily="2" charset="0"/>
              </a:rPr>
              <a:t> </a:t>
            </a:r>
            <a:r>
              <a:rPr lang="en-US" sz="4000" dirty="0" err="1" smtClean="0">
                <a:solidFill>
                  <a:srgbClr val="00B050"/>
                </a:solidFill>
                <a:latin typeface="NikoshBAN" panose="02000000000000000000" pitchFamily="2" charset="0"/>
                <a:cs typeface="NikoshBAN" panose="02000000000000000000" pitchFamily="2" charset="0"/>
              </a:rPr>
              <a:t>সমূহ</a:t>
            </a:r>
            <a:endParaRPr lang="en-US" sz="4000" dirty="0">
              <a:solidFill>
                <a:srgbClr val="00B050"/>
              </a:solidFill>
              <a:latin typeface="NikoshBAN" panose="02000000000000000000" pitchFamily="2" charset="0"/>
              <a:cs typeface="NikoshBAN" panose="02000000000000000000" pitchFamily="2" charset="0"/>
            </a:endParaRPr>
          </a:p>
        </p:txBody>
      </p:sp>
      <p:graphicFrame>
        <p:nvGraphicFramePr>
          <p:cNvPr id="4" name="Diagram 3"/>
          <p:cNvGraphicFramePr/>
          <p:nvPr>
            <p:extLst>
              <p:ext uri="{D42A27DB-BD31-4B8C-83A1-F6EECF244321}">
                <p14:modId xmlns="" xmlns:p14="http://schemas.microsoft.com/office/powerpoint/2010/main" val="2183666286"/>
              </p:ext>
            </p:extLst>
          </p:nvPr>
        </p:nvGraphicFramePr>
        <p:xfrm>
          <a:off x="381000" y="2050473"/>
          <a:ext cx="8458200" cy="4087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graphicEl>
                                              <a:dgm id="{C00CDFA8-7FC2-40B2-A4E3-303A8EDFB212}"/>
                                            </p:graphicEl>
                                          </p:spTgt>
                                        </p:tgtEl>
                                        <p:attrNameLst>
                                          <p:attrName>style.visibility</p:attrName>
                                        </p:attrNameLst>
                                      </p:cBhvr>
                                      <p:to>
                                        <p:strVal val="visible"/>
                                      </p:to>
                                    </p:set>
                                    <p:animEffect transition="in" filter="wipe(down)">
                                      <p:cBhvr>
                                        <p:cTn id="15" dur="580">
                                          <p:stCondLst>
                                            <p:cond delay="0"/>
                                          </p:stCondLst>
                                        </p:cTn>
                                        <p:tgtEl>
                                          <p:spTgt spid="4">
                                            <p:graphicEl>
                                              <a:dgm id="{C00CDFA8-7FC2-40B2-A4E3-303A8EDFB212}"/>
                                            </p:graphicEl>
                                          </p:spTgt>
                                        </p:tgtEl>
                                      </p:cBhvr>
                                    </p:animEffect>
                                    <p:anim calcmode="lin" valueType="num">
                                      <p:cBhvr>
                                        <p:cTn id="16" dur="1822" tmFilter="0,0; 0.14,0.36; 0.43,0.73; 0.71,0.91; 1.0,1.0">
                                          <p:stCondLst>
                                            <p:cond delay="0"/>
                                          </p:stCondLst>
                                        </p:cTn>
                                        <p:tgtEl>
                                          <p:spTgt spid="4">
                                            <p:graphicEl>
                                              <a:dgm id="{C00CDFA8-7FC2-40B2-A4E3-303A8EDFB212}"/>
                                            </p:graphic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graphicEl>
                                              <a:dgm id="{C00CDFA8-7FC2-40B2-A4E3-303A8EDFB212}"/>
                                            </p:graphic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graphicEl>
                                              <a:dgm id="{C00CDFA8-7FC2-40B2-A4E3-303A8EDFB212}"/>
                                            </p:graphic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graphicEl>
                                              <a:dgm id="{C00CDFA8-7FC2-40B2-A4E3-303A8EDFB212}"/>
                                            </p:graphic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graphicEl>
                                              <a:dgm id="{C00CDFA8-7FC2-40B2-A4E3-303A8EDFB212}"/>
                                            </p:graphic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graphicEl>
                                              <a:dgm id="{C00CDFA8-7FC2-40B2-A4E3-303A8EDFB212}"/>
                                            </p:graphicEl>
                                          </p:spTgt>
                                        </p:tgtEl>
                                      </p:cBhvr>
                                      <p:to x="100000" y="60000"/>
                                    </p:animScale>
                                    <p:animScale>
                                      <p:cBhvr>
                                        <p:cTn id="22" dur="166" decel="50000">
                                          <p:stCondLst>
                                            <p:cond delay="676"/>
                                          </p:stCondLst>
                                        </p:cTn>
                                        <p:tgtEl>
                                          <p:spTgt spid="4">
                                            <p:graphicEl>
                                              <a:dgm id="{C00CDFA8-7FC2-40B2-A4E3-303A8EDFB212}"/>
                                            </p:graphicEl>
                                          </p:spTgt>
                                        </p:tgtEl>
                                      </p:cBhvr>
                                      <p:to x="100000" y="100000"/>
                                    </p:animScale>
                                    <p:animScale>
                                      <p:cBhvr>
                                        <p:cTn id="23" dur="26">
                                          <p:stCondLst>
                                            <p:cond delay="1312"/>
                                          </p:stCondLst>
                                        </p:cTn>
                                        <p:tgtEl>
                                          <p:spTgt spid="4">
                                            <p:graphicEl>
                                              <a:dgm id="{C00CDFA8-7FC2-40B2-A4E3-303A8EDFB212}"/>
                                            </p:graphicEl>
                                          </p:spTgt>
                                        </p:tgtEl>
                                      </p:cBhvr>
                                      <p:to x="100000" y="80000"/>
                                    </p:animScale>
                                    <p:animScale>
                                      <p:cBhvr>
                                        <p:cTn id="24" dur="166" decel="50000">
                                          <p:stCondLst>
                                            <p:cond delay="1338"/>
                                          </p:stCondLst>
                                        </p:cTn>
                                        <p:tgtEl>
                                          <p:spTgt spid="4">
                                            <p:graphicEl>
                                              <a:dgm id="{C00CDFA8-7FC2-40B2-A4E3-303A8EDFB212}"/>
                                            </p:graphicEl>
                                          </p:spTgt>
                                        </p:tgtEl>
                                      </p:cBhvr>
                                      <p:to x="100000" y="100000"/>
                                    </p:animScale>
                                    <p:animScale>
                                      <p:cBhvr>
                                        <p:cTn id="25" dur="26">
                                          <p:stCondLst>
                                            <p:cond delay="1642"/>
                                          </p:stCondLst>
                                        </p:cTn>
                                        <p:tgtEl>
                                          <p:spTgt spid="4">
                                            <p:graphicEl>
                                              <a:dgm id="{C00CDFA8-7FC2-40B2-A4E3-303A8EDFB212}"/>
                                            </p:graphicEl>
                                          </p:spTgt>
                                        </p:tgtEl>
                                      </p:cBhvr>
                                      <p:to x="100000" y="90000"/>
                                    </p:animScale>
                                    <p:animScale>
                                      <p:cBhvr>
                                        <p:cTn id="26" dur="166" decel="50000">
                                          <p:stCondLst>
                                            <p:cond delay="1668"/>
                                          </p:stCondLst>
                                        </p:cTn>
                                        <p:tgtEl>
                                          <p:spTgt spid="4">
                                            <p:graphicEl>
                                              <a:dgm id="{C00CDFA8-7FC2-40B2-A4E3-303A8EDFB212}"/>
                                            </p:graphicEl>
                                          </p:spTgt>
                                        </p:tgtEl>
                                      </p:cBhvr>
                                      <p:to x="100000" y="100000"/>
                                    </p:animScale>
                                    <p:animScale>
                                      <p:cBhvr>
                                        <p:cTn id="27" dur="26">
                                          <p:stCondLst>
                                            <p:cond delay="1808"/>
                                          </p:stCondLst>
                                        </p:cTn>
                                        <p:tgtEl>
                                          <p:spTgt spid="4">
                                            <p:graphicEl>
                                              <a:dgm id="{C00CDFA8-7FC2-40B2-A4E3-303A8EDFB212}"/>
                                            </p:graphicEl>
                                          </p:spTgt>
                                        </p:tgtEl>
                                      </p:cBhvr>
                                      <p:to x="100000" y="95000"/>
                                    </p:animScale>
                                    <p:animScale>
                                      <p:cBhvr>
                                        <p:cTn id="28" dur="166" decel="50000">
                                          <p:stCondLst>
                                            <p:cond delay="1834"/>
                                          </p:stCondLst>
                                        </p:cTn>
                                        <p:tgtEl>
                                          <p:spTgt spid="4">
                                            <p:graphicEl>
                                              <a:dgm id="{C00CDFA8-7FC2-40B2-A4E3-303A8EDFB212}"/>
                                            </p:graphic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
                                            <p:graphicEl>
                                              <a:dgm id="{121F07F1-2449-4666-8A35-7CF10BFDD253}"/>
                                            </p:graphicEl>
                                          </p:spTgt>
                                        </p:tgtEl>
                                        <p:attrNameLst>
                                          <p:attrName>style.visibility</p:attrName>
                                        </p:attrNameLst>
                                      </p:cBhvr>
                                      <p:to>
                                        <p:strVal val="visible"/>
                                      </p:to>
                                    </p:set>
                                    <p:animEffect transition="in" filter="wipe(down)">
                                      <p:cBhvr>
                                        <p:cTn id="33" dur="580">
                                          <p:stCondLst>
                                            <p:cond delay="0"/>
                                          </p:stCondLst>
                                        </p:cTn>
                                        <p:tgtEl>
                                          <p:spTgt spid="4">
                                            <p:graphicEl>
                                              <a:dgm id="{121F07F1-2449-4666-8A35-7CF10BFDD253}"/>
                                            </p:graphicEl>
                                          </p:spTgt>
                                        </p:tgtEl>
                                      </p:cBhvr>
                                    </p:animEffect>
                                    <p:anim calcmode="lin" valueType="num">
                                      <p:cBhvr>
                                        <p:cTn id="34" dur="1822" tmFilter="0,0; 0.14,0.36; 0.43,0.73; 0.71,0.91; 1.0,1.0">
                                          <p:stCondLst>
                                            <p:cond delay="0"/>
                                          </p:stCondLst>
                                        </p:cTn>
                                        <p:tgtEl>
                                          <p:spTgt spid="4">
                                            <p:graphicEl>
                                              <a:dgm id="{121F07F1-2449-4666-8A35-7CF10BFDD253}"/>
                                            </p:graphic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graphicEl>
                                              <a:dgm id="{121F07F1-2449-4666-8A35-7CF10BFDD253}"/>
                                            </p:graphic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graphicEl>
                                              <a:dgm id="{121F07F1-2449-4666-8A35-7CF10BFDD253}"/>
                                            </p:graphic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graphicEl>
                                              <a:dgm id="{121F07F1-2449-4666-8A35-7CF10BFDD253}"/>
                                            </p:graphic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graphicEl>
                                              <a:dgm id="{121F07F1-2449-4666-8A35-7CF10BFDD253}"/>
                                            </p:graphic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graphicEl>
                                              <a:dgm id="{121F07F1-2449-4666-8A35-7CF10BFDD253}"/>
                                            </p:graphicEl>
                                          </p:spTgt>
                                        </p:tgtEl>
                                      </p:cBhvr>
                                      <p:to x="100000" y="60000"/>
                                    </p:animScale>
                                    <p:animScale>
                                      <p:cBhvr>
                                        <p:cTn id="40" dur="166" decel="50000">
                                          <p:stCondLst>
                                            <p:cond delay="676"/>
                                          </p:stCondLst>
                                        </p:cTn>
                                        <p:tgtEl>
                                          <p:spTgt spid="4">
                                            <p:graphicEl>
                                              <a:dgm id="{121F07F1-2449-4666-8A35-7CF10BFDD253}"/>
                                            </p:graphicEl>
                                          </p:spTgt>
                                        </p:tgtEl>
                                      </p:cBhvr>
                                      <p:to x="100000" y="100000"/>
                                    </p:animScale>
                                    <p:animScale>
                                      <p:cBhvr>
                                        <p:cTn id="41" dur="26">
                                          <p:stCondLst>
                                            <p:cond delay="1312"/>
                                          </p:stCondLst>
                                        </p:cTn>
                                        <p:tgtEl>
                                          <p:spTgt spid="4">
                                            <p:graphicEl>
                                              <a:dgm id="{121F07F1-2449-4666-8A35-7CF10BFDD253}"/>
                                            </p:graphicEl>
                                          </p:spTgt>
                                        </p:tgtEl>
                                      </p:cBhvr>
                                      <p:to x="100000" y="80000"/>
                                    </p:animScale>
                                    <p:animScale>
                                      <p:cBhvr>
                                        <p:cTn id="42" dur="166" decel="50000">
                                          <p:stCondLst>
                                            <p:cond delay="1338"/>
                                          </p:stCondLst>
                                        </p:cTn>
                                        <p:tgtEl>
                                          <p:spTgt spid="4">
                                            <p:graphicEl>
                                              <a:dgm id="{121F07F1-2449-4666-8A35-7CF10BFDD253}"/>
                                            </p:graphicEl>
                                          </p:spTgt>
                                        </p:tgtEl>
                                      </p:cBhvr>
                                      <p:to x="100000" y="100000"/>
                                    </p:animScale>
                                    <p:animScale>
                                      <p:cBhvr>
                                        <p:cTn id="43" dur="26">
                                          <p:stCondLst>
                                            <p:cond delay="1642"/>
                                          </p:stCondLst>
                                        </p:cTn>
                                        <p:tgtEl>
                                          <p:spTgt spid="4">
                                            <p:graphicEl>
                                              <a:dgm id="{121F07F1-2449-4666-8A35-7CF10BFDD253}"/>
                                            </p:graphicEl>
                                          </p:spTgt>
                                        </p:tgtEl>
                                      </p:cBhvr>
                                      <p:to x="100000" y="90000"/>
                                    </p:animScale>
                                    <p:animScale>
                                      <p:cBhvr>
                                        <p:cTn id="44" dur="166" decel="50000">
                                          <p:stCondLst>
                                            <p:cond delay="1668"/>
                                          </p:stCondLst>
                                        </p:cTn>
                                        <p:tgtEl>
                                          <p:spTgt spid="4">
                                            <p:graphicEl>
                                              <a:dgm id="{121F07F1-2449-4666-8A35-7CF10BFDD253}"/>
                                            </p:graphicEl>
                                          </p:spTgt>
                                        </p:tgtEl>
                                      </p:cBhvr>
                                      <p:to x="100000" y="100000"/>
                                    </p:animScale>
                                    <p:animScale>
                                      <p:cBhvr>
                                        <p:cTn id="45" dur="26">
                                          <p:stCondLst>
                                            <p:cond delay="1808"/>
                                          </p:stCondLst>
                                        </p:cTn>
                                        <p:tgtEl>
                                          <p:spTgt spid="4">
                                            <p:graphicEl>
                                              <a:dgm id="{121F07F1-2449-4666-8A35-7CF10BFDD253}"/>
                                            </p:graphicEl>
                                          </p:spTgt>
                                        </p:tgtEl>
                                      </p:cBhvr>
                                      <p:to x="100000" y="95000"/>
                                    </p:animScale>
                                    <p:animScale>
                                      <p:cBhvr>
                                        <p:cTn id="46" dur="166" decel="50000">
                                          <p:stCondLst>
                                            <p:cond delay="1834"/>
                                          </p:stCondLst>
                                        </p:cTn>
                                        <p:tgtEl>
                                          <p:spTgt spid="4">
                                            <p:graphicEl>
                                              <a:dgm id="{121F07F1-2449-4666-8A35-7CF10BFDD253}"/>
                                            </p:graphicEl>
                                          </p:spTgt>
                                        </p:tgtEl>
                                      </p:cBhvr>
                                      <p:to x="100000" y="100000"/>
                                    </p:animScale>
                                  </p:childTnLst>
                                </p:cTn>
                              </p:par>
                              <p:par>
                                <p:cTn id="47" presetID="26" presetClass="entr" presetSubtype="0" fill="hold" grpId="0" nodeType="withEffect">
                                  <p:stCondLst>
                                    <p:cond delay="0"/>
                                  </p:stCondLst>
                                  <p:childTnLst>
                                    <p:set>
                                      <p:cBhvr>
                                        <p:cTn id="48" dur="1" fill="hold">
                                          <p:stCondLst>
                                            <p:cond delay="0"/>
                                          </p:stCondLst>
                                        </p:cTn>
                                        <p:tgtEl>
                                          <p:spTgt spid="4">
                                            <p:graphicEl>
                                              <a:dgm id="{9927235E-3226-4B1F-9595-3EAE174D0C78}"/>
                                            </p:graphicEl>
                                          </p:spTgt>
                                        </p:tgtEl>
                                        <p:attrNameLst>
                                          <p:attrName>style.visibility</p:attrName>
                                        </p:attrNameLst>
                                      </p:cBhvr>
                                      <p:to>
                                        <p:strVal val="visible"/>
                                      </p:to>
                                    </p:set>
                                    <p:animEffect transition="in" filter="wipe(down)">
                                      <p:cBhvr>
                                        <p:cTn id="49" dur="580">
                                          <p:stCondLst>
                                            <p:cond delay="0"/>
                                          </p:stCondLst>
                                        </p:cTn>
                                        <p:tgtEl>
                                          <p:spTgt spid="4">
                                            <p:graphicEl>
                                              <a:dgm id="{9927235E-3226-4B1F-9595-3EAE174D0C78}"/>
                                            </p:graphicEl>
                                          </p:spTgt>
                                        </p:tgtEl>
                                      </p:cBhvr>
                                    </p:animEffect>
                                    <p:anim calcmode="lin" valueType="num">
                                      <p:cBhvr>
                                        <p:cTn id="50" dur="1822" tmFilter="0,0; 0.14,0.36; 0.43,0.73; 0.71,0.91; 1.0,1.0">
                                          <p:stCondLst>
                                            <p:cond delay="0"/>
                                          </p:stCondLst>
                                        </p:cTn>
                                        <p:tgtEl>
                                          <p:spTgt spid="4">
                                            <p:graphicEl>
                                              <a:dgm id="{9927235E-3226-4B1F-9595-3EAE174D0C78}"/>
                                            </p:graphic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
                                            <p:graphicEl>
                                              <a:dgm id="{9927235E-3226-4B1F-9595-3EAE174D0C78}"/>
                                            </p:graphic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
                                            <p:graphicEl>
                                              <a:dgm id="{9927235E-3226-4B1F-9595-3EAE174D0C78}"/>
                                            </p:graphic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
                                            <p:graphicEl>
                                              <a:dgm id="{9927235E-3226-4B1F-9595-3EAE174D0C78}"/>
                                            </p:graphic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
                                            <p:graphicEl>
                                              <a:dgm id="{9927235E-3226-4B1F-9595-3EAE174D0C78}"/>
                                            </p:graphic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4">
                                            <p:graphicEl>
                                              <a:dgm id="{9927235E-3226-4B1F-9595-3EAE174D0C78}"/>
                                            </p:graphicEl>
                                          </p:spTgt>
                                        </p:tgtEl>
                                      </p:cBhvr>
                                      <p:to x="100000" y="60000"/>
                                    </p:animScale>
                                    <p:animScale>
                                      <p:cBhvr>
                                        <p:cTn id="56" dur="166" decel="50000">
                                          <p:stCondLst>
                                            <p:cond delay="676"/>
                                          </p:stCondLst>
                                        </p:cTn>
                                        <p:tgtEl>
                                          <p:spTgt spid="4">
                                            <p:graphicEl>
                                              <a:dgm id="{9927235E-3226-4B1F-9595-3EAE174D0C78}"/>
                                            </p:graphicEl>
                                          </p:spTgt>
                                        </p:tgtEl>
                                      </p:cBhvr>
                                      <p:to x="100000" y="100000"/>
                                    </p:animScale>
                                    <p:animScale>
                                      <p:cBhvr>
                                        <p:cTn id="57" dur="26">
                                          <p:stCondLst>
                                            <p:cond delay="1312"/>
                                          </p:stCondLst>
                                        </p:cTn>
                                        <p:tgtEl>
                                          <p:spTgt spid="4">
                                            <p:graphicEl>
                                              <a:dgm id="{9927235E-3226-4B1F-9595-3EAE174D0C78}"/>
                                            </p:graphicEl>
                                          </p:spTgt>
                                        </p:tgtEl>
                                      </p:cBhvr>
                                      <p:to x="100000" y="80000"/>
                                    </p:animScale>
                                    <p:animScale>
                                      <p:cBhvr>
                                        <p:cTn id="58" dur="166" decel="50000">
                                          <p:stCondLst>
                                            <p:cond delay="1338"/>
                                          </p:stCondLst>
                                        </p:cTn>
                                        <p:tgtEl>
                                          <p:spTgt spid="4">
                                            <p:graphicEl>
                                              <a:dgm id="{9927235E-3226-4B1F-9595-3EAE174D0C78}"/>
                                            </p:graphicEl>
                                          </p:spTgt>
                                        </p:tgtEl>
                                      </p:cBhvr>
                                      <p:to x="100000" y="100000"/>
                                    </p:animScale>
                                    <p:animScale>
                                      <p:cBhvr>
                                        <p:cTn id="59" dur="26">
                                          <p:stCondLst>
                                            <p:cond delay="1642"/>
                                          </p:stCondLst>
                                        </p:cTn>
                                        <p:tgtEl>
                                          <p:spTgt spid="4">
                                            <p:graphicEl>
                                              <a:dgm id="{9927235E-3226-4B1F-9595-3EAE174D0C78}"/>
                                            </p:graphicEl>
                                          </p:spTgt>
                                        </p:tgtEl>
                                      </p:cBhvr>
                                      <p:to x="100000" y="90000"/>
                                    </p:animScale>
                                    <p:animScale>
                                      <p:cBhvr>
                                        <p:cTn id="60" dur="166" decel="50000">
                                          <p:stCondLst>
                                            <p:cond delay="1668"/>
                                          </p:stCondLst>
                                        </p:cTn>
                                        <p:tgtEl>
                                          <p:spTgt spid="4">
                                            <p:graphicEl>
                                              <a:dgm id="{9927235E-3226-4B1F-9595-3EAE174D0C78}"/>
                                            </p:graphicEl>
                                          </p:spTgt>
                                        </p:tgtEl>
                                      </p:cBhvr>
                                      <p:to x="100000" y="100000"/>
                                    </p:animScale>
                                    <p:animScale>
                                      <p:cBhvr>
                                        <p:cTn id="61" dur="26">
                                          <p:stCondLst>
                                            <p:cond delay="1808"/>
                                          </p:stCondLst>
                                        </p:cTn>
                                        <p:tgtEl>
                                          <p:spTgt spid="4">
                                            <p:graphicEl>
                                              <a:dgm id="{9927235E-3226-4B1F-9595-3EAE174D0C78}"/>
                                            </p:graphicEl>
                                          </p:spTgt>
                                        </p:tgtEl>
                                      </p:cBhvr>
                                      <p:to x="100000" y="95000"/>
                                    </p:animScale>
                                    <p:animScale>
                                      <p:cBhvr>
                                        <p:cTn id="62" dur="166" decel="50000">
                                          <p:stCondLst>
                                            <p:cond delay="1834"/>
                                          </p:stCondLst>
                                        </p:cTn>
                                        <p:tgtEl>
                                          <p:spTgt spid="4">
                                            <p:graphicEl>
                                              <a:dgm id="{9927235E-3226-4B1F-9595-3EAE174D0C78}"/>
                                            </p:graphic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4">
                                            <p:graphicEl>
                                              <a:dgm id="{B2EA96A6-1AE8-4523-A3C1-464DDC07FAC5}"/>
                                            </p:graphicEl>
                                          </p:spTgt>
                                        </p:tgtEl>
                                        <p:attrNameLst>
                                          <p:attrName>style.visibility</p:attrName>
                                        </p:attrNameLst>
                                      </p:cBhvr>
                                      <p:to>
                                        <p:strVal val="visible"/>
                                      </p:to>
                                    </p:set>
                                    <p:animEffect transition="in" filter="wipe(down)">
                                      <p:cBhvr>
                                        <p:cTn id="67" dur="580">
                                          <p:stCondLst>
                                            <p:cond delay="0"/>
                                          </p:stCondLst>
                                        </p:cTn>
                                        <p:tgtEl>
                                          <p:spTgt spid="4">
                                            <p:graphicEl>
                                              <a:dgm id="{B2EA96A6-1AE8-4523-A3C1-464DDC07FAC5}"/>
                                            </p:graphicEl>
                                          </p:spTgt>
                                        </p:tgtEl>
                                      </p:cBhvr>
                                    </p:animEffect>
                                    <p:anim calcmode="lin" valueType="num">
                                      <p:cBhvr>
                                        <p:cTn id="68" dur="1822" tmFilter="0,0; 0.14,0.36; 0.43,0.73; 0.71,0.91; 1.0,1.0">
                                          <p:stCondLst>
                                            <p:cond delay="0"/>
                                          </p:stCondLst>
                                        </p:cTn>
                                        <p:tgtEl>
                                          <p:spTgt spid="4">
                                            <p:graphicEl>
                                              <a:dgm id="{B2EA96A6-1AE8-4523-A3C1-464DDC07FAC5}"/>
                                            </p:graphic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4">
                                            <p:graphicEl>
                                              <a:dgm id="{B2EA96A6-1AE8-4523-A3C1-464DDC07FAC5}"/>
                                            </p:graphic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4">
                                            <p:graphicEl>
                                              <a:dgm id="{B2EA96A6-1AE8-4523-A3C1-464DDC07FAC5}"/>
                                            </p:graphic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4">
                                            <p:graphicEl>
                                              <a:dgm id="{B2EA96A6-1AE8-4523-A3C1-464DDC07FAC5}"/>
                                            </p:graphic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4">
                                            <p:graphicEl>
                                              <a:dgm id="{B2EA96A6-1AE8-4523-A3C1-464DDC07FAC5}"/>
                                            </p:graphic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4">
                                            <p:graphicEl>
                                              <a:dgm id="{B2EA96A6-1AE8-4523-A3C1-464DDC07FAC5}"/>
                                            </p:graphicEl>
                                          </p:spTgt>
                                        </p:tgtEl>
                                      </p:cBhvr>
                                      <p:to x="100000" y="60000"/>
                                    </p:animScale>
                                    <p:animScale>
                                      <p:cBhvr>
                                        <p:cTn id="74" dur="166" decel="50000">
                                          <p:stCondLst>
                                            <p:cond delay="676"/>
                                          </p:stCondLst>
                                        </p:cTn>
                                        <p:tgtEl>
                                          <p:spTgt spid="4">
                                            <p:graphicEl>
                                              <a:dgm id="{B2EA96A6-1AE8-4523-A3C1-464DDC07FAC5}"/>
                                            </p:graphicEl>
                                          </p:spTgt>
                                        </p:tgtEl>
                                      </p:cBhvr>
                                      <p:to x="100000" y="100000"/>
                                    </p:animScale>
                                    <p:animScale>
                                      <p:cBhvr>
                                        <p:cTn id="75" dur="26">
                                          <p:stCondLst>
                                            <p:cond delay="1312"/>
                                          </p:stCondLst>
                                        </p:cTn>
                                        <p:tgtEl>
                                          <p:spTgt spid="4">
                                            <p:graphicEl>
                                              <a:dgm id="{B2EA96A6-1AE8-4523-A3C1-464DDC07FAC5}"/>
                                            </p:graphicEl>
                                          </p:spTgt>
                                        </p:tgtEl>
                                      </p:cBhvr>
                                      <p:to x="100000" y="80000"/>
                                    </p:animScale>
                                    <p:animScale>
                                      <p:cBhvr>
                                        <p:cTn id="76" dur="166" decel="50000">
                                          <p:stCondLst>
                                            <p:cond delay="1338"/>
                                          </p:stCondLst>
                                        </p:cTn>
                                        <p:tgtEl>
                                          <p:spTgt spid="4">
                                            <p:graphicEl>
                                              <a:dgm id="{B2EA96A6-1AE8-4523-A3C1-464DDC07FAC5}"/>
                                            </p:graphicEl>
                                          </p:spTgt>
                                        </p:tgtEl>
                                      </p:cBhvr>
                                      <p:to x="100000" y="100000"/>
                                    </p:animScale>
                                    <p:animScale>
                                      <p:cBhvr>
                                        <p:cTn id="77" dur="26">
                                          <p:stCondLst>
                                            <p:cond delay="1642"/>
                                          </p:stCondLst>
                                        </p:cTn>
                                        <p:tgtEl>
                                          <p:spTgt spid="4">
                                            <p:graphicEl>
                                              <a:dgm id="{B2EA96A6-1AE8-4523-A3C1-464DDC07FAC5}"/>
                                            </p:graphicEl>
                                          </p:spTgt>
                                        </p:tgtEl>
                                      </p:cBhvr>
                                      <p:to x="100000" y="90000"/>
                                    </p:animScale>
                                    <p:animScale>
                                      <p:cBhvr>
                                        <p:cTn id="78" dur="166" decel="50000">
                                          <p:stCondLst>
                                            <p:cond delay="1668"/>
                                          </p:stCondLst>
                                        </p:cTn>
                                        <p:tgtEl>
                                          <p:spTgt spid="4">
                                            <p:graphicEl>
                                              <a:dgm id="{B2EA96A6-1AE8-4523-A3C1-464DDC07FAC5}"/>
                                            </p:graphicEl>
                                          </p:spTgt>
                                        </p:tgtEl>
                                      </p:cBhvr>
                                      <p:to x="100000" y="100000"/>
                                    </p:animScale>
                                    <p:animScale>
                                      <p:cBhvr>
                                        <p:cTn id="79" dur="26">
                                          <p:stCondLst>
                                            <p:cond delay="1808"/>
                                          </p:stCondLst>
                                        </p:cTn>
                                        <p:tgtEl>
                                          <p:spTgt spid="4">
                                            <p:graphicEl>
                                              <a:dgm id="{B2EA96A6-1AE8-4523-A3C1-464DDC07FAC5}"/>
                                            </p:graphicEl>
                                          </p:spTgt>
                                        </p:tgtEl>
                                      </p:cBhvr>
                                      <p:to x="100000" y="95000"/>
                                    </p:animScale>
                                    <p:animScale>
                                      <p:cBhvr>
                                        <p:cTn id="80" dur="166" decel="50000">
                                          <p:stCondLst>
                                            <p:cond delay="1834"/>
                                          </p:stCondLst>
                                        </p:cTn>
                                        <p:tgtEl>
                                          <p:spTgt spid="4">
                                            <p:graphicEl>
                                              <a:dgm id="{B2EA96A6-1AE8-4523-A3C1-464DDC07FAC5}"/>
                                            </p:graphicEl>
                                          </p:spTgt>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4">
                                            <p:graphicEl>
                                              <a:dgm id="{502C8E42-B8E5-4F9B-8C60-38F69E6A1ACD}"/>
                                            </p:graphicEl>
                                          </p:spTgt>
                                        </p:tgtEl>
                                        <p:attrNameLst>
                                          <p:attrName>style.visibility</p:attrName>
                                        </p:attrNameLst>
                                      </p:cBhvr>
                                      <p:to>
                                        <p:strVal val="visible"/>
                                      </p:to>
                                    </p:set>
                                    <p:animEffect transition="in" filter="wipe(down)">
                                      <p:cBhvr>
                                        <p:cTn id="83" dur="580">
                                          <p:stCondLst>
                                            <p:cond delay="0"/>
                                          </p:stCondLst>
                                        </p:cTn>
                                        <p:tgtEl>
                                          <p:spTgt spid="4">
                                            <p:graphicEl>
                                              <a:dgm id="{502C8E42-B8E5-4F9B-8C60-38F69E6A1ACD}"/>
                                            </p:graphicEl>
                                          </p:spTgt>
                                        </p:tgtEl>
                                      </p:cBhvr>
                                    </p:animEffect>
                                    <p:anim calcmode="lin" valueType="num">
                                      <p:cBhvr>
                                        <p:cTn id="84" dur="1822" tmFilter="0,0; 0.14,0.36; 0.43,0.73; 0.71,0.91; 1.0,1.0">
                                          <p:stCondLst>
                                            <p:cond delay="0"/>
                                          </p:stCondLst>
                                        </p:cTn>
                                        <p:tgtEl>
                                          <p:spTgt spid="4">
                                            <p:graphicEl>
                                              <a:dgm id="{502C8E42-B8E5-4F9B-8C60-38F69E6A1ACD}"/>
                                            </p:graphic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4">
                                            <p:graphicEl>
                                              <a:dgm id="{502C8E42-B8E5-4F9B-8C60-38F69E6A1ACD}"/>
                                            </p:graphic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4">
                                            <p:graphicEl>
                                              <a:dgm id="{502C8E42-B8E5-4F9B-8C60-38F69E6A1ACD}"/>
                                            </p:graphic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4">
                                            <p:graphicEl>
                                              <a:dgm id="{502C8E42-B8E5-4F9B-8C60-38F69E6A1ACD}"/>
                                            </p:graphic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4">
                                            <p:graphicEl>
                                              <a:dgm id="{502C8E42-B8E5-4F9B-8C60-38F69E6A1ACD}"/>
                                            </p:graphic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4">
                                            <p:graphicEl>
                                              <a:dgm id="{502C8E42-B8E5-4F9B-8C60-38F69E6A1ACD}"/>
                                            </p:graphicEl>
                                          </p:spTgt>
                                        </p:tgtEl>
                                      </p:cBhvr>
                                      <p:to x="100000" y="60000"/>
                                    </p:animScale>
                                    <p:animScale>
                                      <p:cBhvr>
                                        <p:cTn id="90" dur="166" decel="50000">
                                          <p:stCondLst>
                                            <p:cond delay="676"/>
                                          </p:stCondLst>
                                        </p:cTn>
                                        <p:tgtEl>
                                          <p:spTgt spid="4">
                                            <p:graphicEl>
                                              <a:dgm id="{502C8E42-B8E5-4F9B-8C60-38F69E6A1ACD}"/>
                                            </p:graphicEl>
                                          </p:spTgt>
                                        </p:tgtEl>
                                      </p:cBhvr>
                                      <p:to x="100000" y="100000"/>
                                    </p:animScale>
                                    <p:animScale>
                                      <p:cBhvr>
                                        <p:cTn id="91" dur="26">
                                          <p:stCondLst>
                                            <p:cond delay="1312"/>
                                          </p:stCondLst>
                                        </p:cTn>
                                        <p:tgtEl>
                                          <p:spTgt spid="4">
                                            <p:graphicEl>
                                              <a:dgm id="{502C8E42-B8E5-4F9B-8C60-38F69E6A1ACD}"/>
                                            </p:graphicEl>
                                          </p:spTgt>
                                        </p:tgtEl>
                                      </p:cBhvr>
                                      <p:to x="100000" y="80000"/>
                                    </p:animScale>
                                    <p:animScale>
                                      <p:cBhvr>
                                        <p:cTn id="92" dur="166" decel="50000">
                                          <p:stCondLst>
                                            <p:cond delay="1338"/>
                                          </p:stCondLst>
                                        </p:cTn>
                                        <p:tgtEl>
                                          <p:spTgt spid="4">
                                            <p:graphicEl>
                                              <a:dgm id="{502C8E42-B8E5-4F9B-8C60-38F69E6A1ACD}"/>
                                            </p:graphicEl>
                                          </p:spTgt>
                                        </p:tgtEl>
                                      </p:cBhvr>
                                      <p:to x="100000" y="100000"/>
                                    </p:animScale>
                                    <p:animScale>
                                      <p:cBhvr>
                                        <p:cTn id="93" dur="26">
                                          <p:stCondLst>
                                            <p:cond delay="1642"/>
                                          </p:stCondLst>
                                        </p:cTn>
                                        <p:tgtEl>
                                          <p:spTgt spid="4">
                                            <p:graphicEl>
                                              <a:dgm id="{502C8E42-B8E5-4F9B-8C60-38F69E6A1ACD}"/>
                                            </p:graphicEl>
                                          </p:spTgt>
                                        </p:tgtEl>
                                      </p:cBhvr>
                                      <p:to x="100000" y="90000"/>
                                    </p:animScale>
                                    <p:animScale>
                                      <p:cBhvr>
                                        <p:cTn id="94" dur="166" decel="50000">
                                          <p:stCondLst>
                                            <p:cond delay="1668"/>
                                          </p:stCondLst>
                                        </p:cTn>
                                        <p:tgtEl>
                                          <p:spTgt spid="4">
                                            <p:graphicEl>
                                              <a:dgm id="{502C8E42-B8E5-4F9B-8C60-38F69E6A1ACD}"/>
                                            </p:graphicEl>
                                          </p:spTgt>
                                        </p:tgtEl>
                                      </p:cBhvr>
                                      <p:to x="100000" y="100000"/>
                                    </p:animScale>
                                    <p:animScale>
                                      <p:cBhvr>
                                        <p:cTn id="95" dur="26">
                                          <p:stCondLst>
                                            <p:cond delay="1808"/>
                                          </p:stCondLst>
                                        </p:cTn>
                                        <p:tgtEl>
                                          <p:spTgt spid="4">
                                            <p:graphicEl>
                                              <a:dgm id="{502C8E42-B8E5-4F9B-8C60-38F69E6A1ACD}"/>
                                            </p:graphicEl>
                                          </p:spTgt>
                                        </p:tgtEl>
                                      </p:cBhvr>
                                      <p:to x="100000" y="95000"/>
                                    </p:animScale>
                                    <p:animScale>
                                      <p:cBhvr>
                                        <p:cTn id="96" dur="166" decel="50000">
                                          <p:stCondLst>
                                            <p:cond delay="1834"/>
                                          </p:stCondLst>
                                        </p:cTn>
                                        <p:tgtEl>
                                          <p:spTgt spid="4">
                                            <p:graphicEl>
                                              <a:dgm id="{502C8E42-B8E5-4F9B-8C60-38F69E6A1ACD}"/>
                                            </p:graphicEl>
                                          </p:spTgt>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4">
                                            <p:graphicEl>
                                              <a:dgm id="{08FAF7CA-D149-45B2-AEBA-4FD98F453A70}"/>
                                            </p:graphicEl>
                                          </p:spTgt>
                                        </p:tgtEl>
                                        <p:attrNameLst>
                                          <p:attrName>style.visibility</p:attrName>
                                        </p:attrNameLst>
                                      </p:cBhvr>
                                      <p:to>
                                        <p:strVal val="visible"/>
                                      </p:to>
                                    </p:set>
                                    <p:animEffect transition="in" filter="wipe(down)">
                                      <p:cBhvr>
                                        <p:cTn id="99" dur="580">
                                          <p:stCondLst>
                                            <p:cond delay="0"/>
                                          </p:stCondLst>
                                        </p:cTn>
                                        <p:tgtEl>
                                          <p:spTgt spid="4">
                                            <p:graphicEl>
                                              <a:dgm id="{08FAF7CA-D149-45B2-AEBA-4FD98F453A70}"/>
                                            </p:graphicEl>
                                          </p:spTgt>
                                        </p:tgtEl>
                                      </p:cBhvr>
                                    </p:animEffect>
                                    <p:anim calcmode="lin" valueType="num">
                                      <p:cBhvr>
                                        <p:cTn id="100" dur="1822" tmFilter="0,0; 0.14,0.36; 0.43,0.73; 0.71,0.91; 1.0,1.0">
                                          <p:stCondLst>
                                            <p:cond delay="0"/>
                                          </p:stCondLst>
                                        </p:cTn>
                                        <p:tgtEl>
                                          <p:spTgt spid="4">
                                            <p:graphicEl>
                                              <a:dgm id="{08FAF7CA-D149-45B2-AEBA-4FD98F453A70}"/>
                                            </p:graphicEl>
                                          </p:spTgt>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4">
                                            <p:graphicEl>
                                              <a:dgm id="{08FAF7CA-D149-45B2-AEBA-4FD98F453A70}"/>
                                            </p:graphicEl>
                                          </p:spTgt>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4">
                                            <p:graphicEl>
                                              <a:dgm id="{08FAF7CA-D149-45B2-AEBA-4FD98F453A70}"/>
                                            </p:graphicEl>
                                          </p:spTgt>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4">
                                            <p:graphicEl>
                                              <a:dgm id="{08FAF7CA-D149-45B2-AEBA-4FD98F453A70}"/>
                                            </p:graphicEl>
                                          </p:spTgt>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4">
                                            <p:graphicEl>
                                              <a:dgm id="{08FAF7CA-D149-45B2-AEBA-4FD98F453A70}"/>
                                            </p:graphicEl>
                                          </p:spTgt>
                                        </p:tgtEl>
                                        <p:attrNameLst>
                                          <p:attrName>ppt_y</p:attrName>
                                        </p:attrNameLst>
                                      </p:cBhvr>
                                      <p:tavLst>
                                        <p:tav tm="0" fmla="#ppt_y-sin(pi*$)/81">
                                          <p:val>
                                            <p:fltVal val="0"/>
                                          </p:val>
                                        </p:tav>
                                        <p:tav tm="100000">
                                          <p:val>
                                            <p:fltVal val="1"/>
                                          </p:val>
                                        </p:tav>
                                      </p:tavLst>
                                    </p:anim>
                                    <p:animScale>
                                      <p:cBhvr>
                                        <p:cTn id="105" dur="26">
                                          <p:stCondLst>
                                            <p:cond delay="650"/>
                                          </p:stCondLst>
                                        </p:cTn>
                                        <p:tgtEl>
                                          <p:spTgt spid="4">
                                            <p:graphicEl>
                                              <a:dgm id="{08FAF7CA-D149-45B2-AEBA-4FD98F453A70}"/>
                                            </p:graphicEl>
                                          </p:spTgt>
                                        </p:tgtEl>
                                      </p:cBhvr>
                                      <p:to x="100000" y="60000"/>
                                    </p:animScale>
                                    <p:animScale>
                                      <p:cBhvr>
                                        <p:cTn id="106" dur="166" decel="50000">
                                          <p:stCondLst>
                                            <p:cond delay="676"/>
                                          </p:stCondLst>
                                        </p:cTn>
                                        <p:tgtEl>
                                          <p:spTgt spid="4">
                                            <p:graphicEl>
                                              <a:dgm id="{08FAF7CA-D149-45B2-AEBA-4FD98F453A70}"/>
                                            </p:graphicEl>
                                          </p:spTgt>
                                        </p:tgtEl>
                                      </p:cBhvr>
                                      <p:to x="100000" y="100000"/>
                                    </p:animScale>
                                    <p:animScale>
                                      <p:cBhvr>
                                        <p:cTn id="107" dur="26">
                                          <p:stCondLst>
                                            <p:cond delay="1312"/>
                                          </p:stCondLst>
                                        </p:cTn>
                                        <p:tgtEl>
                                          <p:spTgt spid="4">
                                            <p:graphicEl>
                                              <a:dgm id="{08FAF7CA-D149-45B2-AEBA-4FD98F453A70}"/>
                                            </p:graphicEl>
                                          </p:spTgt>
                                        </p:tgtEl>
                                      </p:cBhvr>
                                      <p:to x="100000" y="80000"/>
                                    </p:animScale>
                                    <p:animScale>
                                      <p:cBhvr>
                                        <p:cTn id="108" dur="166" decel="50000">
                                          <p:stCondLst>
                                            <p:cond delay="1338"/>
                                          </p:stCondLst>
                                        </p:cTn>
                                        <p:tgtEl>
                                          <p:spTgt spid="4">
                                            <p:graphicEl>
                                              <a:dgm id="{08FAF7CA-D149-45B2-AEBA-4FD98F453A70}"/>
                                            </p:graphicEl>
                                          </p:spTgt>
                                        </p:tgtEl>
                                      </p:cBhvr>
                                      <p:to x="100000" y="100000"/>
                                    </p:animScale>
                                    <p:animScale>
                                      <p:cBhvr>
                                        <p:cTn id="109" dur="26">
                                          <p:stCondLst>
                                            <p:cond delay="1642"/>
                                          </p:stCondLst>
                                        </p:cTn>
                                        <p:tgtEl>
                                          <p:spTgt spid="4">
                                            <p:graphicEl>
                                              <a:dgm id="{08FAF7CA-D149-45B2-AEBA-4FD98F453A70}"/>
                                            </p:graphicEl>
                                          </p:spTgt>
                                        </p:tgtEl>
                                      </p:cBhvr>
                                      <p:to x="100000" y="90000"/>
                                    </p:animScale>
                                    <p:animScale>
                                      <p:cBhvr>
                                        <p:cTn id="110" dur="166" decel="50000">
                                          <p:stCondLst>
                                            <p:cond delay="1668"/>
                                          </p:stCondLst>
                                        </p:cTn>
                                        <p:tgtEl>
                                          <p:spTgt spid="4">
                                            <p:graphicEl>
                                              <a:dgm id="{08FAF7CA-D149-45B2-AEBA-4FD98F453A70}"/>
                                            </p:graphicEl>
                                          </p:spTgt>
                                        </p:tgtEl>
                                      </p:cBhvr>
                                      <p:to x="100000" y="100000"/>
                                    </p:animScale>
                                    <p:animScale>
                                      <p:cBhvr>
                                        <p:cTn id="111" dur="26">
                                          <p:stCondLst>
                                            <p:cond delay="1808"/>
                                          </p:stCondLst>
                                        </p:cTn>
                                        <p:tgtEl>
                                          <p:spTgt spid="4">
                                            <p:graphicEl>
                                              <a:dgm id="{08FAF7CA-D149-45B2-AEBA-4FD98F453A70}"/>
                                            </p:graphicEl>
                                          </p:spTgt>
                                        </p:tgtEl>
                                      </p:cBhvr>
                                      <p:to x="100000" y="95000"/>
                                    </p:animScale>
                                    <p:animScale>
                                      <p:cBhvr>
                                        <p:cTn id="112" dur="166" decel="50000">
                                          <p:stCondLst>
                                            <p:cond delay="1834"/>
                                          </p:stCondLst>
                                        </p:cTn>
                                        <p:tgtEl>
                                          <p:spTgt spid="4">
                                            <p:graphicEl>
                                              <a:dgm id="{08FAF7CA-D149-45B2-AEBA-4FD98F453A70}"/>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3" name="TextBox 2"/>
          <p:cNvSpPr txBox="1"/>
          <p:nvPr/>
        </p:nvSpPr>
        <p:spPr>
          <a:xfrm>
            <a:off x="1219200" y="228600"/>
            <a:ext cx="6767946" cy="830997"/>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err="1" smtClean="0">
                <a:solidFill>
                  <a:srgbClr val="00B050"/>
                </a:solidFill>
                <a:latin typeface="NikoshBAN" panose="02000000000000000000" pitchFamily="2" charset="0"/>
                <a:cs typeface="NikoshBAN" panose="02000000000000000000" pitchFamily="2" charset="0"/>
              </a:rPr>
              <a:t>লাহোর</a:t>
            </a:r>
            <a:r>
              <a:rPr lang="en-US" sz="4800" dirty="0" smtClean="0">
                <a:solidFill>
                  <a:srgbClr val="00B050"/>
                </a:solidFill>
                <a:latin typeface="NikoshBAN" panose="02000000000000000000" pitchFamily="2" charset="0"/>
                <a:cs typeface="NikoshBAN" panose="02000000000000000000" pitchFamily="2" charset="0"/>
              </a:rPr>
              <a:t> </a:t>
            </a:r>
            <a:r>
              <a:rPr lang="en-US" sz="4800" dirty="0" err="1" smtClean="0">
                <a:solidFill>
                  <a:srgbClr val="00B050"/>
                </a:solidFill>
                <a:latin typeface="NikoshBAN" panose="02000000000000000000" pitchFamily="2" charset="0"/>
                <a:cs typeface="NikoshBAN" panose="02000000000000000000" pitchFamily="2" charset="0"/>
              </a:rPr>
              <a:t>প্রস্তাবের</a:t>
            </a:r>
            <a:r>
              <a:rPr lang="en-US" sz="4800" dirty="0" smtClean="0">
                <a:solidFill>
                  <a:srgbClr val="00B050"/>
                </a:solidFill>
                <a:latin typeface="NikoshBAN" panose="02000000000000000000" pitchFamily="2" charset="0"/>
                <a:cs typeface="NikoshBAN" panose="02000000000000000000" pitchFamily="2" charset="0"/>
              </a:rPr>
              <a:t> </a:t>
            </a:r>
            <a:r>
              <a:rPr lang="en-US" sz="4800" dirty="0" err="1" smtClean="0">
                <a:solidFill>
                  <a:srgbClr val="00B050"/>
                </a:solidFill>
                <a:latin typeface="NikoshBAN" panose="02000000000000000000" pitchFamily="2" charset="0"/>
                <a:cs typeface="NikoshBAN" panose="02000000000000000000" pitchFamily="2" charset="0"/>
              </a:rPr>
              <a:t>গুরুত্ব</a:t>
            </a:r>
            <a:r>
              <a:rPr lang="en-US" sz="4800" dirty="0" smtClean="0">
                <a:solidFill>
                  <a:srgbClr val="00B050"/>
                </a:solidFill>
                <a:latin typeface="NikoshBAN" panose="02000000000000000000" pitchFamily="2" charset="0"/>
                <a:cs typeface="NikoshBAN" panose="02000000000000000000" pitchFamily="2" charset="0"/>
              </a:rPr>
              <a:t> </a:t>
            </a:r>
            <a:r>
              <a:rPr lang="en-US" sz="4800" dirty="0" err="1" smtClean="0">
                <a:solidFill>
                  <a:srgbClr val="00B050"/>
                </a:solidFill>
                <a:latin typeface="NikoshBAN" panose="02000000000000000000" pitchFamily="2" charset="0"/>
                <a:cs typeface="NikoshBAN" panose="02000000000000000000" pitchFamily="2" charset="0"/>
              </a:rPr>
              <a:t>সমূহ</a:t>
            </a:r>
            <a:endParaRPr lang="en-US" sz="4800" dirty="0">
              <a:solidFill>
                <a:srgbClr val="00B050"/>
              </a:solidFill>
              <a:latin typeface="NikoshBAN" panose="02000000000000000000" pitchFamily="2" charset="0"/>
              <a:cs typeface="NikoshBAN" panose="02000000000000000000" pitchFamily="2" charset="0"/>
            </a:endParaRPr>
          </a:p>
        </p:txBody>
      </p:sp>
      <p:graphicFrame>
        <p:nvGraphicFramePr>
          <p:cNvPr id="4" name="Diagram 3"/>
          <p:cNvGraphicFramePr/>
          <p:nvPr>
            <p:extLst>
              <p:ext uri="{D42A27DB-BD31-4B8C-83A1-F6EECF244321}">
                <p14:modId xmlns="" xmlns:p14="http://schemas.microsoft.com/office/powerpoint/2010/main" val="4199374690"/>
              </p:ext>
            </p:extLst>
          </p:nvPr>
        </p:nvGraphicFramePr>
        <p:xfrm>
          <a:off x="228600" y="1939635"/>
          <a:ext cx="8458200" cy="4253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graphicEl>
                                              <a:dgm id="{61B308B1-2BB8-48B6-A6A1-2C860098CD43}"/>
                                            </p:graphicEl>
                                          </p:spTgt>
                                        </p:tgtEl>
                                        <p:attrNameLst>
                                          <p:attrName>style.visibility</p:attrName>
                                        </p:attrNameLst>
                                      </p:cBhvr>
                                      <p:to>
                                        <p:strVal val="visible"/>
                                      </p:to>
                                    </p:set>
                                    <p:animEffect transition="in" filter="wipe(down)">
                                      <p:cBhvr>
                                        <p:cTn id="15" dur="580">
                                          <p:stCondLst>
                                            <p:cond delay="0"/>
                                          </p:stCondLst>
                                        </p:cTn>
                                        <p:tgtEl>
                                          <p:spTgt spid="4">
                                            <p:graphicEl>
                                              <a:dgm id="{61B308B1-2BB8-48B6-A6A1-2C860098CD43}"/>
                                            </p:graphicEl>
                                          </p:spTgt>
                                        </p:tgtEl>
                                      </p:cBhvr>
                                    </p:animEffect>
                                    <p:anim calcmode="lin" valueType="num">
                                      <p:cBhvr>
                                        <p:cTn id="16" dur="1822" tmFilter="0,0; 0.14,0.36; 0.43,0.73; 0.71,0.91; 1.0,1.0">
                                          <p:stCondLst>
                                            <p:cond delay="0"/>
                                          </p:stCondLst>
                                        </p:cTn>
                                        <p:tgtEl>
                                          <p:spTgt spid="4">
                                            <p:graphicEl>
                                              <a:dgm id="{61B308B1-2BB8-48B6-A6A1-2C860098CD43}"/>
                                            </p:graphic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graphicEl>
                                              <a:dgm id="{61B308B1-2BB8-48B6-A6A1-2C860098CD43}"/>
                                            </p:graphic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graphicEl>
                                              <a:dgm id="{61B308B1-2BB8-48B6-A6A1-2C860098CD43}"/>
                                            </p:graphic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graphicEl>
                                              <a:dgm id="{61B308B1-2BB8-48B6-A6A1-2C860098CD43}"/>
                                            </p:graphic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graphicEl>
                                              <a:dgm id="{61B308B1-2BB8-48B6-A6A1-2C860098CD43}"/>
                                            </p:graphic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graphicEl>
                                              <a:dgm id="{61B308B1-2BB8-48B6-A6A1-2C860098CD43}"/>
                                            </p:graphicEl>
                                          </p:spTgt>
                                        </p:tgtEl>
                                      </p:cBhvr>
                                      <p:to x="100000" y="60000"/>
                                    </p:animScale>
                                    <p:animScale>
                                      <p:cBhvr>
                                        <p:cTn id="22" dur="166" decel="50000">
                                          <p:stCondLst>
                                            <p:cond delay="676"/>
                                          </p:stCondLst>
                                        </p:cTn>
                                        <p:tgtEl>
                                          <p:spTgt spid="4">
                                            <p:graphicEl>
                                              <a:dgm id="{61B308B1-2BB8-48B6-A6A1-2C860098CD43}"/>
                                            </p:graphicEl>
                                          </p:spTgt>
                                        </p:tgtEl>
                                      </p:cBhvr>
                                      <p:to x="100000" y="100000"/>
                                    </p:animScale>
                                    <p:animScale>
                                      <p:cBhvr>
                                        <p:cTn id="23" dur="26">
                                          <p:stCondLst>
                                            <p:cond delay="1312"/>
                                          </p:stCondLst>
                                        </p:cTn>
                                        <p:tgtEl>
                                          <p:spTgt spid="4">
                                            <p:graphicEl>
                                              <a:dgm id="{61B308B1-2BB8-48B6-A6A1-2C860098CD43}"/>
                                            </p:graphicEl>
                                          </p:spTgt>
                                        </p:tgtEl>
                                      </p:cBhvr>
                                      <p:to x="100000" y="80000"/>
                                    </p:animScale>
                                    <p:animScale>
                                      <p:cBhvr>
                                        <p:cTn id="24" dur="166" decel="50000">
                                          <p:stCondLst>
                                            <p:cond delay="1338"/>
                                          </p:stCondLst>
                                        </p:cTn>
                                        <p:tgtEl>
                                          <p:spTgt spid="4">
                                            <p:graphicEl>
                                              <a:dgm id="{61B308B1-2BB8-48B6-A6A1-2C860098CD43}"/>
                                            </p:graphicEl>
                                          </p:spTgt>
                                        </p:tgtEl>
                                      </p:cBhvr>
                                      <p:to x="100000" y="100000"/>
                                    </p:animScale>
                                    <p:animScale>
                                      <p:cBhvr>
                                        <p:cTn id="25" dur="26">
                                          <p:stCondLst>
                                            <p:cond delay="1642"/>
                                          </p:stCondLst>
                                        </p:cTn>
                                        <p:tgtEl>
                                          <p:spTgt spid="4">
                                            <p:graphicEl>
                                              <a:dgm id="{61B308B1-2BB8-48B6-A6A1-2C860098CD43}"/>
                                            </p:graphicEl>
                                          </p:spTgt>
                                        </p:tgtEl>
                                      </p:cBhvr>
                                      <p:to x="100000" y="90000"/>
                                    </p:animScale>
                                    <p:animScale>
                                      <p:cBhvr>
                                        <p:cTn id="26" dur="166" decel="50000">
                                          <p:stCondLst>
                                            <p:cond delay="1668"/>
                                          </p:stCondLst>
                                        </p:cTn>
                                        <p:tgtEl>
                                          <p:spTgt spid="4">
                                            <p:graphicEl>
                                              <a:dgm id="{61B308B1-2BB8-48B6-A6A1-2C860098CD43}"/>
                                            </p:graphicEl>
                                          </p:spTgt>
                                        </p:tgtEl>
                                      </p:cBhvr>
                                      <p:to x="100000" y="100000"/>
                                    </p:animScale>
                                    <p:animScale>
                                      <p:cBhvr>
                                        <p:cTn id="27" dur="26">
                                          <p:stCondLst>
                                            <p:cond delay="1808"/>
                                          </p:stCondLst>
                                        </p:cTn>
                                        <p:tgtEl>
                                          <p:spTgt spid="4">
                                            <p:graphicEl>
                                              <a:dgm id="{61B308B1-2BB8-48B6-A6A1-2C860098CD43}"/>
                                            </p:graphicEl>
                                          </p:spTgt>
                                        </p:tgtEl>
                                      </p:cBhvr>
                                      <p:to x="100000" y="95000"/>
                                    </p:animScale>
                                    <p:animScale>
                                      <p:cBhvr>
                                        <p:cTn id="28" dur="166" decel="50000">
                                          <p:stCondLst>
                                            <p:cond delay="1834"/>
                                          </p:stCondLst>
                                        </p:cTn>
                                        <p:tgtEl>
                                          <p:spTgt spid="4">
                                            <p:graphicEl>
                                              <a:dgm id="{61B308B1-2BB8-48B6-A6A1-2C860098CD43}"/>
                                            </p:graphic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
                                            <p:graphicEl>
                                              <a:dgm id="{89687ACA-9484-4C84-B537-3AB0B6601885}"/>
                                            </p:graphicEl>
                                          </p:spTgt>
                                        </p:tgtEl>
                                        <p:attrNameLst>
                                          <p:attrName>style.visibility</p:attrName>
                                        </p:attrNameLst>
                                      </p:cBhvr>
                                      <p:to>
                                        <p:strVal val="visible"/>
                                      </p:to>
                                    </p:set>
                                    <p:animEffect transition="in" filter="wipe(down)">
                                      <p:cBhvr>
                                        <p:cTn id="33" dur="580">
                                          <p:stCondLst>
                                            <p:cond delay="0"/>
                                          </p:stCondLst>
                                        </p:cTn>
                                        <p:tgtEl>
                                          <p:spTgt spid="4">
                                            <p:graphicEl>
                                              <a:dgm id="{89687ACA-9484-4C84-B537-3AB0B6601885}"/>
                                            </p:graphicEl>
                                          </p:spTgt>
                                        </p:tgtEl>
                                      </p:cBhvr>
                                    </p:animEffect>
                                    <p:anim calcmode="lin" valueType="num">
                                      <p:cBhvr>
                                        <p:cTn id="34" dur="1822" tmFilter="0,0; 0.14,0.36; 0.43,0.73; 0.71,0.91; 1.0,1.0">
                                          <p:stCondLst>
                                            <p:cond delay="0"/>
                                          </p:stCondLst>
                                        </p:cTn>
                                        <p:tgtEl>
                                          <p:spTgt spid="4">
                                            <p:graphicEl>
                                              <a:dgm id="{89687ACA-9484-4C84-B537-3AB0B6601885}"/>
                                            </p:graphic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graphicEl>
                                              <a:dgm id="{89687ACA-9484-4C84-B537-3AB0B6601885}"/>
                                            </p:graphic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graphicEl>
                                              <a:dgm id="{89687ACA-9484-4C84-B537-3AB0B6601885}"/>
                                            </p:graphic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graphicEl>
                                              <a:dgm id="{89687ACA-9484-4C84-B537-3AB0B6601885}"/>
                                            </p:graphic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graphicEl>
                                              <a:dgm id="{89687ACA-9484-4C84-B537-3AB0B6601885}"/>
                                            </p:graphic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graphicEl>
                                              <a:dgm id="{89687ACA-9484-4C84-B537-3AB0B6601885}"/>
                                            </p:graphicEl>
                                          </p:spTgt>
                                        </p:tgtEl>
                                      </p:cBhvr>
                                      <p:to x="100000" y="60000"/>
                                    </p:animScale>
                                    <p:animScale>
                                      <p:cBhvr>
                                        <p:cTn id="40" dur="166" decel="50000">
                                          <p:stCondLst>
                                            <p:cond delay="676"/>
                                          </p:stCondLst>
                                        </p:cTn>
                                        <p:tgtEl>
                                          <p:spTgt spid="4">
                                            <p:graphicEl>
                                              <a:dgm id="{89687ACA-9484-4C84-B537-3AB0B6601885}"/>
                                            </p:graphicEl>
                                          </p:spTgt>
                                        </p:tgtEl>
                                      </p:cBhvr>
                                      <p:to x="100000" y="100000"/>
                                    </p:animScale>
                                    <p:animScale>
                                      <p:cBhvr>
                                        <p:cTn id="41" dur="26">
                                          <p:stCondLst>
                                            <p:cond delay="1312"/>
                                          </p:stCondLst>
                                        </p:cTn>
                                        <p:tgtEl>
                                          <p:spTgt spid="4">
                                            <p:graphicEl>
                                              <a:dgm id="{89687ACA-9484-4C84-B537-3AB0B6601885}"/>
                                            </p:graphicEl>
                                          </p:spTgt>
                                        </p:tgtEl>
                                      </p:cBhvr>
                                      <p:to x="100000" y="80000"/>
                                    </p:animScale>
                                    <p:animScale>
                                      <p:cBhvr>
                                        <p:cTn id="42" dur="166" decel="50000">
                                          <p:stCondLst>
                                            <p:cond delay="1338"/>
                                          </p:stCondLst>
                                        </p:cTn>
                                        <p:tgtEl>
                                          <p:spTgt spid="4">
                                            <p:graphicEl>
                                              <a:dgm id="{89687ACA-9484-4C84-B537-3AB0B6601885}"/>
                                            </p:graphicEl>
                                          </p:spTgt>
                                        </p:tgtEl>
                                      </p:cBhvr>
                                      <p:to x="100000" y="100000"/>
                                    </p:animScale>
                                    <p:animScale>
                                      <p:cBhvr>
                                        <p:cTn id="43" dur="26">
                                          <p:stCondLst>
                                            <p:cond delay="1642"/>
                                          </p:stCondLst>
                                        </p:cTn>
                                        <p:tgtEl>
                                          <p:spTgt spid="4">
                                            <p:graphicEl>
                                              <a:dgm id="{89687ACA-9484-4C84-B537-3AB0B6601885}"/>
                                            </p:graphicEl>
                                          </p:spTgt>
                                        </p:tgtEl>
                                      </p:cBhvr>
                                      <p:to x="100000" y="90000"/>
                                    </p:animScale>
                                    <p:animScale>
                                      <p:cBhvr>
                                        <p:cTn id="44" dur="166" decel="50000">
                                          <p:stCondLst>
                                            <p:cond delay="1668"/>
                                          </p:stCondLst>
                                        </p:cTn>
                                        <p:tgtEl>
                                          <p:spTgt spid="4">
                                            <p:graphicEl>
                                              <a:dgm id="{89687ACA-9484-4C84-B537-3AB0B6601885}"/>
                                            </p:graphicEl>
                                          </p:spTgt>
                                        </p:tgtEl>
                                      </p:cBhvr>
                                      <p:to x="100000" y="100000"/>
                                    </p:animScale>
                                    <p:animScale>
                                      <p:cBhvr>
                                        <p:cTn id="45" dur="26">
                                          <p:stCondLst>
                                            <p:cond delay="1808"/>
                                          </p:stCondLst>
                                        </p:cTn>
                                        <p:tgtEl>
                                          <p:spTgt spid="4">
                                            <p:graphicEl>
                                              <a:dgm id="{89687ACA-9484-4C84-B537-3AB0B6601885}"/>
                                            </p:graphicEl>
                                          </p:spTgt>
                                        </p:tgtEl>
                                      </p:cBhvr>
                                      <p:to x="100000" y="95000"/>
                                    </p:animScale>
                                    <p:animScale>
                                      <p:cBhvr>
                                        <p:cTn id="46" dur="166" decel="50000">
                                          <p:stCondLst>
                                            <p:cond delay="1834"/>
                                          </p:stCondLst>
                                        </p:cTn>
                                        <p:tgtEl>
                                          <p:spTgt spid="4">
                                            <p:graphicEl>
                                              <a:dgm id="{89687ACA-9484-4C84-B537-3AB0B6601885}"/>
                                            </p:graphic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4">
                                            <p:graphicEl>
                                              <a:dgm id="{A682698B-A814-4F53-A421-F79B7001574D}"/>
                                            </p:graphicEl>
                                          </p:spTgt>
                                        </p:tgtEl>
                                        <p:attrNameLst>
                                          <p:attrName>style.visibility</p:attrName>
                                        </p:attrNameLst>
                                      </p:cBhvr>
                                      <p:to>
                                        <p:strVal val="visible"/>
                                      </p:to>
                                    </p:set>
                                    <p:animEffect transition="in" filter="wipe(down)">
                                      <p:cBhvr>
                                        <p:cTn id="51" dur="580">
                                          <p:stCondLst>
                                            <p:cond delay="0"/>
                                          </p:stCondLst>
                                        </p:cTn>
                                        <p:tgtEl>
                                          <p:spTgt spid="4">
                                            <p:graphicEl>
                                              <a:dgm id="{A682698B-A814-4F53-A421-F79B7001574D}"/>
                                            </p:graphicEl>
                                          </p:spTgt>
                                        </p:tgtEl>
                                      </p:cBhvr>
                                    </p:animEffect>
                                    <p:anim calcmode="lin" valueType="num">
                                      <p:cBhvr>
                                        <p:cTn id="52" dur="1822" tmFilter="0,0; 0.14,0.36; 0.43,0.73; 0.71,0.91; 1.0,1.0">
                                          <p:stCondLst>
                                            <p:cond delay="0"/>
                                          </p:stCondLst>
                                        </p:cTn>
                                        <p:tgtEl>
                                          <p:spTgt spid="4">
                                            <p:graphicEl>
                                              <a:dgm id="{A682698B-A814-4F53-A421-F79B7001574D}"/>
                                            </p:graphic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4">
                                            <p:graphicEl>
                                              <a:dgm id="{A682698B-A814-4F53-A421-F79B7001574D}"/>
                                            </p:graphic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4">
                                            <p:graphicEl>
                                              <a:dgm id="{A682698B-A814-4F53-A421-F79B7001574D}"/>
                                            </p:graphic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4">
                                            <p:graphicEl>
                                              <a:dgm id="{A682698B-A814-4F53-A421-F79B7001574D}"/>
                                            </p:graphic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4">
                                            <p:graphicEl>
                                              <a:dgm id="{A682698B-A814-4F53-A421-F79B7001574D}"/>
                                            </p:graphic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4">
                                            <p:graphicEl>
                                              <a:dgm id="{A682698B-A814-4F53-A421-F79B7001574D}"/>
                                            </p:graphicEl>
                                          </p:spTgt>
                                        </p:tgtEl>
                                      </p:cBhvr>
                                      <p:to x="100000" y="60000"/>
                                    </p:animScale>
                                    <p:animScale>
                                      <p:cBhvr>
                                        <p:cTn id="58" dur="166" decel="50000">
                                          <p:stCondLst>
                                            <p:cond delay="676"/>
                                          </p:stCondLst>
                                        </p:cTn>
                                        <p:tgtEl>
                                          <p:spTgt spid="4">
                                            <p:graphicEl>
                                              <a:dgm id="{A682698B-A814-4F53-A421-F79B7001574D}"/>
                                            </p:graphicEl>
                                          </p:spTgt>
                                        </p:tgtEl>
                                      </p:cBhvr>
                                      <p:to x="100000" y="100000"/>
                                    </p:animScale>
                                    <p:animScale>
                                      <p:cBhvr>
                                        <p:cTn id="59" dur="26">
                                          <p:stCondLst>
                                            <p:cond delay="1312"/>
                                          </p:stCondLst>
                                        </p:cTn>
                                        <p:tgtEl>
                                          <p:spTgt spid="4">
                                            <p:graphicEl>
                                              <a:dgm id="{A682698B-A814-4F53-A421-F79B7001574D}"/>
                                            </p:graphicEl>
                                          </p:spTgt>
                                        </p:tgtEl>
                                      </p:cBhvr>
                                      <p:to x="100000" y="80000"/>
                                    </p:animScale>
                                    <p:animScale>
                                      <p:cBhvr>
                                        <p:cTn id="60" dur="166" decel="50000">
                                          <p:stCondLst>
                                            <p:cond delay="1338"/>
                                          </p:stCondLst>
                                        </p:cTn>
                                        <p:tgtEl>
                                          <p:spTgt spid="4">
                                            <p:graphicEl>
                                              <a:dgm id="{A682698B-A814-4F53-A421-F79B7001574D}"/>
                                            </p:graphicEl>
                                          </p:spTgt>
                                        </p:tgtEl>
                                      </p:cBhvr>
                                      <p:to x="100000" y="100000"/>
                                    </p:animScale>
                                    <p:animScale>
                                      <p:cBhvr>
                                        <p:cTn id="61" dur="26">
                                          <p:stCondLst>
                                            <p:cond delay="1642"/>
                                          </p:stCondLst>
                                        </p:cTn>
                                        <p:tgtEl>
                                          <p:spTgt spid="4">
                                            <p:graphicEl>
                                              <a:dgm id="{A682698B-A814-4F53-A421-F79B7001574D}"/>
                                            </p:graphicEl>
                                          </p:spTgt>
                                        </p:tgtEl>
                                      </p:cBhvr>
                                      <p:to x="100000" y="90000"/>
                                    </p:animScale>
                                    <p:animScale>
                                      <p:cBhvr>
                                        <p:cTn id="62" dur="166" decel="50000">
                                          <p:stCondLst>
                                            <p:cond delay="1668"/>
                                          </p:stCondLst>
                                        </p:cTn>
                                        <p:tgtEl>
                                          <p:spTgt spid="4">
                                            <p:graphicEl>
                                              <a:dgm id="{A682698B-A814-4F53-A421-F79B7001574D}"/>
                                            </p:graphicEl>
                                          </p:spTgt>
                                        </p:tgtEl>
                                      </p:cBhvr>
                                      <p:to x="100000" y="100000"/>
                                    </p:animScale>
                                    <p:animScale>
                                      <p:cBhvr>
                                        <p:cTn id="63" dur="26">
                                          <p:stCondLst>
                                            <p:cond delay="1808"/>
                                          </p:stCondLst>
                                        </p:cTn>
                                        <p:tgtEl>
                                          <p:spTgt spid="4">
                                            <p:graphicEl>
                                              <a:dgm id="{A682698B-A814-4F53-A421-F79B7001574D}"/>
                                            </p:graphicEl>
                                          </p:spTgt>
                                        </p:tgtEl>
                                      </p:cBhvr>
                                      <p:to x="100000" y="95000"/>
                                    </p:animScale>
                                    <p:animScale>
                                      <p:cBhvr>
                                        <p:cTn id="64" dur="166" decel="50000">
                                          <p:stCondLst>
                                            <p:cond delay="1834"/>
                                          </p:stCondLst>
                                        </p:cTn>
                                        <p:tgtEl>
                                          <p:spTgt spid="4">
                                            <p:graphicEl>
                                              <a:dgm id="{A682698B-A814-4F53-A421-F79B7001574D}"/>
                                            </p:graphic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4">
                                            <p:graphicEl>
                                              <a:dgm id="{25685226-3723-44D6-B608-0460C38354E7}"/>
                                            </p:graphicEl>
                                          </p:spTgt>
                                        </p:tgtEl>
                                        <p:attrNameLst>
                                          <p:attrName>style.visibility</p:attrName>
                                        </p:attrNameLst>
                                      </p:cBhvr>
                                      <p:to>
                                        <p:strVal val="visible"/>
                                      </p:to>
                                    </p:set>
                                    <p:animEffect transition="in" filter="wipe(down)">
                                      <p:cBhvr>
                                        <p:cTn id="69" dur="580">
                                          <p:stCondLst>
                                            <p:cond delay="0"/>
                                          </p:stCondLst>
                                        </p:cTn>
                                        <p:tgtEl>
                                          <p:spTgt spid="4">
                                            <p:graphicEl>
                                              <a:dgm id="{25685226-3723-44D6-B608-0460C38354E7}"/>
                                            </p:graphicEl>
                                          </p:spTgt>
                                        </p:tgtEl>
                                      </p:cBhvr>
                                    </p:animEffect>
                                    <p:anim calcmode="lin" valueType="num">
                                      <p:cBhvr>
                                        <p:cTn id="70" dur="1822" tmFilter="0,0; 0.14,0.36; 0.43,0.73; 0.71,0.91; 1.0,1.0">
                                          <p:stCondLst>
                                            <p:cond delay="0"/>
                                          </p:stCondLst>
                                        </p:cTn>
                                        <p:tgtEl>
                                          <p:spTgt spid="4">
                                            <p:graphicEl>
                                              <a:dgm id="{25685226-3723-44D6-B608-0460C38354E7}"/>
                                            </p:graphic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4">
                                            <p:graphicEl>
                                              <a:dgm id="{25685226-3723-44D6-B608-0460C38354E7}"/>
                                            </p:graphic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4">
                                            <p:graphicEl>
                                              <a:dgm id="{25685226-3723-44D6-B608-0460C38354E7}"/>
                                            </p:graphic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4">
                                            <p:graphicEl>
                                              <a:dgm id="{25685226-3723-44D6-B608-0460C38354E7}"/>
                                            </p:graphic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4">
                                            <p:graphicEl>
                                              <a:dgm id="{25685226-3723-44D6-B608-0460C38354E7}"/>
                                            </p:graphic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4">
                                            <p:graphicEl>
                                              <a:dgm id="{25685226-3723-44D6-B608-0460C38354E7}"/>
                                            </p:graphicEl>
                                          </p:spTgt>
                                        </p:tgtEl>
                                      </p:cBhvr>
                                      <p:to x="100000" y="60000"/>
                                    </p:animScale>
                                    <p:animScale>
                                      <p:cBhvr>
                                        <p:cTn id="76" dur="166" decel="50000">
                                          <p:stCondLst>
                                            <p:cond delay="676"/>
                                          </p:stCondLst>
                                        </p:cTn>
                                        <p:tgtEl>
                                          <p:spTgt spid="4">
                                            <p:graphicEl>
                                              <a:dgm id="{25685226-3723-44D6-B608-0460C38354E7}"/>
                                            </p:graphicEl>
                                          </p:spTgt>
                                        </p:tgtEl>
                                      </p:cBhvr>
                                      <p:to x="100000" y="100000"/>
                                    </p:animScale>
                                    <p:animScale>
                                      <p:cBhvr>
                                        <p:cTn id="77" dur="26">
                                          <p:stCondLst>
                                            <p:cond delay="1312"/>
                                          </p:stCondLst>
                                        </p:cTn>
                                        <p:tgtEl>
                                          <p:spTgt spid="4">
                                            <p:graphicEl>
                                              <a:dgm id="{25685226-3723-44D6-B608-0460C38354E7}"/>
                                            </p:graphicEl>
                                          </p:spTgt>
                                        </p:tgtEl>
                                      </p:cBhvr>
                                      <p:to x="100000" y="80000"/>
                                    </p:animScale>
                                    <p:animScale>
                                      <p:cBhvr>
                                        <p:cTn id="78" dur="166" decel="50000">
                                          <p:stCondLst>
                                            <p:cond delay="1338"/>
                                          </p:stCondLst>
                                        </p:cTn>
                                        <p:tgtEl>
                                          <p:spTgt spid="4">
                                            <p:graphicEl>
                                              <a:dgm id="{25685226-3723-44D6-B608-0460C38354E7}"/>
                                            </p:graphicEl>
                                          </p:spTgt>
                                        </p:tgtEl>
                                      </p:cBhvr>
                                      <p:to x="100000" y="100000"/>
                                    </p:animScale>
                                    <p:animScale>
                                      <p:cBhvr>
                                        <p:cTn id="79" dur="26">
                                          <p:stCondLst>
                                            <p:cond delay="1642"/>
                                          </p:stCondLst>
                                        </p:cTn>
                                        <p:tgtEl>
                                          <p:spTgt spid="4">
                                            <p:graphicEl>
                                              <a:dgm id="{25685226-3723-44D6-B608-0460C38354E7}"/>
                                            </p:graphicEl>
                                          </p:spTgt>
                                        </p:tgtEl>
                                      </p:cBhvr>
                                      <p:to x="100000" y="90000"/>
                                    </p:animScale>
                                    <p:animScale>
                                      <p:cBhvr>
                                        <p:cTn id="80" dur="166" decel="50000">
                                          <p:stCondLst>
                                            <p:cond delay="1668"/>
                                          </p:stCondLst>
                                        </p:cTn>
                                        <p:tgtEl>
                                          <p:spTgt spid="4">
                                            <p:graphicEl>
                                              <a:dgm id="{25685226-3723-44D6-B608-0460C38354E7}"/>
                                            </p:graphicEl>
                                          </p:spTgt>
                                        </p:tgtEl>
                                      </p:cBhvr>
                                      <p:to x="100000" y="100000"/>
                                    </p:animScale>
                                    <p:animScale>
                                      <p:cBhvr>
                                        <p:cTn id="81" dur="26">
                                          <p:stCondLst>
                                            <p:cond delay="1808"/>
                                          </p:stCondLst>
                                        </p:cTn>
                                        <p:tgtEl>
                                          <p:spTgt spid="4">
                                            <p:graphicEl>
                                              <a:dgm id="{25685226-3723-44D6-B608-0460C38354E7}"/>
                                            </p:graphicEl>
                                          </p:spTgt>
                                        </p:tgtEl>
                                      </p:cBhvr>
                                      <p:to x="100000" y="95000"/>
                                    </p:animScale>
                                    <p:animScale>
                                      <p:cBhvr>
                                        <p:cTn id="82" dur="166" decel="50000">
                                          <p:stCondLst>
                                            <p:cond delay="1834"/>
                                          </p:stCondLst>
                                        </p:cTn>
                                        <p:tgtEl>
                                          <p:spTgt spid="4">
                                            <p:graphicEl>
                                              <a:dgm id="{25685226-3723-44D6-B608-0460C38354E7}"/>
                                            </p:graphic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4">
                                            <p:graphicEl>
                                              <a:dgm id="{C61141F3-B2F6-4BA7-B500-11D8E6C3B7C7}"/>
                                            </p:graphicEl>
                                          </p:spTgt>
                                        </p:tgtEl>
                                        <p:attrNameLst>
                                          <p:attrName>style.visibility</p:attrName>
                                        </p:attrNameLst>
                                      </p:cBhvr>
                                      <p:to>
                                        <p:strVal val="visible"/>
                                      </p:to>
                                    </p:set>
                                    <p:animEffect transition="in" filter="wipe(down)">
                                      <p:cBhvr>
                                        <p:cTn id="87" dur="580">
                                          <p:stCondLst>
                                            <p:cond delay="0"/>
                                          </p:stCondLst>
                                        </p:cTn>
                                        <p:tgtEl>
                                          <p:spTgt spid="4">
                                            <p:graphicEl>
                                              <a:dgm id="{C61141F3-B2F6-4BA7-B500-11D8E6C3B7C7}"/>
                                            </p:graphicEl>
                                          </p:spTgt>
                                        </p:tgtEl>
                                      </p:cBhvr>
                                    </p:animEffect>
                                    <p:anim calcmode="lin" valueType="num">
                                      <p:cBhvr>
                                        <p:cTn id="88" dur="1822" tmFilter="0,0; 0.14,0.36; 0.43,0.73; 0.71,0.91; 1.0,1.0">
                                          <p:stCondLst>
                                            <p:cond delay="0"/>
                                          </p:stCondLst>
                                        </p:cTn>
                                        <p:tgtEl>
                                          <p:spTgt spid="4">
                                            <p:graphicEl>
                                              <a:dgm id="{C61141F3-B2F6-4BA7-B500-11D8E6C3B7C7}"/>
                                            </p:graphic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
                                            <p:graphicEl>
                                              <a:dgm id="{C61141F3-B2F6-4BA7-B500-11D8E6C3B7C7}"/>
                                            </p:graphic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
                                            <p:graphicEl>
                                              <a:dgm id="{C61141F3-B2F6-4BA7-B500-11D8E6C3B7C7}"/>
                                            </p:graphic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
                                            <p:graphicEl>
                                              <a:dgm id="{C61141F3-B2F6-4BA7-B500-11D8E6C3B7C7}"/>
                                            </p:graphic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
                                            <p:graphicEl>
                                              <a:dgm id="{C61141F3-B2F6-4BA7-B500-11D8E6C3B7C7}"/>
                                            </p:graphic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4">
                                            <p:graphicEl>
                                              <a:dgm id="{C61141F3-B2F6-4BA7-B500-11D8E6C3B7C7}"/>
                                            </p:graphicEl>
                                          </p:spTgt>
                                        </p:tgtEl>
                                      </p:cBhvr>
                                      <p:to x="100000" y="60000"/>
                                    </p:animScale>
                                    <p:animScale>
                                      <p:cBhvr>
                                        <p:cTn id="94" dur="166" decel="50000">
                                          <p:stCondLst>
                                            <p:cond delay="676"/>
                                          </p:stCondLst>
                                        </p:cTn>
                                        <p:tgtEl>
                                          <p:spTgt spid="4">
                                            <p:graphicEl>
                                              <a:dgm id="{C61141F3-B2F6-4BA7-B500-11D8E6C3B7C7}"/>
                                            </p:graphicEl>
                                          </p:spTgt>
                                        </p:tgtEl>
                                      </p:cBhvr>
                                      <p:to x="100000" y="100000"/>
                                    </p:animScale>
                                    <p:animScale>
                                      <p:cBhvr>
                                        <p:cTn id="95" dur="26">
                                          <p:stCondLst>
                                            <p:cond delay="1312"/>
                                          </p:stCondLst>
                                        </p:cTn>
                                        <p:tgtEl>
                                          <p:spTgt spid="4">
                                            <p:graphicEl>
                                              <a:dgm id="{C61141F3-B2F6-4BA7-B500-11D8E6C3B7C7}"/>
                                            </p:graphicEl>
                                          </p:spTgt>
                                        </p:tgtEl>
                                      </p:cBhvr>
                                      <p:to x="100000" y="80000"/>
                                    </p:animScale>
                                    <p:animScale>
                                      <p:cBhvr>
                                        <p:cTn id="96" dur="166" decel="50000">
                                          <p:stCondLst>
                                            <p:cond delay="1338"/>
                                          </p:stCondLst>
                                        </p:cTn>
                                        <p:tgtEl>
                                          <p:spTgt spid="4">
                                            <p:graphicEl>
                                              <a:dgm id="{C61141F3-B2F6-4BA7-B500-11D8E6C3B7C7}"/>
                                            </p:graphicEl>
                                          </p:spTgt>
                                        </p:tgtEl>
                                      </p:cBhvr>
                                      <p:to x="100000" y="100000"/>
                                    </p:animScale>
                                    <p:animScale>
                                      <p:cBhvr>
                                        <p:cTn id="97" dur="26">
                                          <p:stCondLst>
                                            <p:cond delay="1642"/>
                                          </p:stCondLst>
                                        </p:cTn>
                                        <p:tgtEl>
                                          <p:spTgt spid="4">
                                            <p:graphicEl>
                                              <a:dgm id="{C61141F3-B2F6-4BA7-B500-11D8E6C3B7C7}"/>
                                            </p:graphicEl>
                                          </p:spTgt>
                                        </p:tgtEl>
                                      </p:cBhvr>
                                      <p:to x="100000" y="90000"/>
                                    </p:animScale>
                                    <p:animScale>
                                      <p:cBhvr>
                                        <p:cTn id="98" dur="166" decel="50000">
                                          <p:stCondLst>
                                            <p:cond delay="1668"/>
                                          </p:stCondLst>
                                        </p:cTn>
                                        <p:tgtEl>
                                          <p:spTgt spid="4">
                                            <p:graphicEl>
                                              <a:dgm id="{C61141F3-B2F6-4BA7-B500-11D8E6C3B7C7}"/>
                                            </p:graphicEl>
                                          </p:spTgt>
                                        </p:tgtEl>
                                      </p:cBhvr>
                                      <p:to x="100000" y="100000"/>
                                    </p:animScale>
                                    <p:animScale>
                                      <p:cBhvr>
                                        <p:cTn id="99" dur="26">
                                          <p:stCondLst>
                                            <p:cond delay="1808"/>
                                          </p:stCondLst>
                                        </p:cTn>
                                        <p:tgtEl>
                                          <p:spTgt spid="4">
                                            <p:graphicEl>
                                              <a:dgm id="{C61141F3-B2F6-4BA7-B500-11D8E6C3B7C7}"/>
                                            </p:graphicEl>
                                          </p:spTgt>
                                        </p:tgtEl>
                                      </p:cBhvr>
                                      <p:to x="100000" y="95000"/>
                                    </p:animScale>
                                    <p:animScale>
                                      <p:cBhvr>
                                        <p:cTn id="100" dur="166" decel="50000">
                                          <p:stCondLst>
                                            <p:cond delay="1834"/>
                                          </p:stCondLst>
                                        </p:cTn>
                                        <p:tgtEl>
                                          <p:spTgt spid="4">
                                            <p:graphicEl>
                                              <a:dgm id="{C61141F3-B2F6-4BA7-B500-11D8E6C3B7C7}"/>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133600" y="304800"/>
            <a:ext cx="4532812" cy="646331"/>
          </a:xfrm>
          <a:prstGeom prst="rect">
            <a:avLst/>
          </a:prstGeom>
          <a:solidFill>
            <a:schemeClr val="accent1">
              <a:lumMod val="40000"/>
              <a:lumOff val="60000"/>
            </a:schemeClr>
          </a:solidFill>
          <a:scene3d>
            <a:camera prst="orthographicFront"/>
            <a:lightRig rig="threePt" dir="t"/>
          </a:scene3d>
          <a:sp3d>
            <a:bevelT w="114300" prst="hardEdge"/>
          </a:sp3d>
        </p:spPr>
        <p:txBody>
          <a:bodyPr wrap="square" rtlCol="0">
            <a:spAutoFit/>
          </a:bodyPr>
          <a:lstStyle/>
          <a:p>
            <a:r>
              <a:rPr lang="bn-IN" sz="3600" dirty="0" smtClean="0">
                <a:latin typeface="NikoshBAN" panose="02000000000000000000" pitchFamily="2" charset="0"/>
                <a:cs typeface="NikoshBAN" panose="02000000000000000000" pitchFamily="2" charset="0"/>
              </a:rPr>
              <a:t>দু’টি স্বাধীন রাষ্ট্র প্রতিষ্ঠার </a:t>
            </a:r>
            <a:r>
              <a:rPr lang="bn-IN" sz="3600" dirty="0">
                <a:latin typeface="NikoshBAN" panose="02000000000000000000" pitchFamily="2" charset="0"/>
                <a:cs typeface="NikoshBAN" panose="02000000000000000000" pitchFamily="2" charset="0"/>
              </a:rPr>
              <a:t>স্বপ্ন</a:t>
            </a:r>
            <a:r>
              <a:rPr lang="bn-IN"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304800" y="1371600"/>
            <a:ext cx="8610600" cy="3539430"/>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bn-IN" sz="2800" dirty="0">
                <a:latin typeface="NikoshBAN" panose="02000000000000000000" pitchFamily="2" charset="0"/>
                <a:cs typeface="NikoshBAN" panose="02000000000000000000" pitchFamily="2" charset="0"/>
              </a:rPr>
              <a:t>লাহোর প্রস্তাবে সংখ্যাগরিষ্ঠ মুসলিম অঞ্চলগুলো নিয়ে রাষ্ট্রসমূহ গঠন করার কথা </a:t>
            </a:r>
            <a:r>
              <a:rPr lang="bn-IN" sz="2800" dirty="0" smtClean="0">
                <a:latin typeface="NikoshBAN" panose="02000000000000000000" pitchFamily="2" charset="0"/>
                <a:cs typeface="NikoshBAN" panose="02000000000000000000" pitchFamily="2" charset="0"/>
              </a:rPr>
              <a:t>বলা </a:t>
            </a:r>
            <a:r>
              <a:rPr lang="bn-IN" sz="2800" dirty="0">
                <a:latin typeface="NikoshBAN" panose="02000000000000000000" pitchFamily="2" charset="0"/>
                <a:cs typeface="NikoshBAN" panose="02000000000000000000" pitchFamily="2" charset="0"/>
              </a:rPr>
              <a:t>হয়েছিল। যার ফলে বাঙালি মুসলমান পূর্বাংশ নিয়ে একটি ‘স্বাধীন বাংলা রাষ্ট্র’ </a:t>
            </a:r>
            <a:r>
              <a:rPr lang="bn-IN" sz="2800" dirty="0" smtClean="0">
                <a:latin typeface="NikoshBAN" panose="02000000000000000000" pitchFamily="2" charset="0"/>
                <a:cs typeface="NikoshBAN" panose="02000000000000000000" pitchFamily="2" charset="0"/>
              </a:rPr>
              <a:t>প্রতিষ্ঠার </a:t>
            </a:r>
            <a:r>
              <a:rPr lang="bn-IN" sz="2800" dirty="0">
                <a:latin typeface="NikoshBAN" panose="02000000000000000000" pitchFamily="2" charset="0"/>
                <a:cs typeface="NikoshBAN" panose="02000000000000000000" pitchFamily="2" charset="0"/>
              </a:rPr>
              <a:t>স্বপ্ন দেখেছিল। কিন্তু ১৯৪৬ খ্রিঃ ৯ এপ্রিল </a:t>
            </a:r>
            <a:r>
              <a:rPr lang="bn-IN" sz="2800" dirty="0" smtClean="0">
                <a:latin typeface="NikoshBAN" panose="02000000000000000000" pitchFamily="2" charset="0"/>
                <a:cs typeface="NikoshBAN" panose="02000000000000000000" pitchFamily="2" charset="0"/>
              </a:rPr>
              <a:t>দিল্লিতে </a:t>
            </a:r>
            <a:r>
              <a:rPr lang="bn-IN" sz="2800" dirty="0">
                <a:latin typeface="NikoshBAN" panose="02000000000000000000" pitchFamily="2" charset="0"/>
                <a:cs typeface="NikoshBAN" panose="02000000000000000000" pitchFamily="2" charset="0"/>
              </a:rPr>
              <a:t>মুসলিম লীগের </a:t>
            </a:r>
            <a:r>
              <a:rPr lang="bn-IN" sz="2800" dirty="0" smtClean="0">
                <a:latin typeface="NikoshBAN" panose="02000000000000000000" pitchFamily="2" charset="0"/>
                <a:cs typeface="NikoshBAN" panose="02000000000000000000" pitchFamily="2" charset="0"/>
              </a:rPr>
              <a:t>দলীয় আইনসভার </a:t>
            </a:r>
            <a:r>
              <a:rPr lang="bn-IN" sz="2800" dirty="0">
                <a:latin typeface="NikoshBAN" panose="02000000000000000000" pitchFamily="2" charset="0"/>
                <a:cs typeface="NikoshBAN" panose="02000000000000000000" pitchFamily="2" charset="0"/>
              </a:rPr>
              <a:t>সদস্যদের এক কনভেনশনে নীতিবহির্ভূতভাবে জিন্নাহ ‘লাহোর </a:t>
            </a:r>
            <a:r>
              <a:rPr lang="bn-IN" sz="2800" dirty="0" smtClean="0">
                <a:latin typeface="NikoshBAN" panose="02000000000000000000" pitchFamily="2" charset="0"/>
                <a:cs typeface="NikoshBAN" panose="02000000000000000000" pitchFamily="2" charset="0"/>
              </a:rPr>
              <a:t>প্রস্তাব’ সংশোধনের </a:t>
            </a:r>
            <a:r>
              <a:rPr lang="bn-IN" sz="2800" dirty="0">
                <a:latin typeface="NikoshBAN" panose="02000000000000000000" pitchFamily="2" charset="0"/>
                <a:cs typeface="NikoshBAN" panose="02000000000000000000" pitchFamily="2" charset="0"/>
              </a:rPr>
              <a:t>নামে ভিন্ন একটি প্রস্তাব উত্থাপন করেন। এতে মুসলিম সংখ্যাগরিষ্ঠ অঞ্চলসমূহ নিয়ে একটি রাষ্ট্র গঠনের কথা বলা হয়। সুতরাং, বলা যেতে পারে যে ১৯৪০ খ্রিঃ লাহোর প্রস্তাবের ভিত্তিতে নয়, ১৯৪৬ খ্রিঃ এপ্রিল মাসে উত্থাপিত দিল্লি প্রস্তাবের ভিত্তিতে পাকিস্তানের জন্ম হয়</a:t>
            </a:r>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graphicFrame>
        <p:nvGraphicFramePr>
          <p:cNvPr id="3" name="Diagram 2"/>
          <p:cNvGraphicFramePr/>
          <p:nvPr>
            <p:extLst>
              <p:ext uri="{D42A27DB-BD31-4B8C-83A1-F6EECF244321}">
                <p14:modId xmlns:p14="http://schemas.microsoft.com/office/powerpoint/2010/main" xmlns="" val="2068131539"/>
              </p:ext>
            </p:extLst>
          </p:nvPr>
        </p:nvGraphicFramePr>
        <p:xfrm>
          <a:off x="381000" y="423082"/>
          <a:ext cx="8153400" cy="5749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graphicEl>
                                              <a:dgm id="{A703115E-51AC-4061-B52B-C8B053E50D7C}"/>
                                            </p:graphicEl>
                                          </p:spTgt>
                                        </p:tgtEl>
                                        <p:attrNameLst>
                                          <p:attrName>style.visibility</p:attrName>
                                        </p:attrNameLst>
                                      </p:cBhvr>
                                      <p:to>
                                        <p:strVal val="visible"/>
                                      </p:to>
                                    </p:set>
                                    <p:animEffect transition="in" filter="wheel(1)">
                                      <p:cBhvr>
                                        <p:cTn id="7" dur="2000"/>
                                        <p:tgtEl>
                                          <p:spTgt spid="3">
                                            <p:graphicEl>
                                              <a:dgm id="{A703115E-51AC-4061-B52B-C8B053E50D7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graphicEl>
                                              <a:dgm id="{23D12A5C-797C-4FDC-8B56-F677FB8483AD}"/>
                                            </p:graphicEl>
                                          </p:spTgt>
                                        </p:tgtEl>
                                        <p:attrNameLst>
                                          <p:attrName>style.visibility</p:attrName>
                                        </p:attrNameLst>
                                      </p:cBhvr>
                                      <p:to>
                                        <p:strVal val="visible"/>
                                      </p:to>
                                    </p:set>
                                    <p:animEffect transition="in" filter="wheel(1)">
                                      <p:cBhvr>
                                        <p:cTn id="12" dur="2000"/>
                                        <p:tgtEl>
                                          <p:spTgt spid="3">
                                            <p:graphicEl>
                                              <a:dgm id="{23D12A5C-797C-4FDC-8B56-F677FB8483AD}"/>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graphicEl>
                                              <a:dgm id="{07203501-AB61-4C54-BF5B-007AC3480DF5}"/>
                                            </p:graphicEl>
                                          </p:spTgt>
                                        </p:tgtEl>
                                        <p:attrNameLst>
                                          <p:attrName>style.visibility</p:attrName>
                                        </p:attrNameLst>
                                      </p:cBhvr>
                                      <p:to>
                                        <p:strVal val="visible"/>
                                      </p:to>
                                    </p:set>
                                    <p:animEffect transition="in" filter="wheel(1)">
                                      <p:cBhvr>
                                        <p:cTn id="15" dur="2000"/>
                                        <p:tgtEl>
                                          <p:spTgt spid="3">
                                            <p:graphicEl>
                                              <a:dgm id="{07203501-AB61-4C54-BF5B-007AC3480DF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graphicEl>
                                              <a:dgm id="{3C2966F3-458B-46F1-8FDF-9ED5C658289F}"/>
                                            </p:graphicEl>
                                          </p:spTgt>
                                        </p:tgtEl>
                                        <p:attrNameLst>
                                          <p:attrName>style.visibility</p:attrName>
                                        </p:attrNameLst>
                                      </p:cBhvr>
                                      <p:to>
                                        <p:strVal val="visible"/>
                                      </p:to>
                                    </p:set>
                                    <p:animEffect transition="in" filter="wheel(1)">
                                      <p:cBhvr>
                                        <p:cTn id="20" dur="2000"/>
                                        <p:tgtEl>
                                          <p:spTgt spid="3">
                                            <p:graphicEl>
                                              <a:dgm id="{3C2966F3-458B-46F1-8FDF-9ED5C658289F}"/>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3">
                                            <p:graphicEl>
                                              <a:dgm id="{7F88B125-18D6-452E-BC40-A81213FE0076}"/>
                                            </p:graphicEl>
                                          </p:spTgt>
                                        </p:tgtEl>
                                        <p:attrNameLst>
                                          <p:attrName>style.visibility</p:attrName>
                                        </p:attrNameLst>
                                      </p:cBhvr>
                                      <p:to>
                                        <p:strVal val="visible"/>
                                      </p:to>
                                    </p:set>
                                    <p:animEffect transition="in" filter="wheel(1)">
                                      <p:cBhvr>
                                        <p:cTn id="23" dur="2000"/>
                                        <p:tgtEl>
                                          <p:spTgt spid="3">
                                            <p:graphicEl>
                                              <a:dgm id="{7F88B125-18D6-452E-BC40-A81213FE007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graphicEl>
                                              <a:dgm id="{C625A903-1252-41D8-9F38-9BF5CA9366EB}"/>
                                            </p:graphicEl>
                                          </p:spTgt>
                                        </p:tgtEl>
                                        <p:attrNameLst>
                                          <p:attrName>style.visibility</p:attrName>
                                        </p:attrNameLst>
                                      </p:cBhvr>
                                      <p:to>
                                        <p:strVal val="visible"/>
                                      </p:to>
                                    </p:set>
                                    <p:animEffect transition="in" filter="wheel(1)">
                                      <p:cBhvr>
                                        <p:cTn id="28" dur="2000"/>
                                        <p:tgtEl>
                                          <p:spTgt spid="3">
                                            <p:graphicEl>
                                              <a:dgm id="{C625A903-1252-41D8-9F38-9BF5CA9366EB}"/>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graphicEl>
                                              <a:dgm id="{0DEFE33E-3E3B-436B-A203-6B2A63028275}"/>
                                            </p:graphicEl>
                                          </p:spTgt>
                                        </p:tgtEl>
                                        <p:attrNameLst>
                                          <p:attrName>style.visibility</p:attrName>
                                        </p:attrNameLst>
                                      </p:cBhvr>
                                      <p:to>
                                        <p:strVal val="visible"/>
                                      </p:to>
                                    </p:set>
                                    <p:animEffect transition="in" filter="wheel(1)">
                                      <p:cBhvr>
                                        <p:cTn id="31" dur="2000"/>
                                        <p:tgtEl>
                                          <p:spTgt spid="3">
                                            <p:graphicEl>
                                              <a:dgm id="{0DEFE33E-3E3B-436B-A203-6B2A6302827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
                                            <p:graphicEl>
                                              <a:dgm id="{6D936BAD-FEFD-468F-95D1-4916C49E892D}"/>
                                            </p:graphicEl>
                                          </p:spTgt>
                                        </p:tgtEl>
                                        <p:attrNameLst>
                                          <p:attrName>style.visibility</p:attrName>
                                        </p:attrNameLst>
                                      </p:cBhvr>
                                      <p:to>
                                        <p:strVal val="visible"/>
                                      </p:to>
                                    </p:set>
                                    <p:animEffect transition="in" filter="wheel(1)">
                                      <p:cBhvr>
                                        <p:cTn id="36" dur="2000"/>
                                        <p:tgtEl>
                                          <p:spTgt spid="3">
                                            <p:graphicEl>
                                              <a:dgm id="{6D936BAD-FEFD-468F-95D1-4916C49E892D}"/>
                                            </p:graphicEl>
                                          </p:spTgt>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3">
                                            <p:graphicEl>
                                              <a:dgm id="{43352EAB-AA0C-4AA1-B927-245D69888E42}"/>
                                            </p:graphicEl>
                                          </p:spTgt>
                                        </p:tgtEl>
                                        <p:attrNameLst>
                                          <p:attrName>style.visibility</p:attrName>
                                        </p:attrNameLst>
                                      </p:cBhvr>
                                      <p:to>
                                        <p:strVal val="visible"/>
                                      </p:to>
                                    </p:set>
                                    <p:animEffect transition="in" filter="wheel(1)">
                                      <p:cBhvr>
                                        <p:cTn id="39" dur="2000"/>
                                        <p:tgtEl>
                                          <p:spTgt spid="3">
                                            <p:graphicEl>
                                              <a:dgm id="{43352EAB-AA0C-4AA1-B927-245D69888E4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3">
                                            <p:graphicEl>
                                              <a:dgm id="{A2B101F8-66DA-46C6-9BF3-0274070E1D63}"/>
                                            </p:graphicEl>
                                          </p:spTgt>
                                        </p:tgtEl>
                                        <p:attrNameLst>
                                          <p:attrName>style.visibility</p:attrName>
                                        </p:attrNameLst>
                                      </p:cBhvr>
                                      <p:to>
                                        <p:strVal val="visible"/>
                                      </p:to>
                                    </p:set>
                                    <p:animEffect transition="in" filter="wheel(1)">
                                      <p:cBhvr>
                                        <p:cTn id="44" dur="2000"/>
                                        <p:tgtEl>
                                          <p:spTgt spid="3">
                                            <p:graphicEl>
                                              <a:dgm id="{A2B101F8-66DA-46C6-9BF3-0274070E1D63}"/>
                                            </p:graphicEl>
                                          </p:spTgt>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3">
                                            <p:graphicEl>
                                              <a:dgm id="{E8C3F01C-7CBC-4B09-BFC8-14C867540F8A}"/>
                                            </p:graphicEl>
                                          </p:spTgt>
                                        </p:tgtEl>
                                        <p:attrNameLst>
                                          <p:attrName>style.visibility</p:attrName>
                                        </p:attrNameLst>
                                      </p:cBhvr>
                                      <p:to>
                                        <p:strVal val="visible"/>
                                      </p:to>
                                    </p:set>
                                    <p:animEffect transition="in" filter="wheel(1)">
                                      <p:cBhvr>
                                        <p:cTn id="47" dur="2000"/>
                                        <p:tgtEl>
                                          <p:spTgt spid="3">
                                            <p:graphicEl>
                                              <a:dgm id="{E8C3F01C-7CBC-4B09-BFC8-14C867540F8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3" name="Picture 2" descr="C:\Users\jahid\Downloads\SHAREit\Redmi 7\Documents\Messenger\received_228876721395065.jpeg"/>
          <p:cNvPicPr/>
          <p:nvPr/>
        </p:nvPicPr>
        <p:blipFill>
          <a:blip r:embed="rId2" cstate="print"/>
          <a:srcRect/>
          <a:stretch>
            <a:fillRect/>
          </a:stretch>
        </p:blipFill>
        <p:spPr bwMode="auto">
          <a:xfrm>
            <a:off x="457200" y="152400"/>
            <a:ext cx="3200400" cy="3438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4"/>
          <p:cNvSpPr txBox="1">
            <a:spLocks/>
          </p:cNvSpPr>
          <p:nvPr/>
        </p:nvSpPr>
        <p:spPr>
          <a:xfrm>
            <a:off x="152400" y="3886200"/>
            <a:ext cx="4495800" cy="2971800"/>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SG" sz="2800" b="1" i="0" u="none" strike="noStrike" kern="1200" cap="none" spc="0" normalizeH="0" baseline="0" noProof="0" dirty="0" err="1" smtClean="0">
                <a:ln>
                  <a:noFill/>
                </a:ln>
                <a:solidFill>
                  <a:schemeClr val="dk1"/>
                </a:solidFill>
                <a:effectLst/>
                <a:uLnTx/>
                <a:uFillTx/>
                <a:latin typeface="NikoshBAN" panose="02000000000000000000" pitchFamily="2" charset="0"/>
                <a:ea typeface="+mn-ea"/>
                <a:cs typeface="NikoshBAN" panose="02000000000000000000" pitchFamily="2" charset="0"/>
              </a:rPr>
              <a:t>মোঃ</a:t>
            </a:r>
            <a:r>
              <a:rPr kumimoji="0" lang="bn-IN"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জাহিদুল ইসলাম</a:t>
            </a:r>
            <a:r>
              <a:rPr kumimoji="0" lang="en-US"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endParaRPr kumimoji="0" lang="bn-IN"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bn-IN"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সহকারী অধ্যাপক</a:t>
            </a:r>
            <a:r>
              <a:rPr kumimoji="0" lang="en-US"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ইতিহাস বিভাগ,</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পল্লবী ডিগ্রী</a:t>
            </a:r>
            <a:r>
              <a:rPr kumimoji="0" lang="en-SG"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en-SG" sz="2800" b="0" i="0" u="none" strike="noStrike" kern="1200" cap="none" spc="0" normalizeH="0" baseline="0" noProof="0" dirty="0" err="1" smtClean="0">
                <a:ln>
                  <a:noFill/>
                </a:ln>
                <a:solidFill>
                  <a:schemeClr val="dk1"/>
                </a:solidFill>
                <a:effectLst/>
                <a:uLnTx/>
                <a:uFillTx/>
                <a:latin typeface="NikoshBAN" panose="02000000000000000000" pitchFamily="2" charset="0"/>
                <a:ea typeface="+mn-ea"/>
                <a:cs typeface="NikoshBAN" panose="02000000000000000000" pitchFamily="2" charset="0"/>
              </a:rPr>
              <a:t>কলেজ</a:t>
            </a:r>
            <a:r>
              <a:rPr kumimoji="0" lang="en-SG"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প্লট#১/১, রোড#৫, সেকশন#৮,দুয়ারিপাড়া,রুপনগর, ঢাকা -১২১৬। </a:t>
            </a:r>
            <a:r>
              <a:rPr kumimoji="0" lang="en-SG" sz="2800" b="0" i="0" u="none" strike="noStrike" kern="1200" cap="none" spc="0" normalizeH="0" baseline="0" noProof="0" dirty="0" err="1" smtClean="0">
                <a:ln>
                  <a:noFill/>
                </a:ln>
                <a:solidFill>
                  <a:schemeClr val="dk1"/>
                </a:solidFill>
                <a:effectLst/>
                <a:uLnTx/>
                <a:uFillTx/>
                <a:latin typeface="NikoshBAN" panose="02000000000000000000" pitchFamily="2" charset="0"/>
                <a:ea typeface="+mn-ea"/>
                <a:cs typeface="NikoshBAN" panose="02000000000000000000" pitchFamily="2" charset="0"/>
              </a:rPr>
              <a:t>মোবাইল</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en-SG"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০১৫৫২৪৬০৬৯৫</a:t>
            </a:r>
            <a:endParaRPr kumimoji="0" lang="en-SG"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jahid01081971@gmai.com</a:t>
            </a:r>
            <a:endParaRPr kumimoji="0" lang="en-US" sz="2800" b="0" i="0" u="none" strike="noStrike" kern="1200" cap="none" spc="0" normalizeH="0" baseline="0" noProof="0" dirty="0">
              <a:ln>
                <a:noFill/>
              </a:ln>
              <a:solidFill>
                <a:schemeClr val="dk1"/>
              </a:solidFill>
              <a:effectLst/>
              <a:uLnTx/>
              <a:uFillTx/>
              <a:latin typeface="NikoshBAN" pitchFamily="2" charset="0"/>
              <a:ea typeface="+mn-ea"/>
              <a:cs typeface="NikoshBAN" pitchFamily="2" charset="0"/>
            </a:endParaRPr>
          </a:p>
        </p:txBody>
      </p:sp>
      <p:pic>
        <p:nvPicPr>
          <p:cNvPr id="5" name="Picture 4" descr="No photo description available."/>
          <p:cNvPicPr>
            <a:picLocks noChangeAspect="1" noChangeArrowheads="1"/>
          </p:cNvPicPr>
          <p:nvPr/>
        </p:nvPicPr>
        <p:blipFill>
          <a:blip r:embed="rId3"/>
          <a:srcRect/>
          <a:stretch>
            <a:fillRect/>
          </a:stretch>
        </p:blipFill>
        <p:spPr bwMode="auto">
          <a:xfrm>
            <a:off x="5334000" y="381000"/>
            <a:ext cx="3581400" cy="2667000"/>
          </a:xfrm>
          <a:prstGeom prst="rect">
            <a:avLst/>
          </a:prstGeom>
          <a:solidFill>
            <a:srgbClr val="FFC000"/>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667000" y="228600"/>
            <a:ext cx="4558146" cy="92333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5400" dirty="0" err="1" smtClean="0">
                <a:solidFill>
                  <a:srgbClr val="00B050"/>
                </a:solidFill>
                <a:latin typeface="NikoshBAN" panose="02000000000000000000" pitchFamily="2" charset="0"/>
                <a:cs typeface="NikoshBAN" panose="02000000000000000000" pitchFamily="2" charset="0"/>
              </a:rPr>
              <a:t>পরিচিতি</a:t>
            </a:r>
            <a:endParaRPr lang="en-US" sz="5400" dirty="0">
              <a:solidFill>
                <a:srgbClr val="00B050"/>
              </a:solidFill>
              <a:latin typeface="NikoshBAN" panose="02000000000000000000" pitchFamily="2" charset="0"/>
              <a:cs typeface="NikoshBAN" panose="02000000000000000000" pitchFamily="2" charset="0"/>
            </a:endParaRPr>
          </a:p>
        </p:txBody>
      </p:sp>
      <p:sp>
        <p:nvSpPr>
          <p:cNvPr id="7" name="Rectangle 6"/>
          <p:cNvSpPr/>
          <p:nvPr/>
        </p:nvSpPr>
        <p:spPr>
          <a:xfrm>
            <a:off x="4876800" y="3811012"/>
            <a:ext cx="4267200" cy="2985433"/>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r>
              <a:rPr lang="en-SG" sz="2400" dirty="0" err="1" smtClean="0">
                <a:solidFill>
                  <a:schemeClr val="accent2">
                    <a:lumMod val="75000"/>
                  </a:schemeClr>
                </a:solidFill>
                <a:latin typeface="NikoshBAN" panose="02000000000000000000" pitchFamily="2" charset="0"/>
                <a:cs typeface="NikoshBAN" panose="02000000000000000000" pitchFamily="2" charset="0"/>
              </a:rPr>
              <a:t>আজকের</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err="1" smtClean="0">
                <a:solidFill>
                  <a:schemeClr val="accent2">
                    <a:lumMod val="75000"/>
                  </a:schemeClr>
                </a:solidFill>
                <a:latin typeface="NikoshBAN" panose="02000000000000000000" pitchFamily="2" charset="0"/>
                <a:cs typeface="NikoshBAN" panose="02000000000000000000" pitchFamily="2" charset="0"/>
              </a:rPr>
              <a:t>বি</a:t>
            </a:r>
            <a:r>
              <a:rPr lang="as-IN" sz="2400" dirty="0" smtClean="0">
                <a:solidFill>
                  <a:schemeClr val="accent2">
                    <a:lumMod val="75000"/>
                  </a:schemeClr>
                </a:solidFill>
                <a:latin typeface="NikoshBAN" panose="02000000000000000000" pitchFamily="2" charset="0"/>
                <a:cs typeface="NikoshBAN" panose="02000000000000000000" pitchFamily="2" charset="0"/>
              </a:rPr>
              <a:t>ষ</a:t>
            </a:r>
            <a:r>
              <a:rPr lang="en-SG" sz="2400" dirty="0" smtClean="0">
                <a:solidFill>
                  <a:schemeClr val="accent2">
                    <a:lumMod val="75000"/>
                  </a:schemeClr>
                </a:solidFill>
                <a:latin typeface="NikoshBAN" panose="02000000000000000000" pitchFamily="2" charset="0"/>
                <a:cs typeface="NikoshBAN" panose="02000000000000000000" pitchFamily="2" charset="0"/>
              </a:rPr>
              <a:t>য়</a:t>
            </a:r>
            <a:r>
              <a:rPr lang="bn-IN" sz="2400" dirty="0" smtClean="0">
                <a:solidFill>
                  <a:schemeClr val="accent2">
                    <a:lumMod val="75000"/>
                  </a:schemeClr>
                </a:solidFill>
                <a:latin typeface="NikoshBAN" panose="02000000000000000000" pitchFamily="2" charset="0"/>
                <a:cs typeface="NikoshBAN" panose="02000000000000000000" pitchFamily="2" charset="0"/>
              </a:rPr>
              <a:t>-</a:t>
            </a:r>
          </a:p>
          <a:p>
            <a:endParaRPr lang="bn-IN" sz="2400" dirty="0" smtClean="0">
              <a:solidFill>
                <a:schemeClr val="accent2">
                  <a:lumMod val="75000"/>
                </a:schemeClr>
              </a:solidFill>
              <a:latin typeface="NikoshBAN" panose="02000000000000000000" pitchFamily="2" charset="0"/>
              <a:cs typeface="NikoshBAN" panose="02000000000000000000" pitchFamily="2" charset="0"/>
            </a:endParaRPr>
          </a:p>
          <a:p>
            <a:r>
              <a:rPr lang="en-SG" sz="2400" dirty="0" err="1" smtClean="0">
                <a:solidFill>
                  <a:schemeClr val="accent2">
                    <a:lumMod val="75000"/>
                  </a:schemeClr>
                </a:solidFill>
                <a:latin typeface="NikoshBAN" panose="02000000000000000000" pitchFamily="2" charset="0"/>
                <a:cs typeface="NikoshBAN" panose="02000000000000000000" pitchFamily="2" charset="0"/>
              </a:rPr>
              <a:t>শ্রেনীঃ</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err="1" smtClean="0">
                <a:solidFill>
                  <a:schemeClr val="accent2">
                    <a:lumMod val="75000"/>
                  </a:schemeClr>
                </a:solidFill>
                <a:latin typeface="NikoshBAN" panose="02000000000000000000" pitchFamily="2" charset="0"/>
                <a:cs typeface="NikoshBAN" panose="02000000000000000000" pitchFamily="2" charset="0"/>
              </a:rPr>
              <a:t>একাদশ</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bn-IN" sz="2400" dirty="0" smtClean="0">
                <a:solidFill>
                  <a:schemeClr val="accent2">
                    <a:lumMod val="75000"/>
                  </a:schemeClr>
                </a:solidFill>
                <a:latin typeface="NikoshBAN" panose="02000000000000000000" pitchFamily="2" charset="0"/>
                <a:cs typeface="NikoshBAN" panose="02000000000000000000" pitchFamily="2" charset="0"/>
              </a:rPr>
              <a:t>দ্বাদশ</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bn-IN" sz="2400" dirty="0" smtClean="0">
                <a:solidFill>
                  <a:schemeClr val="accent2">
                    <a:lumMod val="75000"/>
                  </a:schemeClr>
                </a:solidFill>
                <a:latin typeface="NikoshBAN" panose="02000000000000000000" pitchFamily="2" charset="0"/>
                <a:cs typeface="NikoshBAN" panose="02000000000000000000" pitchFamily="2" charset="0"/>
              </a:rPr>
              <a:t>পত্র-প্রথম,   </a:t>
            </a:r>
          </a:p>
          <a:p>
            <a:r>
              <a:rPr lang="bn-IN" sz="2400" dirty="0" smtClean="0">
                <a:solidFill>
                  <a:schemeClr val="accent2">
                    <a:lumMod val="75000"/>
                  </a:schemeClr>
                </a:solidFill>
                <a:latin typeface="NikoshBAN" panose="02000000000000000000" pitchFamily="2" charset="0"/>
                <a:cs typeface="NikoshBAN" panose="02000000000000000000" pitchFamily="2" charset="0"/>
              </a:rPr>
              <a:t>বিষয়</a:t>
            </a:r>
            <a:r>
              <a:rPr lang="bn-IN" sz="2400" b="1" dirty="0" smtClean="0">
                <a:solidFill>
                  <a:schemeClr val="accent2">
                    <a:lumMod val="75000"/>
                  </a:schemeClr>
                </a:solidFill>
                <a:latin typeface="NikoshBAN" panose="02000000000000000000" pitchFamily="2" charset="0"/>
                <a:cs typeface="NikoshBAN" panose="02000000000000000000" pitchFamily="2" charset="0"/>
              </a:rPr>
              <a:t>-</a:t>
            </a:r>
            <a:r>
              <a:rPr lang="en-SG" sz="2400" dirty="0" err="1" smtClean="0">
                <a:solidFill>
                  <a:schemeClr val="accent2">
                    <a:lumMod val="75000"/>
                  </a:schemeClr>
                </a:solidFill>
                <a:latin typeface="NikoshBAN" panose="02000000000000000000" pitchFamily="2" charset="0"/>
                <a:cs typeface="NikoshBAN" panose="02000000000000000000" pitchFamily="2" charset="0"/>
              </a:rPr>
              <a:t>ইতিহা</a:t>
            </a:r>
            <a:r>
              <a:rPr lang="bn-IN" sz="2400" dirty="0" smtClean="0">
                <a:solidFill>
                  <a:schemeClr val="accent2">
                    <a:lumMod val="75000"/>
                  </a:schemeClr>
                </a:solidFill>
                <a:latin typeface="NikoshBAN" panose="02000000000000000000" pitchFamily="2" charset="0"/>
                <a:cs typeface="NikoshBAN" panose="02000000000000000000" pitchFamily="2" charset="0"/>
              </a:rPr>
              <a:t>স</a:t>
            </a:r>
            <a:r>
              <a:rPr lang="bn-IN" sz="2400" b="1"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smtClean="0">
                <a:solidFill>
                  <a:schemeClr val="accent2">
                    <a:lumMod val="75000"/>
                  </a:schemeClr>
                </a:solidFill>
                <a:latin typeface="NikoshBAN" panose="02000000000000000000" pitchFamily="2" charset="0"/>
                <a:cs typeface="NikoshBAN" panose="02000000000000000000" pitchFamily="2" charset="0"/>
              </a:rPr>
              <a:t>অ</a:t>
            </a:r>
            <a:r>
              <a:rPr lang="as-IN" sz="2400" dirty="0" smtClean="0">
                <a:solidFill>
                  <a:schemeClr val="accent2">
                    <a:lumMod val="75000"/>
                  </a:schemeClr>
                </a:solidFill>
                <a:latin typeface="NikoshBAN" panose="02000000000000000000" pitchFamily="2" charset="0"/>
                <a:cs typeface="NikoshBAN" panose="02000000000000000000" pitchFamily="2" charset="0"/>
              </a:rPr>
              <a:t>ধ</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as-IN" sz="2400" dirty="0" smtClean="0">
                <a:solidFill>
                  <a:schemeClr val="accent2">
                    <a:lumMod val="75000"/>
                  </a:schemeClr>
                </a:solidFill>
                <a:latin typeface="NikoshBAN" panose="02000000000000000000" pitchFamily="2" charset="0"/>
                <a:cs typeface="NikoshBAN" panose="02000000000000000000" pitchFamily="2" charset="0"/>
              </a:rPr>
              <a:t>য</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as-IN" sz="2400" dirty="0" smtClean="0">
                <a:solidFill>
                  <a:schemeClr val="accent2">
                    <a:lumMod val="75000"/>
                  </a:schemeClr>
                </a:solidFill>
                <a:latin typeface="NikoshBAN" panose="02000000000000000000" pitchFamily="2" charset="0"/>
                <a:cs typeface="NikoshBAN" panose="02000000000000000000" pitchFamily="2" charset="0"/>
              </a:rPr>
              <a:t>য়</a:t>
            </a:r>
            <a:r>
              <a:rPr lang="bn-IN" sz="2400" dirty="0" smtClean="0">
                <a:solidFill>
                  <a:schemeClr val="accent2">
                    <a:lumMod val="75000"/>
                  </a:schemeClr>
                </a:solidFill>
                <a:latin typeface="NikoshBAN" panose="02000000000000000000" pitchFamily="2" charset="0"/>
                <a:cs typeface="NikoshBAN" panose="02000000000000000000" pitchFamily="2" charset="0"/>
              </a:rPr>
              <a:t>-তৃতীয়</a:t>
            </a:r>
            <a:r>
              <a:rPr lang="en-SG" sz="2400" dirty="0" smtClean="0">
                <a:solidFill>
                  <a:schemeClr val="accent2">
                    <a:lumMod val="75000"/>
                  </a:schemeClr>
                </a:solidFill>
                <a:latin typeface="NikoshBAN" panose="02000000000000000000" pitchFamily="2" charset="0"/>
                <a:cs typeface="NikoshBAN" panose="02000000000000000000" pitchFamily="2" charset="0"/>
              </a:rPr>
              <a:t>,</a:t>
            </a:r>
            <a:endParaRPr lang="bn-IN" sz="2400" dirty="0" smtClean="0">
              <a:solidFill>
                <a:schemeClr val="accent2">
                  <a:lumMod val="75000"/>
                </a:schemeClr>
              </a:solidFill>
              <a:latin typeface="NikoshBAN" panose="02000000000000000000" pitchFamily="2" charset="0"/>
              <a:cs typeface="NikoshBAN" panose="02000000000000000000" pitchFamily="2" charset="0"/>
            </a:endParaRPr>
          </a:p>
          <a:p>
            <a:r>
              <a:rPr lang="bn-IN" sz="2000" dirty="0" smtClean="0">
                <a:solidFill>
                  <a:schemeClr val="accent2">
                    <a:lumMod val="75000"/>
                  </a:schemeClr>
                </a:solidFill>
                <a:latin typeface="NikoshBAN" panose="02000000000000000000" pitchFamily="2" charset="0"/>
                <a:cs typeface="NikoshBAN" panose="02000000000000000000" pitchFamily="2" charset="0"/>
              </a:rPr>
              <a:t>বাংলাদেশ ও দক্ষিণ এশিয়ার ইতিহাস ১৭৫৭-১৯৭১,</a:t>
            </a:r>
          </a:p>
          <a:p>
            <a:r>
              <a:rPr lang="bn-IN" sz="2400" dirty="0" smtClean="0">
                <a:solidFill>
                  <a:schemeClr val="accent2">
                    <a:lumMod val="75000"/>
                  </a:schemeClr>
                </a:solidFill>
                <a:latin typeface="NikoshBAN" panose="02000000000000000000" pitchFamily="2" charset="0"/>
                <a:cs typeface="NikoshBAN" panose="02000000000000000000" pitchFamily="2" charset="0"/>
              </a:rPr>
              <a:t>ইংরেজ ঔপনিবেশিক শাসনঃ ব্রিটিশ আমল</a:t>
            </a:r>
          </a:p>
          <a:p>
            <a:r>
              <a:rPr lang="bn-IN" sz="2400" dirty="0" smtClean="0">
                <a:solidFill>
                  <a:schemeClr val="accent2">
                    <a:lumMod val="75000"/>
                  </a:schemeClr>
                </a:solidFill>
                <a:latin typeface="NikoshBAN" panose="02000000000000000000" pitchFamily="2" charset="0"/>
                <a:cs typeface="NikoshBAN" panose="02000000000000000000" pitchFamily="2" charset="0"/>
              </a:rPr>
              <a:t>টপিক-লাহোর প্রস্তাব ১৯৪০, কোড-৩০৪, সোমবার, সময়- ১১টা।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Bottom)">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ppt_w</p:attrName>
                                        </p:attrNameLst>
                                      </p:cBhvr>
                                      <p:tavLst>
                                        <p:tav tm="0" fmla="#ppt_w*sin(2.5*pi*$)">
                                          <p:val>
                                            <p:fltVal val="0"/>
                                          </p:val>
                                        </p:tav>
                                        <p:tav tm="100000">
                                          <p:val>
                                            <p:fltVal val="1"/>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lide(fromBottom)">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1219200" y="228600"/>
            <a:ext cx="6733309" cy="1015663"/>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6000" dirty="0" err="1" smtClean="0">
                <a:solidFill>
                  <a:srgbClr val="00B050"/>
                </a:solidFill>
                <a:latin typeface="NikoshBAN" panose="02000000000000000000" pitchFamily="2" charset="0"/>
                <a:cs typeface="NikoshBAN" panose="02000000000000000000" pitchFamily="2" charset="0"/>
              </a:rPr>
              <a:t>একক</a:t>
            </a:r>
            <a:r>
              <a:rPr lang="bn-IN" sz="6000" dirty="0" smtClean="0">
                <a:solidFill>
                  <a:srgbClr val="00B050"/>
                </a:solidFill>
                <a:latin typeface="NikoshBAN" panose="02000000000000000000" pitchFamily="2" charset="0"/>
                <a:cs typeface="NikoshBAN" panose="02000000000000000000" pitchFamily="2" charset="0"/>
              </a:rPr>
              <a:t> কাজ</a:t>
            </a:r>
            <a:endParaRPr lang="en-US" sz="6000" dirty="0">
              <a:solidFill>
                <a:srgbClr val="00B05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2400" y="1600200"/>
            <a:ext cx="876300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81000" y="6096000"/>
            <a:ext cx="8423564" cy="584775"/>
          </a:xfrm>
          <a:prstGeom prst="rect">
            <a:avLst/>
          </a:prstGeom>
          <a:solidFill>
            <a:schemeClr val="accent6">
              <a:lumMod val="75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200" dirty="0">
                <a:solidFill>
                  <a:schemeClr val="tx1">
                    <a:lumMod val="95000"/>
                    <a:lumOff val="5000"/>
                  </a:schemeClr>
                </a:solidFill>
                <a:latin typeface="NikoshBAN" panose="02000000000000000000" pitchFamily="2" charset="0"/>
                <a:cs typeface="NikoshBAN" panose="02000000000000000000" pitchFamily="2" charset="0"/>
              </a:rPr>
              <a:t>লাহোর </a:t>
            </a:r>
            <a:r>
              <a:rPr lang="en-US" sz="3200" dirty="0" err="1">
                <a:solidFill>
                  <a:schemeClr val="tx1">
                    <a:lumMod val="95000"/>
                    <a:lumOff val="5000"/>
                  </a:schemeClr>
                </a:solidFill>
                <a:latin typeface="NikoshBAN" panose="02000000000000000000" pitchFamily="2" charset="0"/>
                <a:cs typeface="NikoshBAN" panose="02000000000000000000" pitchFamily="2" charset="0"/>
              </a:rPr>
              <a:t>প্রস্তাবের</a:t>
            </a:r>
            <a:r>
              <a:rPr lang="en-US" sz="3200" dirty="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a:solidFill>
                  <a:schemeClr val="tx1">
                    <a:lumMod val="95000"/>
                    <a:lumOff val="5000"/>
                  </a:schemeClr>
                </a:solidFill>
                <a:latin typeface="NikoshBAN" panose="02000000000000000000" pitchFamily="2" charset="0"/>
                <a:cs typeface="NikoshBAN" panose="02000000000000000000" pitchFamily="2" charset="0"/>
              </a:rPr>
              <a:t>মূল</a:t>
            </a:r>
            <a:r>
              <a:rPr lang="en-US" sz="3200" dirty="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a:solidFill>
                  <a:schemeClr val="tx1">
                    <a:lumMod val="95000"/>
                    <a:lumOff val="5000"/>
                  </a:schemeClr>
                </a:solidFill>
                <a:latin typeface="NikoshBAN" panose="02000000000000000000" pitchFamily="2" charset="0"/>
                <a:cs typeface="NikoshBAN" panose="02000000000000000000" pitchFamily="2" charset="0"/>
              </a:rPr>
              <a:t>বৈশিষ্ট্য</a:t>
            </a:r>
            <a:r>
              <a:rPr lang="en-US" sz="3200" dirty="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a:solidFill>
                  <a:schemeClr val="tx1">
                    <a:lumMod val="95000"/>
                    <a:lumOff val="5000"/>
                  </a:schemeClr>
                </a:solidFill>
                <a:latin typeface="NikoshBAN" panose="02000000000000000000" pitchFamily="2" charset="0"/>
                <a:cs typeface="NikoshBAN" panose="02000000000000000000" pitchFamily="2" charset="0"/>
              </a:rPr>
              <a:t>সমূহ</a:t>
            </a:r>
            <a:r>
              <a:rPr lang="en-US" sz="3200" dirty="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a:solidFill>
                  <a:schemeClr val="tx1">
                    <a:lumMod val="95000"/>
                    <a:lumOff val="5000"/>
                  </a:schemeClr>
                </a:solidFill>
                <a:latin typeface="NikoshBAN" panose="02000000000000000000" pitchFamily="2" charset="0"/>
                <a:cs typeface="NikoshBAN" panose="02000000000000000000" pitchFamily="2" charset="0"/>
              </a:rPr>
              <a:t>কি</a:t>
            </a:r>
            <a:r>
              <a:rPr lang="en-US" sz="3200" dirty="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a:solidFill>
                  <a:schemeClr val="tx1">
                    <a:lumMod val="95000"/>
                    <a:lumOff val="5000"/>
                  </a:schemeClr>
                </a:solidFill>
                <a:latin typeface="NikoshBAN" panose="02000000000000000000" pitchFamily="2" charset="0"/>
                <a:cs typeface="NikoshBAN" panose="02000000000000000000" pitchFamily="2" charset="0"/>
              </a:rPr>
              <a:t>কি</a:t>
            </a:r>
            <a:r>
              <a:rPr lang="en-US" sz="3200" dirty="0">
                <a:solidFill>
                  <a:schemeClr val="tx1">
                    <a:lumMod val="95000"/>
                    <a:lumOff val="5000"/>
                  </a:schemeClr>
                </a:solidFill>
                <a:latin typeface="NikoshBAN" panose="02000000000000000000" pitchFamily="2" charset="0"/>
                <a:cs typeface="NikoshBAN" panose="02000000000000000000" pitchFamily="2" charset="0"/>
              </a:rPr>
              <a:t> , </a:t>
            </a:r>
            <a:r>
              <a:rPr lang="en-US" sz="3200" dirty="0" err="1">
                <a:solidFill>
                  <a:schemeClr val="tx1">
                    <a:lumMod val="95000"/>
                    <a:lumOff val="5000"/>
                  </a:schemeClr>
                </a:solidFill>
                <a:latin typeface="NikoshBAN" panose="02000000000000000000" pitchFamily="2" charset="0"/>
                <a:cs typeface="NikoshBAN" panose="02000000000000000000" pitchFamily="2" charset="0"/>
              </a:rPr>
              <a:t>তা</a:t>
            </a:r>
            <a:r>
              <a:rPr lang="en-US" sz="3200" dirty="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a:solidFill>
                  <a:schemeClr val="tx1">
                    <a:lumMod val="95000"/>
                    <a:lumOff val="5000"/>
                  </a:schemeClr>
                </a:solidFill>
                <a:latin typeface="NikoshBAN" panose="02000000000000000000" pitchFamily="2" charset="0"/>
                <a:cs typeface="NikoshBAN" panose="02000000000000000000" pitchFamily="2" charset="0"/>
              </a:rPr>
              <a:t>ব্যাখ্যা</a:t>
            </a:r>
            <a:r>
              <a:rPr lang="en-US" sz="3200" dirty="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a:solidFill>
                  <a:schemeClr val="tx1">
                    <a:lumMod val="95000"/>
                    <a:lumOff val="5000"/>
                  </a:schemeClr>
                </a:solidFill>
                <a:latin typeface="NikoshBAN" panose="02000000000000000000" pitchFamily="2" charset="0"/>
                <a:cs typeface="NikoshBAN" panose="02000000000000000000" pitchFamily="2" charset="0"/>
              </a:rPr>
              <a:t>কর</a:t>
            </a:r>
            <a:r>
              <a:rPr lang="en-US" sz="3200" dirty="0">
                <a:solidFill>
                  <a:schemeClr val="tx1">
                    <a:lumMod val="95000"/>
                    <a:lumOff val="5000"/>
                  </a:schemeClr>
                </a:solidFill>
                <a:latin typeface="NikoshBAN" panose="02000000000000000000" pitchFamily="2" charset="0"/>
                <a:cs typeface="NikoshBAN" panose="02000000000000000000"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990600" y="304800"/>
            <a:ext cx="7523019" cy="1015663"/>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6000" dirty="0" smtClean="0">
                <a:solidFill>
                  <a:srgbClr val="00B050"/>
                </a:solidFill>
                <a:latin typeface="NikoshBAN" panose="02000000000000000000" pitchFamily="2" charset="0"/>
                <a:cs typeface="NikoshBAN" panose="02000000000000000000" pitchFamily="2" charset="0"/>
              </a:rPr>
              <a:t>জোড়ায় কাজ</a:t>
            </a:r>
            <a:endParaRPr lang="en-US" sz="6000" dirty="0">
              <a:solidFill>
                <a:srgbClr val="00B05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2401" y="1676400"/>
            <a:ext cx="4419599"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52400" y="6096000"/>
            <a:ext cx="4495801" cy="584775"/>
          </a:xfrm>
          <a:prstGeom prst="rect">
            <a:avLst/>
          </a:prstGeom>
          <a:solidFill>
            <a:schemeClr val="tx2">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লাহোর</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প্রস্তাব</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বলতে</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কি</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বুঝ</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endParaRPr lang="en-US" sz="3200"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800600" y="1676400"/>
            <a:ext cx="4114801"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876800" y="6096000"/>
            <a:ext cx="4038600" cy="584775"/>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দ্বি-জাতি</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তত্ত</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বলতে</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কি</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বুঝ</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endParaRPr lang="en-US" sz="3200" dirty="0">
              <a:solidFill>
                <a:schemeClr val="tx1">
                  <a:lumMod val="95000"/>
                  <a:lumOff val="5000"/>
                </a:schemeClr>
              </a:solidFill>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1000" fill="hold"/>
                                        <p:tgtEl>
                                          <p:spTgt spid="7"/>
                                        </p:tgtEl>
                                        <p:attrNameLst>
                                          <p:attrName>ppt_w</p:attrName>
                                        </p:attrNameLst>
                                      </p:cBhvr>
                                      <p:tavLst>
                                        <p:tav tm="0">
                                          <p:val>
                                            <p:fltVal val="0"/>
                                          </p:val>
                                        </p:tav>
                                        <p:tav tm="100000">
                                          <p:val>
                                            <p:strVal val="#ppt_w"/>
                                          </p:val>
                                        </p:tav>
                                      </p:tavLst>
                                    </p:anim>
                                    <p:anim calcmode="lin" valueType="num">
                                      <p:cBhvr>
                                        <p:cTn id="60" dur="1000" fill="hold"/>
                                        <p:tgtEl>
                                          <p:spTgt spid="7"/>
                                        </p:tgtEl>
                                        <p:attrNameLst>
                                          <p:attrName>ppt_h</p:attrName>
                                        </p:attrNameLst>
                                      </p:cBhvr>
                                      <p:tavLst>
                                        <p:tav tm="0">
                                          <p:val>
                                            <p:fltVal val="0"/>
                                          </p:val>
                                        </p:tav>
                                        <p:tav tm="100000">
                                          <p:val>
                                            <p:strVal val="#ppt_h"/>
                                          </p:val>
                                        </p:tav>
                                      </p:tavLst>
                                    </p:anim>
                                    <p:anim calcmode="lin" valueType="num">
                                      <p:cBhvr>
                                        <p:cTn id="61" dur="1000" fill="hold"/>
                                        <p:tgtEl>
                                          <p:spTgt spid="7"/>
                                        </p:tgtEl>
                                        <p:attrNameLst>
                                          <p:attrName>style.rotation</p:attrName>
                                        </p:attrNameLst>
                                      </p:cBhvr>
                                      <p:tavLst>
                                        <p:tav tm="0">
                                          <p:val>
                                            <p:fltVal val="90"/>
                                          </p:val>
                                        </p:tav>
                                        <p:tav tm="100000">
                                          <p:val>
                                            <p:fltVal val="0"/>
                                          </p:val>
                                        </p:tav>
                                      </p:tavLst>
                                    </p:anim>
                                    <p:animEffect transition="in" filter="fade">
                                      <p:cBhvr>
                                        <p:cTn id="6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1905000" y="228600"/>
            <a:ext cx="5715000" cy="1015663"/>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smtClean="0">
                <a:solidFill>
                  <a:srgbClr val="00B050"/>
                </a:solidFill>
                <a:latin typeface="NikoshBAN" panose="02000000000000000000" pitchFamily="2" charset="0"/>
                <a:cs typeface="NikoshBAN" panose="02000000000000000000" pitchFamily="2" charset="0"/>
              </a:rPr>
              <a:t>দল</a:t>
            </a:r>
            <a:r>
              <a:rPr lang="bn-IN" sz="6000" smtClean="0">
                <a:solidFill>
                  <a:srgbClr val="00B050"/>
                </a:solidFill>
                <a:latin typeface="NikoshBAN" panose="02000000000000000000" pitchFamily="2" charset="0"/>
                <a:cs typeface="NikoshBAN" panose="02000000000000000000" pitchFamily="2" charset="0"/>
              </a:rPr>
              <a:t>গত</a:t>
            </a:r>
            <a:r>
              <a:rPr lang="en-US" sz="6000" dirty="0" smtClean="0">
                <a:solidFill>
                  <a:srgbClr val="00B050"/>
                </a:solidFill>
                <a:latin typeface="NikoshBAN" panose="02000000000000000000" pitchFamily="2" charset="0"/>
                <a:cs typeface="NikoshBAN" panose="02000000000000000000" pitchFamily="2" charset="0"/>
              </a:rPr>
              <a:t> </a:t>
            </a:r>
            <a:r>
              <a:rPr lang="en-US" sz="6000" dirty="0" err="1" smtClean="0">
                <a:solidFill>
                  <a:srgbClr val="00B050"/>
                </a:solidFill>
                <a:latin typeface="NikoshBAN" panose="02000000000000000000" pitchFamily="2" charset="0"/>
                <a:cs typeface="NikoshBAN" panose="02000000000000000000" pitchFamily="2" charset="0"/>
              </a:rPr>
              <a:t>কাজ</a:t>
            </a:r>
            <a:r>
              <a:rPr lang="bn-IN" sz="6000" dirty="0" smtClean="0">
                <a:solidFill>
                  <a:srgbClr val="00B050"/>
                </a:solidFill>
                <a:latin typeface="NikoshBAN" panose="02000000000000000000" pitchFamily="2" charset="0"/>
                <a:cs typeface="NikoshBAN" panose="02000000000000000000" pitchFamily="2" charset="0"/>
              </a:rPr>
              <a:t> </a:t>
            </a:r>
            <a:endParaRPr lang="en-US" sz="6000" dirty="0">
              <a:solidFill>
                <a:srgbClr val="00B05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600" y="1447800"/>
            <a:ext cx="85344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28601" y="5288340"/>
            <a:ext cx="8458200" cy="1569660"/>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solidFill>
                  <a:schemeClr val="tx1">
                    <a:lumMod val="95000"/>
                    <a:lumOff val="5000"/>
                  </a:schemeClr>
                </a:solidFill>
                <a:latin typeface="NikoshBAN" panose="02000000000000000000" pitchFamily="2" charset="0"/>
                <a:cs typeface="NikoshBAN" panose="02000000000000000000" pitchFamily="2" charset="0"/>
              </a:rPr>
              <a:t>ক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দলঃ</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লাহোর</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প্রস্তাব</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বলতে</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কি</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বুঝ</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p>
          <a:p>
            <a:r>
              <a:rPr lang="en-US" sz="3200" dirty="0" smtClean="0">
                <a:solidFill>
                  <a:schemeClr val="tx1">
                    <a:lumMod val="95000"/>
                    <a:lumOff val="5000"/>
                  </a:schemeClr>
                </a:solidFill>
                <a:latin typeface="NikoshBAN" panose="02000000000000000000" pitchFamily="2" charset="0"/>
                <a:cs typeface="NikoshBAN" panose="02000000000000000000" pitchFamily="2" charset="0"/>
              </a:rPr>
              <a:t>খ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দলঃ</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লাহোর</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প্রস্তাবে</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স্বাধীনতার</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বীজ</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নিহিত</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ছিল-ব্যাখ্যা</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কর</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p>
          <a:p>
            <a:r>
              <a:rPr lang="en-US" sz="3200" dirty="0" smtClean="0">
                <a:solidFill>
                  <a:schemeClr val="tx1">
                    <a:lumMod val="95000"/>
                    <a:lumOff val="5000"/>
                  </a:schemeClr>
                </a:solidFill>
                <a:latin typeface="NikoshBAN" panose="02000000000000000000" pitchFamily="2" charset="0"/>
                <a:cs typeface="NikoshBAN" panose="02000000000000000000" pitchFamily="2" charset="0"/>
              </a:rPr>
              <a:t>গ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দলঃস্বতন্ত্র</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জাতি</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সত্তার</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বিকাশ</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বলতে</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কি</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বুঝ</a:t>
            </a:r>
            <a:r>
              <a:rPr lang="en-US" sz="3200" dirty="0" smtClean="0">
                <a:solidFill>
                  <a:schemeClr val="tx1">
                    <a:lumMod val="95000"/>
                    <a:lumOff val="5000"/>
                  </a:schemeClr>
                </a:solidFill>
                <a:latin typeface="NikoshBAN" panose="02000000000000000000" pitchFamily="2" charset="0"/>
                <a:cs typeface="NikoshBAN" panose="02000000000000000000" pitchFamily="2" charset="0"/>
              </a:rPr>
              <a:t> ?</a:t>
            </a:r>
            <a:endParaRPr lang="en-US" sz="3200" dirty="0">
              <a:solidFill>
                <a:schemeClr val="tx1">
                  <a:lumMod val="95000"/>
                  <a:lumOff val="5000"/>
                </a:schemeClr>
              </a:solidFill>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Cloud 3"/>
          <p:cNvSpPr/>
          <p:nvPr/>
        </p:nvSpPr>
        <p:spPr>
          <a:xfrm>
            <a:off x="1828800" y="228600"/>
            <a:ext cx="4950485" cy="1171277"/>
          </a:xfrm>
          <a:prstGeom prst="cloud">
            <a:avLst/>
          </a:prstGeom>
          <a:solidFill>
            <a:srgbClr val="00B050"/>
          </a:solidFill>
          <a:ln w="57150">
            <a:solidFill>
              <a:schemeClr val="bg1">
                <a:lumMod val="8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r>
              <a:rPr lang="bn-IN" sz="4400" b="1" dirty="0" smtClean="0">
                <a:ln/>
                <a:latin typeface="NikoshBAN" pitchFamily="2" charset="0"/>
                <a:cs typeface="NikoshBAN" pitchFamily="2" charset="0"/>
              </a:rPr>
              <a:t>মূল্যায়ন </a:t>
            </a:r>
            <a:endParaRPr lang="en-US" sz="4400" b="1" dirty="0">
              <a:ln/>
            </a:endParaRPr>
          </a:p>
        </p:txBody>
      </p:sp>
      <p:sp>
        <p:nvSpPr>
          <p:cNvPr id="5" name="Rectangle 4"/>
          <p:cNvSpPr/>
          <p:nvPr/>
        </p:nvSpPr>
        <p:spPr>
          <a:xfrm>
            <a:off x="304800" y="1524000"/>
            <a:ext cx="5791200" cy="45720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endParaRPr lang="en-US" sz="2400" dirty="0" smtClean="0">
              <a:solidFill>
                <a:schemeClr val="tx1"/>
              </a:solidFill>
              <a:latin typeface="NikoshBAN" panose="02000000000000000000" pitchFamily="2" charset="0"/>
              <a:cs typeface="NikoshBAN" panose="02000000000000000000" pitchFamily="2" charset="0"/>
            </a:endParaRPr>
          </a:p>
          <a:p>
            <a:r>
              <a:rPr lang="bn-BD" sz="2400" dirty="0" smtClean="0">
                <a:solidFill>
                  <a:schemeClr val="tx1"/>
                </a:solidFill>
                <a:latin typeface="NikoshBAN" panose="02000000000000000000" pitchFamily="2" charset="0"/>
                <a:cs typeface="NikoshBAN" panose="02000000000000000000" pitchFamily="2" charset="0"/>
              </a:rPr>
              <a:t>১ </a:t>
            </a:r>
            <a:r>
              <a:rPr lang="bn-BD" sz="2400" dirty="0">
                <a:solidFill>
                  <a:schemeClr val="tx1"/>
                </a:solidFill>
                <a:latin typeface="NikoshBAN" panose="02000000000000000000" pitchFamily="2" charset="0"/>
                <a:cs typeface="NikoshBAN" panose="02000000000000000000" pitchFamily="2" charset="0"/>
              </a:rPr>
              <a:t>। দ্বিজাতি তত্ত্ব কে উত্থাপন করেন ? </a:t>
            </a:r>
            <a:r>
              <a:rPr lang="bn-BD" sz="2400" dirty="0">
                <a:solidFill>
                  <a:schemeClr val="tx1"/>
                </a:solidFill>
              </a:rPr>
              <a:t>				</a:t>
            </a:r>
            <a:endParaRPr lang="en-US" sz="2400" dirty="0">
              <a:solidFill>
                <a:schemeClr val="tx1"/>
              </a:solidFill>
            </a:endParaRPr>
          </a:p>
        </p:txBody>
      </p:sp>
      <p:sp>
        <p:nvSpPr>
          <p:cNvPr id="6" name="Rectangle 5"/>
          <p:cNvSpPr/>
          <p:nvPr/>
        </p:nvSpPr>
        <p:spPr>
          <a:xfrm>
            <a:off x="304800" y="2133600"/>
            <a:ext cx="6781800" cy="457200"/>
          </a:xfrm>
          <a:prstGeom prst="rect">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r>
              <a:rPr lang="bn-BD" sz="2400" dirty="0">
                <a:solidFill>
                  <a:schemeClr val="tx1"/>
                </a:solidFill>
                <a:latin typeface="NikoshBAN" panose="02000000000000000000" pitchFamily="2" charset="0"/>
                <a:cs typeface="NikoshBAN" panose="02000000000000000000" pitchFamily="2" charset="0"/>
              </a:rPr>
              <a:t>( ক ) মহাত্মা গান্ধী ( খ) ফজলুল হক ( গ) জিন্নাহ  ( ঘ ) আল্লামা ইকবাল </a:t>
            </a:r>
            <a:endParaRPr lang="en-US" sz="24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381000" y="2743200"/>
            <a:ext cx="6629400" cy="457200"/>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bn-BD" sz="2400" dirty="0">
                <a:solidFill>
                  <a:schemeClr val="tx1"/>
                </a:solidFill>
                <a:latin typeface="NikoshBAN" panose="02000000000000000000" pitchFamily="2" charset="0"/>
                <a:cs typeface="NikoshBAN" panose="02000000000000000000" pitchFamily="2" charset="0"/>
              </a:rPr>
              <a:t>২ । ১৯৪০ সনে লাহোর অধিবেশনে সভাপতি ছিলেন -</a:t>
            </a:r>
            <a:r>
              <a:rPr lang="bn-BD" sz="2400" dirty="0">
                <a:solidFill>
                  <a:schemeClr val="tx1"/>
                </a:solidFill>
              </a:rPr>
              <a:t>		 </a:t>
            </a:r>
            <a:endParaRPr lang="en-US" sz="2400" dirty="0">
              <a:solidFill>
                <a:schemeClr val="tx1"/>
              </a:solidFill>
            </a:endParaRPr>
          </a:p>
        </p:txBody>
      </p:sp>
      <p:sp>
        <p:nvSpPr>
          <p:cNvPr id="8" name="Rectangle 7"/>
          <p:cNvSpPr/>
          <p:nvPr/>
        </p:nvSpPr>
        <p:spPr>
          <a:xfrm>
            <a:off x="304800" y="3276600"/>
            <a:ext cx="6934200" cy="457200"/>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bn-BD" sz="2400" dirty="0">
                <a:solidFill>
                  <a:schemeClr val="tx1"/>
                </a:solidFill>
                <a:latin typeface="NikoshBAN" panose="02000000000000000000" pitchFamily="2" charset="0"/>
                <a:cs typeface="NikoshBAN" panose="02000000000000000000" pitchFamily="2" charset="0"/>
              </a:rPr>
              <a:t>( ক) মুহাম্মদ আলী জিন্নাহ (খ) শেরে বাংলা (গ) নেহেরু (ঘ) রহমত আলি </a:t>
            </a:r>
            <a:endParaRPr lang="en-US" sz="24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381000" y="3886200"/>
            <a:ext cx="5867400" cy="457200"/>
          </a:xfrm>
          <a:prstGeom prst="rect">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endParaRPr lang="en-US" sz="2400" dirty="0" smtClean="0">
              <a:solidFill>
                <a:schemeClr val="tx1"/>
              </a:solidFill>
              <a:latin typeface="NikoshBAN" panose="02000000000000000000" pitchFamily="2" charset="0"/>
              <a:cs typeface="NikoshBAN" panose="02000000000000000000" pitchFamily="2" charset="0"/>
            </a:endParaRPr>
          </a:p>
          <a:p>
            <a:r>
              <a:rPr lang="bn-BD" sz="2400" dirty="0" smtClean="0">
                <a:solidFill>
                  <a:schemeClr val="tx1"/>
                </a:solidFill>
                <a:latin typeface="NikoshBAN" panose="02000000000000000000" pitchFamily="2" charset="0"/>
                <a:cs typeface="NikoshBAN" panose="02000000000000000000" pitchFamily="2" charset="0"/>
              </a:rPr>
              <a:t>৩ </a:t>
            </a:r>
            <a:r>
              <a:rPr lang="bn-BD" sz="2400" dirty="0">
                <a:solidFill>
                  <a:schemeClr val="tx1"/>
                </a:solidFill>
                <a:latin typeface="NikoshBAN" panose="02000000000000000000" pitchFamily="2" charset="0"/>
                <a:cs typeface="NikoshBAN" panose="02000000000000000000" pitchFamily="2" charset="0"/>
              </a:rPr>
              <a:t>। ১৯৪০ সনে  লাহোর প্রস্তাব কে উত্থাপন করেন ?</a:t>
            </a:r>
            <a:r>
              <a:rPr lang="bn-BD" sz="2400" dirty="0">
                <a:solidFill>
                  <a:schemeClr val="tx1"/>
                </a:solidFill>
              </a:rPr>
              <a:t>		 </a:t>
            </a:r>
            <a:endParaRPr lang="en-US" sz="2400" dirty="0">
              <a:solidFill>
                <a:schemeClr val="tx1"/>
              </a:solidFill>
            </a:endParaRPr>
          </a:p>
        </p:txBody>
      </p:sp>
      <p:sp>
        <p:nvSpPr>
          <p:cNvPr id="10" name="Rectangle 9"/>
          <p:cNvSpPr/>
          <p:nvPr/>
        </p:nvSpPr>
        <p:spPr>
          <a:xfrm>
            <a:off x="381000" y="4419600"/>
            <a:ext cx="7086600" cy="457200"/>
          </a:xfrm>
          <a:prstGeom prst="rect">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bn-BD" sz="2400" dirty="0">
                <a:solidFill>
                  <a:schemeClr val="tx1"/>
                </a:solidFill>
                <a:latin typeface="NikoshBAN" panose="02000000000000000000" pitchFamily="2" charset="0"/>
                <a:cs typeface="NikoshBAN" panose="02000000000000000000" pitchFamily="2" charset="0"/>
              </a:rPr>
              <a:t>(ক) আল্লামা ইকবাল (খ) কায়দে আযম (গ) ফজলুল হক (ঘ) সোহরাওয়ার্দী </a:t>
            </a:r>
            <a:endParaRPr lang="en-US" sz="24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381000" y="5029200"/>
            <a:ext cx="6248400" cy="4572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r>
              <a:rPr lang="bn-BD" sz="2400" dirty="0">
                <a:solidFill>
                  <a:schemeClr val="tx1"/>
                </a:solidFill>
                <a:latin typeface="NikoshBAN" panose="02000000000000000000" pitchFamily="2" charset="0"/>
                <a:cs typeface="NikoshBAN" panose="02000000000000000000" pitchFamily="2" charset="0"/>
              </a:rPr>
              <a:t>৪ । ১৯৪০ সালের কত তারিখে লাহোর প্রস্তাব উত্থাপন করা হয় ? </a:t>
            </a:r>
            <a:endParaRPr lang="en-US" sz="24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304800" y="5638800"/>
            <a:ext cx="6400800" cy="4572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endParaRPr lang="en-US" sz="2400" dirty="0" smtClean="0">
              <a:solidFill>
                <a:schemeClr val="tx1"/>
              </a:solidFill>
              <a:latin typeface="NikoshBAN" panose="02000000000000000000" pitchFamily="2" charset="0"/>
              <a:cs typeface="NikoshBAN" panose="02000000000000000000" pitchFamily="2" charset="0"/>
            </a:endParaRPr>
          </a:p>
          <a:p>
            <a:r>
              <a:rPr lang="bn-BD" sz="2400" dirty="0" smtClean="0">
                <a:solidFill>
                  <a:schemeClr val="tx1"/>
                </a:solidFill>
                <a:latin typeface="NikoshBAN" panose="02000000000000000000" pitchFamily="2" charset="0"/>
                <a:cs typeface="NikoshBAN" panose="02000000000000000000" pitchFamily="2" charset="0"/>
              </a:rPr>
              <a:t>(</a:t>
            </a:r>
            <a:r>
              <a:rPr lang="bn-BD" sz="2400" dirty="0">
                <a:solidFill>
                  <a:schemeClr val="tx1"/>
                </a:solidFill>
                <a:latin typeface="NikoshBAN" panose="02000000000000000000" pitchFamily="2" charset="0"/>
                <a:cs typeface="NikoshBAN" panose="02000000000000000000" pitchFamily="2" charset="0"/>
              </a:rPr>
              <a:t>ক) ২৩ জুন (খ) ৩০ জুন  (গ) ৩০ মার্চ (ঘ)  ২৩ মার্চ । 	</a:t>
            </a:r>
            <a:r>
              <a:rPr lang="bn-BD" sz="2400" dirty="0">
                <a:solidFill>
                  <a:schemeClr val="tx1"/>
                </a:solidFill>
              </a:rPr>
              <a:t>	</a:t>
            </a:r>
            <a:endParaRPr lang="en-US" sz="2400" dirty="0">
              <a:solidFill>
                <a:schemeClr val="tx1"/>
              </a:solidFill>
            </a:endParaRPr>
          </a:p>
        </p:txBody>
      </p:sp>
      <p:sp>
        <p:nvSpPr>
          <p:cNvPr id="13" name="Oval 12"/>
          <p:cNvSpPr/>
          <p:nvPr/>
        </p:nvSpPr>
        <p:spPr>
          <a:xfrm>
            <a:off x="3733800" y="2133600"/>
            <a:ext cx="380999" cy="385010"/>
          </a:xfrm>
          <a:prstGeom prst="ellipse">
            <a:avLst/>
          </a:prstGeom>
          <a:solidFill>
            <a:schemeClr val="accent1">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 name="Oval 13"/>
          <p:cNvSpPr/>
          <p:nvPr/>
        </p:nvSpPr>
        <p:spPr>
          <a:xfrm>
            <a:off x="381000" y="3352800"/>
            <a:ext cx="380999" cy="385010"/>
          </a:xfrm>
          <a:prstGeom prst="ellipse">
            <a:avLst/>
          </a:prstGeom>
          <a:solidFill>
            <a:schemeClr val="accent1">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 name="Oval 14"/>
          <p:cNvSpPr/>
          <p:nvPr/>
        </p:nvSpPr>
        <p:spPr>
          <a:xfrm>
            <a:off x="4114800" y="4419600"/>
            <a:ext cx="380999" cy="385010"/>
          </a:xfrm>
          <a:prstGeom prst="ellipse">
            <a:avLst/>
          </a:prstGeom>
          <a:solidFill>
            <a:schemeClr val="accent1">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 name="Oval 15"/>
          <p:cNvSpPr/>
          <p:nvPr/>
        </p:nvSpPr>
        <p:spPr>
          <a:xfrm>
            <a:off x="3962400" y="5638800"/>
            <a:ext cx="380999" cy="385010"/>
          </a:xfrm>
          <a:prstGeom prst="ellipse">
            <a:avLst/>
          </a:prstGeom>
          <a:solidFill>
            <a:schemeClr val="accent1">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1600200" y="152400"/>
            <a:ext cx="4974535" cy="830997"/>
          </a:xfrm>
          <a:prstGeom prst="rect">
            <a:avLst/>
          </a:prstGeom>
          <a:solidFill>
            <a:schemeClr val="accent2">
              <a:lumMod val="40000"/>
              <a:lumOff val="60000"/>
            </a:schemeClr>
          </a:solidFill>
          <a:ln>
            <a:solidFill>
              <a:schemeClr val="tx1"/>
            </a:solidFill>
          </a:ln>
          <a:effectLst>
            <a:glow rad="101600">
              <a:schemeClr val="accent1">
                <a:satMod val="175000"/>
                <a:alpha val="40000"/>
              </a:schemeClr>
            </a:glow>
            <a:innerShdw blurRad="114300">
              <a:prstClr val="black"/>
            </a:innerShdw>
          </a:effectLst>
        </p:spPr>
        <p:style>
          <a:lnRef idx="3">
            <a:schemeClr val="lt1"/>
          </a:lnRef>
          <a:fillRef idx="1">
            <a:schemeClr val="accent5"/>
          </a:fillRef>
          <a:effectRef idx="1">
            <a:schemeClr val="accent5"/>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dirty="0">
                <a:ln w="1905"/>
                <a:solidFill>
                  <a:srgbClr val="7030A0"/>
                </a:solidFill>
                <a:effectLst>
                  <a:innerShdw blurRad="69850" dist="43180" dir="5400000">
                    <a:srgbClr val="000000">
                      <a:alpha val="65000"/>
                    </a:srgbClr>
                  </a:innerShdw>
                </a:effectLst>
                <a:latin typeface="NikoshBAN" pitchFamily="2" charset="0"/>
                <a:cs typeface="NikoshBAN" pitchFamily="2" charset="0"/>
              </a:rPr>
              <a:t>বাড়ির কাজ</a:t>
            </a:r>
            <a:endParaRPr lang="en-US" sz="4800" b="1" dirty="0">
              <a:ln w="1905"/>
              <a:solidFill>
                <a:srgbClr val="7030A0"/>
              </a:solidFill>
              <a:effectLst>
                <a:innerShdw blurRad="69850" dist="43180" dir="5400000">
                  <a:srgbClr val="000000">
                    <a:alpha val="65000"/>
                  </a:srgbClr>
                </a:innerShdw>
              </a:effectLst>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4800" y="1371600"/>
            <a:ext cx="8534400" cy="4267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228600" y="5780782"/>
            <a:ext cx="8686800" cy="1077218"/>
          </a:xfrm>
          <a:prstGeom prst="rect">
            <a:avLst/>
          </a:prstGeom>
          <a:solidFill>
            <a:schemeClr val="accent6">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3200" dirty="0" smtClean="0">
                <a:solidFill>
                  <a:schemeClr val="tx1"/>
                </a:solidFill>
                <a:latin typeface="NikoshBAN" pitchFamily="2" charset="0"/>
                <a:cs typeface="NikoshBAN" pitchFamily="2" charset="0"/>
              </a:rPr>
              <a:t>“লাহোর প্রস্তাবের মধ্যেই স্বাধীন </a:t>
            </a:r>
            <a:r>
              <a:rPr lang="bn-IN" sz="3200" dirty="0">
                <a:solidFill>
                  <a:schemeClr val="tx1"/>
                </a:solidFill>
                <a:latin typeface="NikoshBAN" pitchFamily="2" charset="0"/>
                <a:cs typeface="NikoshBAN" pitchFamily="2" charset="0"/>
              </a:rPr>
              <a:t>বাংলাদেশের বীজ নিহিত </a:t>
            </a:r>
            <a:r>
              <a:rPr lang="bn-IN" sz="3200" dirty="0" smtClean="0">
                <a:solidFill>
                  <a:schemeClr val="tx1"/>
                </a:solidFill>
                <a:latin typeface="NikoshBAN" pitchFamily="2" charset="0"/>
                <a:cs typeface="NikoshBAN" pitchFamily="2" charset="0"/>
              </a:rPr>
              <a:t>ছিল” </a:t>
            </a:r>
            <a:r>
              <a:rPr lang="bn-IN" sz="3200" dirty="0" smtClean="0">
                <a:latin typeface="NikoshBAN" pitchFamily="2" charset="0"/>
                <a:cs typeface="NikoshBAN" pitchFamily="2" charset="0"/>
              </a:rPr>
              <a:t>উক্তিটির পক্ষ্যে তোমার যুক্তি উপস্থাপন করো</a:t>
            </a:r>
            <a:r>
              <a:rPr lang="bn-IN" sz="3200" b="1" dirty="0" smtClean="0">
                <a:latin typeface="NikoshBAN" pitchFamily="2" charset="0"/>
                <a:cs typeface="NikoshBAN" pitchFamily="2" charset="0"/>
              </a:rPr>
              <a:t>?</a:t>
            </a:r>
            <a:endParaRPr lang="en-US" sz="32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4800" y="228600"/>
            <a:ext cx="8458200" cy="6433291"/>
          </a:xfrm>
          <a:prstGeom prst="rect">
            <a:avLst/>
          </a:prstGeom>
          <a:solidFill>
            <a:schemeClr val="accent3">
              <a:lumMod val="60000"/>
              <a:lumOff val="4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12-Point Star 3"/>
          <p:cNvSpPr/>
          <p:nvPr/>
        </p:nvSpPr>
        <p:spPr>
          <a:xfrm>
            <a:off x="2209800" y="2133600"/>
            <a:ext cx="5049420" cy="2767392"/>
          </a:xfrm>
          <a:prstGeom prst="star12">
            <a:avLst/>
          </a:prstGeom>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7200" b="1" dirty="0" err="1" smtClean="0">
                <a:solidFill>
                  <a:schemeClr val="accent2">
                    <a:lumMod val="75000"/>
                  </a:schemeClr>
                </a:solidFill>
                <a:latin typeface="NikoshBAN" panose="02000000000000000000" pitchFamily="2" charset="0"/>
                <a:cs typeface="NikoshBAN" panose="02000000000000000000" pitchFamily="2" charset="0"/>
              </a:rPr>
              <a:t>সবাইকে</a:t>
            </a:r>
            <a:r>
              <a:rPr lang="bn-IN" sz="7200" b="1" dirty="0" smtClean="0">
                <a:solidFill>
                  <a:schemeClr val="accent2">
                    <a:lumMod val="75000"/>
                  </a:schemeClr>
                </a:solidFill>
                <a:latin typeface="NikoshBAN" panose="02000000000000000000" pitchFamily="2" charset="0"/>
                <a:cs typeface="NikoshBAN" panose="02000000000000000000" pitchFamily="2" charset="0"/>
              </a:rPr>
              <a:t>ধন্যবাদ</a:t>
            </a:r>
            <a:endParaRPr lang="en-US" sz="7200" b="1" dirty="0">
              <a:solidFill>
                <a:schemeClr val="accent2">
                  <a:lumMod val="75000"/>
                </a:schemeClr>
              </a:solidFill>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1752600" y="228600"/>
            <a:ext cx="6115896" cy="58477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3200" dirty="0" smtClean="0">
                <a:ln/>
                <a:solidFill>
                  <a:srgbClr val="002060"/>
                </a:solidFill>
                <a:latin typeface="NikoshBAN" pitchFamily="2" charset="0"/>
                <a:cs typeface="NikoshBAN" pitchFamily="2" charset="0"/>
              </a:rPr>
              <a:t>এসো কিছু ছবি দেখি</a:t>
            </a:r>
            <a:r>
              <a:rPr lang="en-US" sz="3200" dirty="0">
                <a:ln/>
                <a:solidFill>
                  <a:srgbClr val="002060"/>
                </a:solidFill>
                <a:latin typeface="NikoshBAN" pitchFamily="2" charset="0"/>
                <a:cs typeface="NikoshBAN" pitchFamily="2" charset="0"/>
              </a:rPr>
              <a:t>-</a:t>
            </a:r>
            <a:r>
              <a:rPr lang="bn-BD" sz="3200" dirty="0" smtClean="0">
                <a:ln/>
                <a:solidFill>
                  <a:srgbClr val="002060"/>
                </a:solidFill>
                <a:latin typeface="NikoshBAN" pitchFamily="2" charset="0"/>
                <a:cs typeface="NikoshBAN" pitchFamily="2" charset="0"/>
              </a:rPr>
              <a:t> </a:t>
            </a:r>
            <a:endParaRPr lang="en-US" sz="3200" dirty="0">
              <a:ln/>
              <a:solidFill>
                <a:srgbClr val="002060"/>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1" y="914400"/>
            <a:ext cx="43434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xmlns="" val="0"/>
              </a:ext>
            </a:extLst>
          </a:blip>
          <a:stretch>
            <a:fillRect/>
          </a:stretch>
        </p:blipFill>
        <p:spPr>
          <a:xfrm>
            <a:off x="4800600" y="990600"/>
            <a:ext cx="4114800"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81000" y="4876800"/>
            <a:ext cx="3931920" cy="584775"/>
          </a:xfrm>
          <a:prstGeom prst="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3200" dirty="0">
                <a:solidFill>
                  <a:srgbClr val="002060"/>
                </a:solidFill>
                <a:latin typeface="NikoshBAN" panose="02000000000000000000" pitchFamily="2" charset="0"/>
                <a:cs typeface="NikoshBAN" panose="02000000000000000000" pitchFamily="2" charset="0"/>
              </a:rPr>
              <a:t>শেরে বাংলা ফজলুল হক </a:t>
            </a:r>
            <a:endParaRPr lang="en-US" sz="3200" dirty="0">
              <a:solidFill>
                <a:srgbClr val="002060"/>
              </a:solidFill>
              <a:latin typeface="NikoshBAN" panose="02000000000000000000" pitchFamily="2" charset="0"/>
              <a:cs typeface="NikoshBAN" panose="02000000000000000000" pitchFamily="2" charset="0"/>
            </a:endParaRPr>
          </a:p>
        </p:txBody>
      </p:sp>
      <p:sp>
        <p:nvSpPr>
          <p:cNvPr id="7" name="TextBox 6"/>
          <p:cNvSpPr txBox="1"/>
          <p:nvPr/>
        </p:nvSpPr>
        <p:spPr>
          <a:xfrm>
            <a:off x="5105400" y="4953000"/>
            <a:ext cx="3435532" cy="584775"/>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3200" dirty="0">
                <a:latin typeface="NikoshBAN" panose="02000000000000000000" pitchFamily="2" charset="0"/>
                <a:cs typeface="NikoshBAN" panose="02000000000000000000" pitchFamily="2" charset="0"/>
              </a:rPr>
              <a:t>পাকিস্তানের লাহোর </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228600" y="5791200"/>
            <a:ext cx="8686801" cy="954107"/>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লাহোর শহরকে কেন্দ্র করে শেরে বাংলা ফজলুল হকের একটি উল্লেখ যোগ্য ইতিহাস </a:t>
            </a:r>
            <a:r>
              <a:rPr lang="bn-BD"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২৩ মার্চ, ১৯৪০সাল।</a:t>
            </a:r>
            <a:r>
              <a:rPr lang="bn-BD"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slide(fromBottom)">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600" y="152400"/>
            <a:ext cx="39624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648200" y="152400"/>
            <a:ext cx="41910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4800" y="3962400"/>
            <a:ext cx="4038600" cy="3073213"/>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648200" y="3886200"/>
            <a:ext cx="4343400" cy="312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checkerboard(across)">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itle 1"/>
          <p:cNvSpPr txBox="1">
            <a:spLocks/>
          </p:cNvSpPr>
          <p:nvPr/>
        </p:nvSpPr>
        <p:spPr>
          <a:xfrm>
            <a:off x="609600" y="381000"/>
            <a:ext cx="7391400" cy="83820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bn-IN" sz="2800" b="0" i="0" u="none" strike="noStrike" kern="1200" cap="none" spc="0" normalizeH="0" baseline="0" noProof="0" dirty="0" smtClean="0">
              <a:ln>
                <a:noFill/>
              </a:ln>
              <a:solidFill>
                <a:schemeClr val="tx1"/>
              </a:solidFill>
              <a:effectLst/>
              <a:uLnTx/>
              <a:uFillTx/>
              <a:latin typeface="NikoshBAN" pitchFamily="2" charset="0"/>
              <a:ea typeface="+mj-ea"/>
              <a:cs typeface="NikoshBAN"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3200" b="0" i="0" u="none" strike="noStrike" kern="1200" cap="none" spc="0" normalizeH="0" baseline="0" noProof="0" dirty="0" smtClean="0">
                <a:ln>
                  <a:noFill/>
                </a:ln>
                <a:solidFill>
                  <a:schemeClr val="tx1"/>
                </a:solidFill>
                <a:effectLst/>
                <a:uLnTx/>
                <a:uFillTx/>
                <a:latin typeface="NikoshBAN" pitchFamily="2" charset="0"/>
                <a:ea typeface="+mj-ea"/>
                <a:cs typeface="NikoshBAN" pitchFamily="2" charset="0"/>
              </a:rPr>
              <a:t>১৯৪০ সালের ঐতিহাসিক লাহোর প্রস্তাব </a:t>
            </a:r>
            <a:endParaRPr kumimoji="0" lang="en-US" sz="3200" b="0" i="0" u="none" strike="noStrike" kern="1200" cap="none" spc="0" normalizeH="0" baseline="0" noProof="0" dirty="0">
              <a:ln>
                <a:noFill/>
              </a:ln>
              <a:solidFill>
                <a:schemeClr val="tx1"/>
              </a:solidFill>
              <a:effectLst/>
              <a:uLnTx/>
              <a:uFillTx/>
              <a:latin typeface="NikoshBAN" pitchFamily="2" charset="0"/>
              <a:ea typeface="+mj-ea"/>
              <a:cs typeface="NikoshBAN" pitchFamily="2" charset="0"/>
            </a:endParaRPr>
          </a:p>
        </p:txBody>
      </p:sp>
      <p:pic>
        <p:nvPicPr>
          <p:cNvPr id="4" name="10_1 b ১৯৪০ সালের লাহোর প্রস্তাব.mp4">
            <a:hlinkClick r:id="" action="ppaction://media"/>
          </p:cNvPr>
          <p:cNvPicPr>
            <a:picLocks noRot="1" noChangeAspect="1"/>
          </p:cNvPicPr>
          <p:nvPr>
            <a:videoFile r:link="rId1"/>
          </p:nvPr>
        </p:nvPicPr>
        <p:blipFill>
          <a:blip r:embed="rId3"/>
          <a:stretch>
            <a:fillRect/>
          </a:stretch>
        </p:blipFill>
        <p:spPr>
          <a:xfrm>
            <a:off x="762000" y="1828800"/>
            <a:ext cx="7239000" cy="40190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Cloud Callout 2"/>
          <p:cNvSpPr/>
          <p:nvPr/>
        </p:nvSpPr>
        <p:spPr>
          <a:xfrm>
            <a:off x="762000" y="228600"/>
            <a:ext cx="6594764" cy="1676401"/>
          </a:xfrm>
          <a:prstGeom prst="cloudCallou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bn-IN" sz="6600" b="1" dirty="0" smtClean="0">
                <a:solidFill>
                  <a:schemeClr val="tx1"/>
                </a:solidFill>
                <a:latin typeface="NikoshBAN" panose="02000000000000000000" pitchFamily="2" charset="0"/>
                <a:cs typeface="NikoshBAN" panose="02000000000000000000" pitchFamily="2" charset="0"/>
              </a:rPr>
              <a:t>আজকের পাঠ</a:t>
            </a:r>
            <a:endParaRPr lang="en-US" sz="6600" b="1"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304800" y="5934670"/>
            <a:ext cx="7848600" cy="92333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5400" b="1" dirty="0" smtClean="0">
                <a:latin typeface="NikoshBAN" panose="02000000000000000000" pitchFamily="2" charset="0"/>
                <a:cs typeface="NikoshBAN" panose="02000000000000000000" pitchFamily="2" charset="0"/>
              </a:rPr>
              <a:t>ঐতিহাসিক“</a:t>
            </a:r>
            <a:r>
              <a:rPr lang="en-US" sz="5400" b="1" dirty="0" err="1" smtClean="0">
                <a:latin typeface="NikoshBAN" panose="02000000000000000000" pitchFamily="2" charset="0"/>
                <a:cs typeface="NikoshBAN" panose="02000000000000000000" pitchFamily="2" charset="0"/>
              </a:rPr>
              <a:t>লাহোর</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প্রস্তাব</a:t>
            </a:r>
            <a:r>
              <a:rPr lang="bn-IN" sz="5400" b="1" dirty="0" smtClean="0">
                <a:latin typeface="NikoshBAN" panose="02000000000000000000" pitchFamily="2" charset="0"/>
                <a:cs typeface="NikoshBAN" panose="02000000000000000000" pitchFamily="2" charset="0"/>
              </a:rPr>
              <a:t>”</a:t>
            </a:r>
            <a:r>
              <a:rPr lang="en-US" sz="4400" b="1" dirty="0" smtClean="0">
                <a:latin typeface="NikoshBAN" panose="02000000000000000000" pitchFamily="2" charset="0"/>
                <a:cs typeface="NikoshBAN" panose="02000000000000000000" pitchFamily="2" charset="0"/>
              </a:rPr>
              <a:t> 1940</a:t>
            </a:r>
            <a:r>
              <a:rPr lang="bn-IN" sz="4400" b="1" dirty="0" smtClean="0">
                <a:latin typeface="NikoshBAN" panose="02000000000000000000" pitchFamily="2" charset="0"/>
                <a:cs typeface="NikoshBAN" panose="02000000000000000000" pitchFamily="2" charset="0"/>
              </a:rPr>
              <a:t>।  </a:t>
            </a:r>
            <a:endParaRPr lang="bn-IN" sz="5400" b="1" dirty="0" smtClean="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600" y="2133600"/>
            <a:ext cx="86868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4">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1066800" y="152400"/>
            <a:ext cx="6359235" cy="1015663"/>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6000" dirty="0" smtClean="0">
                <a:solidFill>
                  <a:srgbClr val="002060"/>
                </a:solidFill>
                <a:latin typeface="NikoshBAN" panose="02000000000000000000" pitchFamily="2" charset="0"/>
                <a:cs typeface="NikoshBAN" panose="02000000000000000000" pitchFamily="2" charset="0"/>
              </a:rPr>
              <a:t>শিখন ফল</a:t>
            </a:r>
            <a:endParaRPr lang="en-US" sz="6000" dirty="0">
              <a:solidFill>
                <a:srgbClr val="002060"/>
              </a:solidFill>
              <a:latin typeface="NikoshBAN" panose="02000000000000000000" pitchFamily="2" charset="0"/>
              <a:cs typeface="NikoshBAN" panose="02000000000000000000" pitchFamily="2" charset="0"/>
            </a:endParaRPr>
          </a:p>
        </p:txBody>
      </p:sp>
      <p:sp>
        <p:nvSpPr>
          <p:cNvPr id="5" name="TextBox 4"/>
          <p:cNvSpPr txBox="1"/>
          <p:nvPr/>
        </p:nvSpPr>
        <p:spPr>
          <a:xfrm>
            <a:off x="152401" y="4197927"/>
            <a:ext cx="8534400" cy="2554545"/>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200" dirty="0" smtClean="0">
                <a:solidFill>
                  <a:srgbClr val="00B050"/>
                </a:solidFill>
                <a:latin typeface="NikoshBAN" panose="02000000000000000000" pitchFamily="2" charset="0"/>
                <a:cs typeface="NikoshBAN" panose="02000000000000000000" pitchFamily="2" charset="0"/>
              </a:rPr>
              <a:t>এই পাঠের শেষে শিক্ষার্থীরা---</a:t>
            </a:r>
            <a:endParaRPr lang="en-US" sz="3200" dirty="0" smtClean="0">
              <a:solidFill>
                <a:srgbClr val="00B050"/>
              </a:solidFill>
              <a:latin typeface="NikoshBAN" panose="02000000000000000000" pitchFamily="2" charset="0"/>
              <a:cs typeface="NikoshBAN" panose="02000000000000000000" pitchFamily="2" charset="0"/>
            </a:endParaRPr>
          </a:p>
          <a:p>
            <a:r>
              <a:rPr lang="en-US" sz="3200" dirty="0" smtClean="0">
                <a:solidFill>
                  <a:srgbClr val="00B050"/>
                </a:solidFill>
                <a:latin typeface="NikoshBAN" panose="02000000000000000000" pitchFamily="2" charset="0"/>
                <a:cs typeface="NikoshBAN" panose="02000000000000000000" pitchFamily="2" charset="0"/>
              </a:rPr>
              <a:t>১। লাহোর </a:t>
            </a:r>
            <a:r>
              <a:rPr lang="en-US" sz="3200" dirty="0" err="1" smtClean="0">
                <a:solidFill>
                  <a:srgbClr val="00B050"/>
                </a:solidFill>
                <a:latin typeface="NikoshBAN" panose="02000000000000000000" pitchFamily="2" charset="0"/>
                <a:cs typeface="NikoshBAN" panose="02000000000000000000" pitchFamily="2" charset="0"/>
              </a:rPr>
              <a:t>প্রস্তাব</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কি</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তা</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বলতে</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পারবে</a:t>
            </a:r>
            <a:r>
              <a:rPr lang="en-US" sz="3200" dirty="0" smtClean="0">
                <a:solidFill>
                  <a:srgbClr val="00B050"/>
                </a:solidFill>
                <a:latin typeface="NikoshBAN" panose="02000000000000000000" pitchFamily="2" charset="0"/>
                <a:cs typeface="NikoshBAN" panose="02000000000000000000" pitchFamily="2" charset="0"/>
              </a:rPr>
              <a:t>-</a:t>
            </a:r>
          </a:p>
          <a:p>
            <a:r>
              <a:rPr lang="en-US" sz="3200" dirty="0" smtClean="0">
                <a:solidFill>
                  <a:srgbClr val="00B050"/>
                </a:solidFill>
                <a:latin typeface="NikoshBAN" panose="02000000000000000000" pitchFamily="2" charset="0"/>
                <a:cs typeface="NikoshBAN" panose="02000000000000000000" pitchFamily="2" charset="0"/>
              </a:rPr>
              <a:t>২।লাহোর </a:t>
            </a:r>
            <a:r>
              <a:rPr lang="en-US" sz="3200" dirty="0" err="1" smtClean="0">
                <a:solidFill>
                  <a:srgbClr val="00B050"/>
                </a:solidFill>
                <a:latin typeface="NikoshBAN" panose="02000000000000000000" pitchFamily="2" charset="0"/>
                <a:cs typeface="NikoshBAN" panose="02000000000000000000" pitchFamily="2" charset="0"/>
              </a:rPr>
              <a:t>প্রস্তাবের</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মূল</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বৈশিষ্ট্য</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ব্যাখ্যা</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করতে</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পারবে</a:t>
            </a:r>
            <a:r>
              <a:rPr lang="en-US" sz="3200" dirty="0" smtClean="0">
                <a:solidFill>
                  <a:srgbClr val="00B050"/>
                </a:solidFill>
                <a:latin typeface="NikoshBAN" panose="02000000000000000000" pitchFamily="2" charset="0"/>
                <a:cs typeface="NikoshBAN" panose="02000000000000000000" pitchFamily="2" charset="0"/>
              </a:rPr>
              <a:t>-</a:t>
            </a:r>
          </a:p>
          <a:p>
            <a:r>
              <a:rPr lang="en-US" sz="3200" dirty="0" smtClean="0">
                <a:solidFill>
                  <a:srgbClr val="00B050"/>
                </a:solidFill>
                <a:latin typeface="NikoshBAN" panose="02000000000000000000" pitchFamily="2" charset="0"/>
                <a:cs typeface="NikoshBAN" panose="02000000000000000000" pitchFamily="2" charset="0"/>
              </a:rPr>
              <a:t>৩। লাহোর </a:t>
            </a:r>
            <a:r>
              <a:rPr lang="en-US" sz="3200" dirty="0" err="1" smtClean="0">
                <a:solidFill>
                  <a:srgbClr val="00B050"/>
                </a:solidFill>
                <a:latin typeface="NikoshBAN" panose="02000000000000000000" pitchFamily="2" charset="0"/>
                <a:cs typeface="NikoshBAN" panose="02000000000000000000" pitchFamily="2" charset="0"/>
              </a:rPr>
              <a:t>প্রস্তাবের</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গুরুত্ব</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সমূহ</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মূল্যায়ন</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করতে</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পারবে</a:t>
            </a:r>
            <a:r>
              <a:rPr lang="en-US" sz="3200" dirty="0" smtClean="0">
                <a:solidFill>
                  <a:srgbClr val="00B050"/>
                </a:solidFill>
                <a:latin typeface="NikoshBAN" panose="02000000000000000000" pitchFamily="2" charset="0"/>
                <a:cs typeface="NikoshBAN" panose="02000000000000000000" pitchFamily="2" charset="0"/>
              </a:rPr>
              <a:t>-</a:t>
            </a:r>
            <a:endParaRPr lang="bn-IN" sz="3200" dirty="0" smtClean="0">
              <a:solidFill>
                <a:srgbClr val="00B050"/>
              </a:solidFill>
              <a:latin typeface="NikoshBAN" panose="02000000000000000000" pitchFamily="2" charset="0"/>
              <a:cs typeface="NikoshBAN" panose="02000000000000000000" pitchFamily="2" charset="0"/>
            </a:endParaRPr>
          </a:p>
          <a:p>
            <a:r>
              <a:rPr lang="bn-IN" sz="3200" dirty="0" smtClean="0">
                <a:solidFill>
                  <a:srgbClr val="00B050"/>
                </a:solidFill>
                <a:latin typeface="NikoshBAN" panose="02000000000000000000" pitchFamily="2" charset="0"/>
                <a:cs typeface="NikoshBAN" panose="02000000000000000000" pitchFamily="2" charset="0"/>
              </a:rPr>
              <a:t>৪। </a:t>
            </a:r>
            <a:r>
              <a:rPr lang="bn-IN" sz="2800" dirty="0" smtClean="0">
                <a:solidFill>
                  <a:srgbClr val="00B050"/>
                </a:solidFill>
                <a:latin typeface="NikoshBAN" panose="02000000000000000000" pitchFamily="2" charset="0"/>
                <a:cs typeface="NikoshBAN" panose="02000000000000000000" pitchFamily="2" charset="0"/>
              </a:rPr>
              <a:t>পাকিস্তান রাষ্ট্র গঠনের প্রয়াস ও প্রধান ধারা গুলো ব্যাখ্যা করতে পারবে।</a:t>
            </a: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1295400"/>
            <a:ext cx="44958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00600" y="1295401"/>
            <a:ext cx="41910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fltVal val="0"/>
                                          </p:val>
                                        </p:tav>
                                        <p:tav tm="100000">
                                          <p:val>
                                            <p:strVal val="#ppt_w"/>
                                          </p:val>
                                        </p:tav>
                                      </p:tavLst>
                                    </p:anim>
                                    <p:anim calcmode="lin" valueType="num">
                                      <p:cBhvr>
                                        <p:cTn id="52" dur="1000" fill="hold"/>
                                        <p:tgtEl>
                                          <p:spTgt spid="7"/>
                                        </p:tgtEl>
                                        <p:attrNameLst>
                                          <p:attrName>ppt_h</p:attrName>
                                        </p:attrNameLst>
                                      </p:cBhvr>
                                      <p:tavLst>
                                        <p:tav tm="0">
                                          <p:val>
                                            <p:fltVal val="0"/>
                                          </p:val>
                                        </p:tav>
                                        <p:tav tm="100000">
                                          <p:val>
                                            <p:strVal val="#ppt_h"/>
                                          </p:val>
                                        </p:tav>
                                      </p:tavLst>
                                    </p:anim>
                                    <p:anim calcmode="lin" valueType="num">
                                      <p:cBhvr>
                                        <p:cTn id="53" dur="1000" fill="hold"/>
                                        <p:tgtEl>
                                          <p:spTgt spid="7"/>
                                        </p:tgtEl>
                                        <p:attrNameLst>
                                          <p:attrName>style.rotation</p:attrName>
                                        </p:attrNameLst>
                                      </p:cBhvr>
                                      <p:tavLst>
                                        <p:tav tm="0">
                                          <p:val>
                                            <p:fltVal val="90"/>
                                          </p:val>
                                        </p:tav>
                                        <p:tav tm="100000">
                                          <p:val>
                                            <p:fltVal val="0"/>
                                          </p:val>
                                        </p:tav>
                                      </p:tavLst>
                                    </p:anim>
                                    <p:animEffect transition="in" filter="fade">
                                      <p:cBhvr>
                                        <p:cTn id="5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4">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ectangle 2"/>
          <p:cNvSpPr/>
          <p:nvPr/>
        </p:nvSpPr>
        <p:spPr>
          <a:xfrm>
            <a:off x="304800" y="2274838"/>
            <a:ext cx="8610600" cy="1938992"/>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latin typeface="NikoshBAN" pitchFamily="2" charset="0"/>
                <a:cs typeface="NikoshBAN" pitchFamily="2" charset="0"/>
              </a:rPr>
              <a:t>১৯৪০ খ্রীস্টাব্দের ২৩ মার্চ নিখিল ভারত মুসলিম লীগ ভারতী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উপমহাদেশে একটি স্বতন্ত্র মুসলিম দেশের দাবী জানি</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ঐতিহাসিক লাহোর প্রস্তাব অনুমোদন করে। বর্তমান পাকিস্তানের লাহোরে অনুষ্ঠিত নিখিল ভারত মুসলিম লীগের সম্মেলনে শেরে বাংলা এ কে ফজলুল হক ঐতিহাসিক লাহোর প্রস্তাব উত্থাপন করেন। পরবর্তীতে এটি পাকিস্তান প্রস্তাব হিসেবে অভিহিত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4" name="Rectangle 3"/>
          <p:cNvSpPr/>
          <p:nvPr/>
        </p:nvSpPr>
        <p:spPr>
          <a:xfrm>
            <a:off x="381000" y="4724400"/>
            <a:ext cx="8534400" cy="1569660"/>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as-IN" sz="2400" dirty="0" smtClean="0">
                <a:latin typeface="NikoshBAN" pitchFamily="2" charset="0"/>
                <a:cs typeface="NikoshBAN" pitchFamily="2" charset="0"/>
              </a:rPr>
              <a:t>মূল বৈশিষ্ট্য</a:t>
            </a:r>
            <a:r>
              <a:rPr lang="bn-IN" sz="2400" dirty="0" smtClean="0">
                <a:latin typeface="NikoshBAN" pitchFamily="2" charset="0"/>
                <a:cs typeface="NikoshBAN" pitchFamily="2" charset="0"/>
              </a:rPr>
              <a:t>ঃ </a:t>
            </a:r>
            <a:r>
              <a:rPr lang="as-IN" sz="2400" dirty="0" smtClean="0">
                <a:latin typeface="NikoshBAN" pitchFamily="2" charset="0"/>
                <a:cs typeface="NikoshBAN" pitchFamily="2" charset="0"/>
              </a:rPr>
              <a:t>প্রথমত: নিখিল ভারত মুসলিম লীগ দৃঢ়তার সাথে</a:t>
            </a:r>
            <a:r>
              <a:rPr lang="bn-IN" sz="2400" dirty="0" smtClean="0">
                <a:latin typeface="NikoshBAN" pitchFamily="2" charset="0"/>
                <a:cs typeface="NikoshBAN" pitchFamily="2" charset="0"/>
              </a:rPr>
              <a:t> </a:t>
            </a:r>
            <a:r>
              <a:rPr lang="as-IN" sz="2400" dirty="0" smtClean="0">
                <a:latin typeface="NikoshBAN" pitchFamily="2" charset="0"/>
                <a:cs typeface="NikoshBAN" pitchFamily="2" charset="0"/>
              </a:rPr>
              <a:t>পুন:ঘোষণা করছে যে, ১৯৩৫ খ্রীস্টাব্দের ভারত শাসন আইন-এ যে যুক্তরাষ্ট্রের (</a:t>
            </a:r>
            <a:r>
              <a:rPr lang="en-US" sz="2400" dirty="0" smtClean="0">
                <a:latin typeface="NikoshBAN" pitchFamily="2" charset="0"/>
                <a:cs typeface="NikoshBAN" pitchFamily="2" charset="0"/>
              </a:rPr>
              <a:t>Federal) </a:t>
            </a:r>
            <a:r>
              <a:rPr lang="as-IN" sz="2400" dirty="0" smtClean="0">
                <a:latin typeface="NikoshBAN" pitchFamily="2" charset="0"/>
                <a:cs typeface="NikoshBAN" pitchFamily="2" charset="0"/>
              </a:rPr>
              <a:t>পরিকল্পনা র</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ছে, তা এ দেশের উদ্ভূত অবস্থার প্রেক্ষিতে অসঙ্গত ও অকার্যকর বিধা</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তা ভারতী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মুসলমানদের জন্য অগ্রহণযোগ্য</a:t>
            </a:r>
            <a:r>
              <a:rPr lang="bn-IN" sz="2400" dirty="0" smtClean="0">
                <a:latin typeface="NikoshBAN" pitchFamily="2" charset="0"/>
                <a:cs typeface="NikoshBAN" pitchFamily="2" charset="0"/>
              </a:rPr>
              <a:t>। </a:t>
            </a:r>
            <a:endParaRPr lang="as-IN" sz="2400" dirty="0">
              <a:latin typeface="NikoshBAN" pitchFamily="2" charset="0"/>
              <a:cs typeface="NikoshBAN" pitchFamily="2" charset="0"/>
            </a:endParaRPr>
          </a:p>
        </p:txBody>
      </p:sp>
      <p:sp>
        <p:nvSpPr>
          <p:cNvPr id="5" name="Google Shape;102;p7"/>
          <p:cNvSpPr/>
          <p:nvPr/>
        </p:nvSpPr>
        <p:spPr>
          <a:xfrm>
            <a:off x="1143000" y="457200"/>
            <a:ext cx="6982700" cy="1310800"/>
          </a:xfrm>
          <a:prstGeom prst="flowChartMerge">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100"/>
              <a:buFont typeface="Arial"/>
              <a:buNone/>
            </a:pPr>
            <a:r>
              <a:rPr lang="bn-IN" sz="4100" i="0" u="none" strike="noStrike" cap="none" dirty="0" smtClean="0">
                <a:solidFill>
                  <a:srgbClr val="9900FF"/>
                </a:solidFill>
                <a:latin typeface="NikoshBAN" pitchFamily="2" charset="0"/>
                <a:ea typeface="Arial"/>
                <a:cs typeface="NikoshBAN" pitchFamily="2" charset="0"/>
                <a:sym typeface="Arial"/>
              </a:rPr>
              <a:t>ঐতিহাসিক প্রেক্ষাপট </a:t>
            </a:r>
            <a:endParaRPr sz="4100" i="0" u="none" strike="noStrike" cap="none">
              <a:solidFill>
                <a:srgbClr val="9900FF"/>
              </a:solidFill>
              <a:latin typeface="NikoshBAN" pitchFamily="2" charset="0"/>
              <a:ea typeface="Arial"/>
              <a:cs typeface="NikoshBAN" pitchFamily="2"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tx1">
              <a:lumMod val="50000"/>
              <a:lumOff val="5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3" name="Picture 2"/>
          <p:cNvPicPr>
            <a:picLocks noChangeAspect="1"/>
          </p:cNvPicPr>
          <p:nvPr/>
        </p:nvPicPr>
        <p:blipFill rotWithShape="1">
          <a:blip r:embed="rId2">
            <a:extLst>
              <a:ext uri="{28A0092B-C50C-407E-A947-70E740481C1C}">
                <a14:useLocalDpi xmlns="" xmlns:a14="http://schemas.microsoft.com/office/drawing/2010/main" val="0"/>
              </a:ext>
            </a:extLst>
          </a:blip>
          <a:srcRect t="26729" b="10946"/>
          <a:stretch/>
        </p:blipFill>
        <p:spPr>
          <a:xfrm>
            <a:off x="327546" y="347914"/>
            <a:ext cx="4549254" cy="6281486"/>
          </a:xfrm>
          <a:prstGeom prst="rect">
            <a:avLst/>
          </a:prstGeom>
        </p:spPr>
      </p:pic>
      <p:sp>
        <p:nvSpPr>
          <p:cNvPr id="4" name="TextBox 3"/>
          <p:cNvSpPr txBox="1"/>
          <p:nvPr/>
        </p:nvSpPr>
        <p:spPr>
          <a:xfrm>
            <a:off x="5105400" y="457200"/>
            <a:ext cx="3739072" cy="5632311"/>
          </a:xfrm>
          <a:prstGeom prst="rect">
            <a:avLst/>
          </a:prstGeom>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dirty="0" err="1">
                <a:latin typeface="NikoshBAN" panose="02000000000000000000" pitchFamily="2" charset="0"/>
                <a:cs typeface="NikoshBAN" panose="02000000000000000000" pitchFamily="2" charset="0"/>
              </a:rPr>
              <a:t>ব্রিটিশ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প্রধানমন্ত্রী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রামজে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ম্যাকডোনাল্ড</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সমস্যা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সমাধানের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জন্য</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a:t>
            </a:r>
            <a:r>
              <a:rPr lang="bn-IN" sz="3600" dirty="0" smtClean="0">
                <a:latin typeface="NikoshBAN" panose="02000000000000000000" pitchFamily="2" charset="0"/>
                <a:cs typeface="NikoshBAN" panose="02000000000000000000" pitchFamily="2" charset="0"/>
              </a:rPr>
              <a:t>ম্প্র</a:t>
            </a:r>
            <a:r>
              <a:rPr lang="en-US" sz="3600" dirty="0" err="1" smtClean="0">
                <a:latin typeface="NikoshBAN" panose="02000000000000000000" pitchFamily="2" charset="0"/>
                <a:cs typeface="NikoshBAN" panose="02000000000000000000" pitchFamily="2" charset="0"/>
              </a:rPr>
              <a:t>দায়িক</a:t>
            </a:r>
            <a:r>
              <a:rPr lang="en-US"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রোয়েদাদ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ঘোষণা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সেখানে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বিভিন্ন</a:t>
            </a: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স</a:t>
            </a:r>
            <a:r>
              <a:rPr lang="bn-IN" sz="3600" dirty="0" smtClean="0">
                <a:latin typeface="NikoshBAN" panose="02000000000000000000" pitchFamily="2" charset="0"/>
                <a:cs typeface="NikoshBAN" panose="02000000000000000000" pitchFamily="2" charset="0"/>
              </a:rPr>
              <a:t>ম্প্র</a:t>
            </a:r>
            <a:r>
              <a:rPr lang="en-US" sz="3600" dirty="0" err="1" smtClean="0">
                <a:latin typeface="NikoshBAN" panose="02000000000000000000" pitchFamily="2" charset="0"/>
                <a:cs typeface="NikoshBAN" panose="02000000000000000000" pitchFamily="2" charset="0"/>
              </a:rPr>
              <a:t>দায়ের</a:t>
            </a:r>
            <a:r>
              <a:rPr lang="en-US"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কিছু</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আসন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সংরক্ষণের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ব্যবস্থাসহ</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পৃথক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নির্বাচনের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সুযোগ</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দেওয়া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800" decel="100000"/>
                                        <p:tgtEl>
                                          <p:spTgt spid="4"/>
                                        </p:tgtEl>
                                      </p:cBhvr>
                                    </p:animEffect>
                                    <p:anim calcmode="lin" valueType="num">
                                      <p:cBhvr>
                                        <p:cTn id="13" dur="800" decel="100000" fill="hold"/>
                                        <p:tgtEl>
                                          <p:spTgt spid="4"/>
                                        </p:tgtEl>
                                        <p:attrNameLst>
                                          <p:attrName>style.rotation</p:attrName>
                                        </p:attrNameLst>
                                      </p:cBhvr>
                                      <p:tavLst>
                                        <p:tav tm="0">
                                          <p:val>
                                            <p:fltVal val="-90"/>
                                          </p:val>
                                        </p:tav>
                                        <p:tav tm="100000">
                                          <p:val>
                                            <p:fltVal val="0"/>
                                          </p:val>
                                        </p:tav>
                                      </p:tavLst>
                                    </p:anim>
                                    <p:anim calcmode="lin" valueType="num">
                                      <p:cBhvr>
                                        <p:cTn id="14" dur="800" decel="100000" fill="hold"/>
                                        <p:tgtEl>
                                          <p:spTgt spid="4"/>
                                        </p:tgtEl>
                                        <p:attrNameLst>
                                          <p:attrName>ppt_x</p:attrName>
                                        </p:attrNameLst>
                                      </p:cBhvr>
                                      <p:tavLst>
                                        <p:tav tm="0">
                                          <p:val>
                                            <p:strVal val="#ppt_x+0.4"/>
                                          </p:val>
                                        </p:tav>
                                        <p:tav tm="100000">
                                          <p:val>
                                            <p:strVal val="#ppt_x-0.05"/>
                                          </p:val>
                                        </p:tav>
                                      </p:tavLst>
                                    </p:anim>
                                    <p:anim calcmode="lin" valueType="num">
                                      <p:cBhvr>
                                        <p:cTn id="15" dur="800" decel="100000" fill="hold"/>
                                        <p:tgtEl>
                                          <p:spTgt spid="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1172</Words>
  <Application>Microsoft Office PowerPoint</Application>
  <PresentationFormat>On-screen Show (4:3)</PresentationFormat>
  <Paragraphs>544</Paragraphs>
  <Slides>25</Slides>
  <Notes>0</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jahid</dc:creator>
  <cp:lastModifiedBy>jahid</cp:lastModifiedBy>
  <cp:revision>23</cp:revision>
  <dcterms:created xsi:type="dcterms:W3CDTF">2006-08-16T00:00:00Z</dcterms:created>
  <dcterms:modified xsi:type="dcterms:W3CDTF">2021-06-01T16:25:51Z</dcterms:modified>
</cp:coreProperties>
</file>