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717" autoAdjust="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83772-298E-47F4-9AAD-2A5FD4C219E2}" type="datetimeFigureOut">
              <a:rPr lang="en-US" smtClean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F40D-B90A-4404-B694-D7D34E15D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172200" cy="86836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bn-IN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" name="Content Placeholder 5" descr="jpg 1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828800"/>
            <a:ext cx="6096000" cy="29583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934200" cy="114300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6934200" cy="138499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কুতুব উদ্দিন আইবেকের রাজ্য বিজয় সস্পর্কে ব্যাখ্যা দাও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লাখ বখশ সস্পর্কে ব্যাখ্যা দাও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কুতুব মিনার সস্পর্কে ব্যাখ্যা দাও  ।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685800"/>
            <a:ext cx="4419600" cy="83820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819400"/>
            <a:ext cx="6629400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কুতুব উদ্দিন আইবেকের কৃতিত্ব আলোচনা কর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33400"/>
            <a:ext cx="273367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543800" cy="1143000"/>
          </a:xfrm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0512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201" y="1752600"/>
            <a:ext cx="6629400" cy="33059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895600" cy="869950"/>
          </a:xfr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5200" y="304801"/>
            <a:ext cx="3810000" cy="34289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2895599" cy="2298699"/>
          </a:xfr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IN" sz="2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 অর্থনীতি </a:t>
            </a:r>
          </a:p>
          <a:p>
            <a:pPr algn="ctr"/>
            <a:r>
              <a:rPr lang="bn-IN" sz="2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 আলিম মাদ্রাসা</a:t>
            </a:r>
          </a:p>
          <a:p>
            <a:pPr algn="ctr"/>
            <a:r>
              <a:rPr lang="bn-IN" sz="2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172200" cy="960438"/>
          </a:xfr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86000"/>
            <a:ext cx="6096000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  ইতিহাস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 ১ম বর্ষ </a:t>
            </a:r>
          </a:p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 ১ম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ুতুব উদ্দিন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219200"/>
            <a:ext cx="3733800" cy="1857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3429000"/>
            <a:ext cx="2297768" cy="46166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কুতুব উদ্দিন আইবেক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934200" cy="1143000"/>
          </a:xfrm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6991016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দিল্লির সুলতান হিসাবে কুতুব উদ্দিন আইবেকের কৃতিত্ব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153400" cy="267765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pPr lvl="4" algn="ctr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কুতুব উদ্দিন আইবেকের প্রাথমিক জীবন সস্পর্কে বলতে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সুশাসক হিসাবে  কুতুব উদ্দিন আইবেকের সস্পর্কে বলতে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বিদ্যোৎসাহী হিসাবে কুতুব উদ্দিন আইবেকের  কৃতিত্ব  সস্পর্কে বলতে পারবে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ুতুব মিনার 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762000"/>
            <a:ext cx="5867400" cy="36718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2800" y="4953000"/>
            <a:ext cx="2665315" cy="5232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কুতুব মিনার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867400" cy="715962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একক কাজে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447800"/>
            <a:ext cx="4038600" cy="182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038600"/>
            <a:ext cx="4357283" cy="5232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দাস বা মামলুক বংশের পরিচয় দাও 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990600"/>
            <a:ext cx="2286000" cy="7620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971800"/>
            <a:ext cx="6096000" cy="95410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দিল্লির  স্হায়ী  মুসলিম শাসন প্রতিষ্টায় কুতুব উদ্দিন আইবেকের অবদান আলোচনা কর 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685800"/>
            <a:ext cx="2286000" cy="1447800"/>
          </a:xfrm>
          <a:prstGeom prst="rect">
            <a:avLst/>
          </a:prstGeo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685800"/>
            <a:ext cx="22479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136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 </vt:lpstr>
      <vt:lpstr>শিক্ষক পরিচিতি </vt:lpstr>
      <vt:lpstr>পাঠ পরিচিতি </vt:lpstr>
      <vt:lpstr>Slide 4</vt:lpstr>
      <vt:lpstr>পাঠ শিরোনাম </vt:lpstr>
      <vt:lpstr>শিখনফল </vt:lpstr>
      <vt:lpstr>Slide 7</vt:lpstr>
      <vt:lpstr>একক কাজ </vt:lpstr>
      <vt:lpstr>দলীয় কাজ </vt:lpstr>
      <vt:lpstr>মূল্যায়ন </vt:lpstr>
      <vt:lpstr>বাড়ীর কাজ 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50</cp:revision>
  <dcterms:created xsi:type="dcterms:W3CDTF">2021-05-31T07:51:25Z</dcterms:created>
  <dcterms:modified xsi:type="dcterms:W3CDTF">2021-06-01T05:00:36Z</dcterms:modified>
</cp:coreProperties>
</file>