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8A731-C62D-4A98-9B10-A7009600562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B5751-A3D0-440D-9C58-D36061EB91A8}">
      <dgm:prSet phldrT="[Text]" phldr="1"/>
      <dgm:spPr/>
      <dgm:t>
        <a:bodyPr/>
        <a:lstStyle/>
        <a:p>
          <a:endParaRPr lang="en-US" dirty="0"/>
        </a:p>
      </dgm:t>
    </dgm:pt>
    <dgm:pt modelId="{317BEB9B-208D-493B-A1FF-F87486FF17C1}" type="parTrans" cxnId="{FBD33BBD-1371-4501-86F0-96695442AB76}">
      <dgm:prSet/>
      <dgm:spPr/>
      <dgm:t>
        <a:bodyPr/>
        <a:lstStyle/>
        <a:p>
          <a:endParaRPr lang="en-US"/>
        </a:p>
      </dgm:t>
    </dgm:pt>
    <dgm:pt modelId="{9A301DFA-E4C6-4792-ABE4-BDAE65DBE0F8}" type="sibTrans" cxnId="{FBD33BBD-1371-4501-86F0-96695442AB76}">
      <dgm:prSet/>
      <dgm:spPr/>
      <dgm:t>
        <a:bodyPr/>
        <a:lstStyle/>
        <a:p>
          <a:endParaRPr lang="en-US"/>
        </a:p>
      </dgm:t>
    </dgm:pt>
    <dgm:pt modelId="{6E4A43C6-7897-4F95-B480-4DF5180FE6D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জন্ম ১৮৯৯খ্রিঃ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65DC4FD-C1CF-4372-A6BE-47325A108C42}" type="parTrans" cxnId="{2702C0DC-F653-40A8-89AF-7BEF50C66ADA}">
      <dgm:prSet/>
      <dgm:spPr/>
      <dgm:t>
        <a:bodyPr/>
        <a:lstStyle/>
        <a:p>
          <a:endParaRPr lang="en-US"/>
        </a:p>
      </dgm:t>
    </dgm:pt>
    <dgm:pt modelId="{9E3CCF16-6CAB-4BB6-BA5E-0F194EFC2587}" type="sibTrans" cxnId="{2702C0DC-F653-40A8-89AF-7BEF50C66ADA}">
      <dgm:prSet/>
      <dgm:spPr/>
      <dgm:t>
        <a:bodyPr/>
        <a:lstStyle/>
        <a:p>
          <a:endParaRPr lang="en-US"/>
        </a:p>
      </dgm:t>
    </dgm:pt>
    <dgm:pt modelId="{12C51948-C21B-48B7-905B-9183EBB3D79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একুশে পদক ১৯৭৬ খ্রিঃ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C0E1E2E-0CCC-4C6E-8219-7B13C8F9D512}" type="parTrans" cxnId="{875787C3-5F7A-4072-9D7B-F520330F3094}">
      <dgm:prSet/>
      <dgm:spPr/>
      <dgm:t>
        <a:bodyPr/>
        <a:lstStyle/>
        <a:p>
          <a:endParaRPr lang="en-US"/>
        </a:p>
      </dgm:t>
    </dgm:pt>
    <dgm:pt modelId="{DB729BB7-20E4-4169-8DEF-8F8206E8DC41}" type="sibTrans" cxnId="{875787C3-5F7A-4072-9D7B-F520330F3094}">
      <dgm:prSet/>
      <dgm:spPr/>
      <dgm:t>
        <a:bodyPr/>
        <a:lstStyle/>
        <a:p>
          <a:endParaRPr lang="en-US"/>
        </a:p>
      </dgm:t>
    </dgm:pt>
    <dgm:pt modelId="{8B533B41-63C9-465A-887B-9649FB0594E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মৃত্যু ১৯৭৬খ্রিঃ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48E18FF-126B-4450-9282-4F0DB48162E2}" type="parTrans" cxnId="{C46A8F42-44AB-4E2A-92DA-B0770AE6A8BB}">
      <dgm:prSet/>
      <dgm:spPr/>
      <dgm:t>
        <a:bodyPr/>
        <a:lstStyle/>
        <a:p>
          <a:endParaRPr lang="en-US"/>
        </a:p>
      </dgm:t>
    </dgm:pt>
    <dgm:pt modelId="{28E9C08D-B45E-43F6-9020-CFA72021972D}" type="sibTrans" cxnId="{C46A8F42-44AB-4E2A-92DA-B0770AE6A8BB}">
      <dgm:prSet/>
      <dgm:spPr/>
      <dgm:t>
        <a:bodyPr/>
        <a:lstStyle/>
        <a:p>
          <a:endParaRPr lang="en-US"/>
        </a:p>
      </dgm:t>
    </dgm:pt>
    <dgm:pt modelId="{5C1F306A-32D5-4986-A0ED-BCA5C017492A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ডিলিট উপাধি ১৯৭৪ খ্রিঃ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A5DDA4-F546-4253-8E6D-F9B838AEC318}" type="parTrans" cxnId="{CC3894B3-2F8E-47A3-8F63-829D6D9742F7}">
      <dgm:prSet/>
      <dgm:spPr/>
      <dgm:t>
        <a:bodyPr/>
        <a:lstStyle/>
        <a:p>
          <a:endParaRPr lang="en-US"/>
        </a:p>
      </dgm:t>
    </dgm:pt>
    <dgm:pt modelId="{312B4E18-1FB5-40E0-8FF3-92F4A5CA277C}" type="sibTrans" cxnId="{CC3894B3-2F8E-47A3-8F63-829D6D9742F7}">
      <dgm:prSet/>
      <dgm:spPr/>
      <dgm:t>
        <a:bodyPr/>
        <a:lstStyle/>
        <a:p>
          <a:endParaRPr lang="en-US"/>
        </a:p>
      </dgm:t>
    </dgm:pt>
    <dgm:pt modelId="{7B21CC3B-E986-4E2D-80F1-CC09AE7A0FD3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নাগরিকত্ব লাভ ১৯৭৬ খ্রিঃ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4E02AE1-5A57-4EAB-B080-D6FEB767DEB8}" type="parTrans" cxnId="{8843EAF2-A358-4C66-B524-478EEC394797}">
      <dgm:prSet/>
      <dgm:spPr/>
      <dgm:t>
        <a:bodyPr/>
        <a:lstStyle/>
        <a:p>
          <a:endParaRPr lang="en-US"/>
        </a:p>
      </dgm:t>
    </dgm:pt>
    <dgm:pt modelId="{D053CC2E-84FA-4B31-9A5D-3E08BEBBC284}" type="sibTrans" cxnId="{8843EAF2-A358-4C66-B524-478EEC394797}">
      <dgm:prSet/>
      <dgm:spPr/>
      <dgm:t>
        <a:bodyPr/>
        <a:lstStyle/>
        <a:p>
          <a:endParaRPr lang="en-US"/>
        </a:p>
      </dgm:t>
    </dgm:pt>
    <dgm:pt modelId="{1D87AA89-760F-481B-A57C-BF3689818720}">
      <dgm:prSet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বাংলা পল্টনে যোগদান ১৯১৯খ্রিঃ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19B3E1B-CD75-45B9-8103-6F75C69972B8}" type="parTrans" cxnId="{A779D01E-0CB3-449C-8DC4-4B232BCB402A}">
      <dgm:prSet/>
      <dgm:spPr/>
      <dgm:t>
        <a:bodyPr/>
        <a:lstStyle/>
        <a:p>
          <a:endParaRPr lang="en-US"/>
        </a:p>
      </dgm:t>
    </dgm:pt>
    <dgm:pt modelId="{946E3471-A45B-4DDA-934B-E0888219CD38}" type="sibTrans" cxnId="{A779D01E-0CB3-449C-8DC4-4B232BCB402A}">
      <dgm:prSet/>
      <dgm:spPr/>
      <dgm:t>
        <a:bodyPr/>
        <a:lstStyle/>
        <a:p>
          <a:endParaRPr lang="en-US"/>
        </a:p>
      </dgm:t>
    </dgm:pt>
    <dgm:pt modelId="{961EB95B-1BAC-4111-BE4F-87F0C2F586A7}" type="pres">
      <dgm:prSet presAssocID="{8F38A731-C62D-4A98-9B10-A700960056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B6A68-3C50-4C79-8435-A9A037DF265F}" type="pres">
      <dgm:prSet presAssocID="{761B5751-A3D0-440D-9C58-D36061EB91A8}" presName="centerShape" presStyleLbl="node0" presStyleIdx="0" presStyleCnt="1"/>
      <dgm:spPr/>
      <dgm:t>
        <a:bodyPr/>
        <a:lstStyle/>
        <a:p>
          <a:endParaRPr lang="en-US"/>
        </a:p>
      </dgm:t>
    </dgm:pt>
    <dgm:pt modelId="{1548AF51-6453-47EF-98DA-DED8F977D08C}" type="pres">
      <dgm:prSet presAssocID="{6E4A43C6-7897-4F95-B480-4DF5180FE6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7F1C5-38E8-41E8-9DAB-61B03FA71993}" type="pres">
      <dgm:prSet presAssocID="{6E4A43C6-7897-4F95-B480-4DF5180FE6DE}" presName="dummy" presStyleCnt="0"/>
      <dgm:spPr/>
    </dgm:pt>
    <dgm:pt modelId="{E15D990E-F2A0-44DB-B367-6A77A0E3B554}" type="pres">
      <dgm:prSet presAssocID="{9E3CCF16-6CAB-4BB6-BA5E-0F194EFC2587}" presName="sibTrans" presStyleLbl="sibTrans2D1" presStyleIdx="0" presStyleCnt="6"/>
      <dgm:spPr/>
      <dgm:t>
        <a:bodyPr/>
        <a:lstStyle/>
        <a:p>
          <a:endParaRPr lang="en-US"/>
        </a:p>
      </dgm:t>
    </dgm:pt>
    <dgm:pt modelId="{CC5B880D-0505-4251-A3DA-63D732422FD6}" type="pres">
      <dgm:prSet presAssocID="{7B21CC3B-E986-4E2D-80F1-CC09AE7A0FD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CC6B9-A589-4394-BBD4-F43ECB2CD138}" type="pres">
      <dgm:prSet presAssocID="{7B21CC3B-E986-4E2D-80F1-CC09AE7A0FD3}" presName="dummy" presStyleCnt="0"/>
      <dgm:spPr/>
    </dgm:pt>
    <dgm:pt modelId="{FF57AEF2-8536-4A58-8DAB-F01269786F96}" type="pres">
      <dgm:prSet presAssocID="{D053CC2E-84FA-4B31-9A5D-3E08BEBBC28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50CF336-83B0-455E-A1BC-988692BD0CD9}" type="pres">
      <dgm:prSet presAssocID="{1D87AA89-760F-481B-A57C-BF368981872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0D75E-E8BE-4E62-8958-F23995F7B7EF}" type="pres">
      <dgm:prSet presAssocID="{1D87AA89-760F-481B-A57C-BF3689818720}" presName="dummy" presStyleCnt="0"/>
      <dgm:spPr/>
    </dgm:pt>
    <dgm:pt modelId="{469D1786-5882-4F31-B2F1-A9920BEAADD1}" type="pres">
      <dgm:prSet presAssocID="{946E3471-A45B-4DDA-934B-E0888219CD3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0DFC9BF-B289-4884-927B-E320216EA136}" type="pres">
      <dgm:prSet presAssocID="{12C51948-C21B-48B7-905B-9183EBB3D79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D5F62-0269-41BB-9549-8711858FFA12}" type="pres">
      <dgm:prSet presAssocID="{12C51948-C21B-48B7-905B-9183EBB3D79F}" presName="dummy" presStyleCnt="0"/>
      <dgm:spPr/>
    </dgm:pt>
    <dgm:pt modelId="{F38C9A64-ABCD-4AA2-85EB-7F4CAC2B2942}" type="pres">
      <dgm:prSet presAssocID="{DB729BB7-20E4-4169-8DEF-8F8206E8DC4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C0C001EF-E1AD-42FD-B659-992C43904602}" type="pres">
      <dgm:prSet presAssocID="{8B533B41-63C9-465A-887B-9649FB0594E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486FD-790F-4670-AE72-8F9A1B65371B}" type="pres">
      <dgm:prSet presAssocID="{8B533B41-63C9-465A-887B-9649FB0594E0}" presName="dummy" presStyleCnt="0"/>
      <dgm:spPr/>
    </dgm:pt>
    <dgm:pt modelId="{F9992EA6-A850-4850-8508-20B582EB6206}" type="pres">
      <dgm:prSet presAssocID="{28E9C08D-B45E-43F6-9020-CFA72021972D}" presName="sibTrans" presStyleLbl="sibTrans2D1" presStyleIdx="4" presStyleCnt="6" custScaleX="100788"/>
      <dgm:spPr/>
      <dgm:t>
        <a:bodyPr/>
        <a:lstStyle/>
        <a:p>
          <a:endParaRPr lang="en-US"/>
        </a:p>
      </dgm:t>
    </dgm:pt>
    <dgm:pt modelId="{58AA6456-520F-4E86-B6B0-E45CDF3F607E}" type="pres">
      <dgm:prSet presAssocID="{5C1F306A-32D5-4986-A0ED-BCA5C017492A}" presName="node" presStyleLbl="node1" presStyleIdx="5" presStyleCnt="6" custRadScaleRad="100134" custRadScaleInc="-1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51894-C768-4547-9094-85B3A2979B79}" type="pres">
      <dgm:prSet presAssocID="{5C1F306A-32D5-4986-A0ED-BCA5C017492A}" presName="dummy" presStyleCnt="0"/>
      <dgm:spPr/>
    </dgm:pt>
    <dgm:pt modelId="{665967C5-7D8F-4721-A3B9-2D5C6F7A6629}" type="pres">
      <dgm:prSet presAssocID="{312B4E18-1FB5-40E0-8FF3-92F4A5CA277C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D585BE59-755F-4EDB-894F-55E9A9CC15F6}" type="presOf" srcId="{8F38A731-C62D-4A98-9B10-A7009600562C}" destId="{961EB95B-1BAC-4111-BE4F-87F0C2F586A7}" srcOrd="0" destOrd="0" presId="urn:microsoft.com/office/officeart/2005/8/layout/radial6"/>
    <dgm:cxn modelId="{322C493B-0FF4-4569-B935-AA889598DAA0}" type="presOf" srcId="{D053CC2E-84FA-4B31-9A5D-3E08BEBBC284}" destId="{FF57AEF2-8536-4A58-8DAB-F01269786F96}" srcOrd="0" destOrd="0" presId="urn:microsoft.com/office/officeart/2005/8/layout/radial6"/>
    <dgm:cxn modelId="{BB0EADC3-FF04-472A-93DA-6E7F5A1A302D}" type="presOf" srcId="{946E3471-A45B-4DDA-934B-E0888219CD38}" destId="{469D1786-5882-4F31-B2F1-A9920BEAADD1}" srcOrd="0" destOrd="0" presId="urn:microsoft.com/office/officeart/2005/8/layout/radial6"/>
    <dgm:cxn modelId="{5069B357-94EB-49FF-AAD5-61A179CB9B08}" type="presOf" srcId="{9E3CCF16-6CAB-4BB6-BA5E-0F194EFC2587}" destId="{E15D990E-F2A0-44DB-B367-6A77A0E3B554}" srcOrd="0" destOrd="0" presId="urn:microsoft.com/office/officeart/2005/8/layout/radial6"/>
    <dgm:cxn modelId="{90A1D440-EA4A-40F1-A4C9-21A1E7410D1E}" type="presOf" srcId="{8B533B41-63C9-465A-887B-9649FB0594E0}" destId="{C0C001EF-E1AD-42FD-B659-992C43904602}" srcOrd="0" destOrd="0" presId="urn:microsoft.com/office/officeart/2005/8/layout/radial6"/>
    <dgm:cxn modelId="{2702C0DC-F653-40A8-89AF-7BEF50C66ADA}" srcId="{761B5751-A3D0-440D-9C58-D36061EB91A8}" destId="{6E4A43C6-7897-4F95-B480-4DF5180FE6DE}" srcOrd="0" destOrd="0" parTransId="{965DC4FD-C1CF-4372-A6BE-47325A108C42}" sibTransId="{9E3CCF16-6CAB-4BB6-BA5E-0F194EFC2587}"/>
    <dgm:cxn modelId="{DFCF5599-F012-414D-A70C-50DB0776177C}" type="presOf" srcId="{6E4A43C6-7897-4F95-B480-4DF5180FE6DE}" destId="{1548AF51-6453-47EF-98DA-DED8F977D08C}" srcOrd="0" destOrd="0" presId="urn:microsoft.com/office/officeart/2005/8/layout/radial6"/>
    <dgm:cxn modelId="{B40C80BF-6608-4CA2-8347-A151B9486A42}" type="presOf" srcId="{1D87AA89-760F-481B-A57C-BF3689818720}" destId="{350CF336-83B0-455E-A1BC-988692BD0CD9}" srcOrd="0" destOrd="0" presId="urn:microsoft.com/office/officeart/2005/8/layout/radial6"/>
    <dgm:cxn modelId="{761998B0-7A04-4573-9AE9-89748C4B4F35}" type="presOf" srcId="{7B21CC3B-E986-4E2D-80F1-CC09AE7A0FD3}" destId="{CC5B880D-0505-4251-A3DA-63D732422FD6}" srcOrd="0" destOrd="0" presId="urn:microsoft.com/office/officeart/2005/8/layout/radial6"/>
    <dgm:cxn modelId="{8843EAF2-A358-4C66-B524-478EEC394797}" srcId="{761B5751-A3D0-440D-9C58-D36061EB91A8}" destId="{7B21CC3B-E986-4E2D-80F1-CC09AE7A0FD3}" srcOrd="1" destOrd="0" parTransId="{34E02AE1-5A57-4EAB-B080-D6FEB767DEB8}" sibTransId="{D053CC2E-84FA-4B31-9A5D-3E08BEBBC284}"/>
    <dgm:cxn modelId="{C46A8F42-44AB-4E2A-92DA-B0770AE6A8BB}" srcId="{761B5751-A3D0-440D-9C58-D36061EB91A8}" destId="{8B533B41-63C9-465A-887B-9649FB0594E0}" srcOrd="4" destOrd="0" parTransId="{A48E18FF-126B-4450-9282-4F0DB48162E2}" sibTransId="{28E9C08D-B45E-43F6-9020-CFA72021972D}"/>
    <dgm:cxn modelId="{64E6780B-BE22-46EC-8DBE-F4A22B3EE722}" type="presOf" srcId="{5C1F306A-32D5-4986-A0ED-BCA5C017492A}" destId="{58AA6456-520F-4E86-B6B0-E45CDF3F607E}" srcOrd="0" destOrd="0" presId="urn:microsoft.com/office/officeart/2005/8/layout/radial6"/>
    <dgm:cxn modelId="{875787C3-5F7A-4072-9D7B-F520330F3094}" srcId="{761B5751-A3D0-440D-9C58-D36061EB91A8}" destId="{12C51948-C21B-48B7-905B-9183EBB3D79F}" srcOrd="3" destOrd="0" parTransId="{9C0E1E2E-0CCC-4C6E-8219-7B13C8F9D512}" sibTransId="{DB729BB7-20E4-4169-8DEF-8F8206E8DC41}"/>
    <dgm:cxn modelId="{FBD33BBD-1371-4501-86F0-96695442AB76}" srcId="{8F38A731-C62D-4A98-9B10-A7009600562C}" destId="{761B5751-A3D0-440D-9C58-D36061EB91A8}" srcOrd="0" destOrd="0" parTransId="{317BEB9B-208D-493B-A1FF-F87486FF17C1}" sibTransId="{9A301DFA-E4C6-4792-ABE4-BDAE65DBE0F8}"/>
    <dgm:cxn modelId="{DB198F5F-3DE6-4BBC-982F-41DD8606417F}" type="presOf" srcId="{12C51948-C21B-48B7-905B-9183EBB3D79F}" destId="{D0DFC9BF-B289-4884-927B-E320216EA136}" srcOrd="0" destOrd="0" presId="urn:microsoft.com/office/officeart/2005/8/layout/radial6"/>
    <dgm:cxn modelId="{CC3894B3-2F8E-47A3-8F63-829D6D9742F7}" srcId="{761B5751-A3D0-440D-9C58-D36061EB91A8}" destId="{5C1F306A-32D5-4986-A0ED-BCA5C017492A}" srcOrd="5" destOrd="0" parTransId="{49A5DDA4-F546-4253-8E6D-F9B838AEC318}" sibTransId="{312B4E18-1FB5-40E0-8FF3-92F4A5CA277C}"/>
    <dgm:cxn modelId="{7628E1D4-1602-476A-8009-2CD3F55183C0}" type="presOf" srcId="{28E9C08D-B45E-43F6-9020-CFA72021972D}" destId="{F9992EA6-A850-4850-8508-20B582EB6206}" srcOrd="0" destOrd="0" presId="urn:microsoft.com/office/officeart/2005/8/layout/radial6"/>
    <dgm:cxn modelId="{8EC793A9-B4D6-4098-BC2F-6283126DCC0F}" type="presOf" srcId="{DB729BB7-20E4-4169-8DEF-8F8206E8DC41}" destId="{F38C9A64-ABCD-4AA2-85EB-7F4CAC2B2942}" srcOrd="0" destOrd="0" presId="urn:microsoft.com/office/officeart/2005/8/layout/radial6"/>
    <dgm:cxn modelId="{A779D01E-0CB3-449C-8DC4-4B232BCB402A}" srcId="{761B5751-A3D0-440D-9C58-D36061EB91A8}" destId="{1D87AA89-760F-481B-A57C-BF3689818720}" srcOrd="2" destOrd="0" parTransId="{A19B3E1B-CD75-45B9-8103-6F75C69972B8}" sibTransId="{946E3471-A45B-4DDA-934B-E0888219CD38}"/>
    <dgm:cxn modelId="{0FC27A80-881C-40D0-96A7-18359F73797E}" type="presOf" srcId="{312B4E18-1FB5-40E0-8FF3-92F4A5CA277C}" destId="{665967C5-7D8F-4721-A3B9-2D5C6F7A6629}" srcOrd="0" destOrd="0" presId="urn:microsoft.com/office/officeart/2005/8/layout/radial6"/>
    <dgm:cxn modelId="{6E83A064-6236-492C-92BB-2BE18C888646}" type="presOf" srcId="{761B5751-A3D0-440D-9C58-D36061EB91A8}" destId="{41CB6A68-3C50-4C79-8435-A9A037DF265F}" srcOrd="0" destOrd="0" presId="urn:microsoft.com/office/officeart/2005/8/layout/radial6"/>
    <dgm:cxn modelId="{977B3055-577E-4763-81C2-56AAD5EF217F}" type="presParOf" srcId="{961EB95B-1BAC-4111-BE4F-87F0C2F586A7}" destId="{41CB6A68-3C50-4C79-8435-A9A037DF265F}" srcOrd="0" destOrd="0" presId="urn:microsoft.com/office/officeart/2005/8/layout/radial6"/>
    <dgm:cxn modelId="{45B35123-33A3-4C2F-A81D-E8DC87DECF82}" type="presParOf" srcId="{961EB95B-1BAC-4111-BE4F-87F0C2F586A7}" destId="{1548AF51-6453-47EF-98DA-DED8F977D08C}" srcOrd="1" destOrd="0" presId="urn:microsoft.com/office/officeart/2005/8/layout/radial6"/>
    <dgm:cxn modelId="{C9DB6213-C0B3-480A-B3CA-C1A06DC9FF04}" type="presParOf" srcId="{961EB95B-1BAC-4111-BE4F-87F0C2F586A7}" destId="{8447F1C5-38E8-41E8-9DAB-61B03FA71993}" srcOrd="2" destOrd="0" presId="urn:microsoft.com/office/officeart/2005/8/layout/radial6"/>
    <dgm:cxn modelId="{BB40FA54-9F98-4224-A08B-E3C1CF549335}" type="presParOf" srcId="{961EB95B-1BAC-4111-BE4F-87F0C2F586A7}" destId="{E15D990E-F2A0-44DB-B367-6A77A0E3B554}" srcOrd="3" destOrd="0" presId="urn:microsoft.com/office/officeart/2005/8/layout/radial6"/>
    <dgm:cxn modelId="{C5D97869-6F9F-474E-A4B2-8CE82C5DC717}" type="presParOf" srcId="{961EB95B-1BAC-4111-BE4F-87F0C2F586A7}" destId="{CC5B880D-0505-4251-A3DA-63D732422FD6}" srcOrd="4" destOrd="0" presId="urn:microsoft.com/office/officeart/2005/8/layout/radial6"/>
    <dgm:cxn modelId="{4CB8BD5D-B943-4E6D-8285-5FC6FE801A7D}" type="presParOf" srcId="{961EB95B-1BAC-4111-BE4F-87F0C2F586A7}" destId="{788CC6B9-A589-4394-BBD4-F43ECB2CD138}" srcOrd="5" destOrd="0" presId="urn:microsoft.com/office/officeart/2005/8/layout/radial6"/>
    <dgm:cxn modelId="{409E342C-D821-49C9-93B4-1EF34200476C}" type="presParOf" srcId="{961EB95B-1BAC-4111-BE4F-87F0C2F586A7}" destId="{FF57AEF2-8536-4A58-8DAB-F01269786F96}" srcOrd="6" destOrd="0" presId="urn:microsoft.com/office/officeart/2005/8/layout/radial6"/>
    <dgm:cxn modelId="{096E1AFC-54A2-4529-8FA5-DFB356158B56}" type="presParOf" srcId="{961EB95B-1BAC-4111-BE4F-87F0C2F586A7}" destId="{350CF336-83B0-455E-A1BC-988692BD0CD9}" srcOrd="7" destOrd="0" presId="urn:microsoft.com/office/officeart/2005/8/layout/radial6"/>
    <dgm:cxn modelId="{EA1F9BE9-0443-4DCD-84D9-78C30223EA06}" type="presParOf" srcId="{961EB95B-1BAC-4111-BE4F-87F0C2F586A7}" destId="{22E0D75E-E8BE-4E62-8958-F23995F7B7EF}" srcOrd="8" destOrd="0" presId="urn:microsoft.com/office/officeart/2005/8/layout/radial6"/>
    <dgm:cxn modelId="{DE80C9F9-6188-45F4-A79B-08486A94DB88}" type="presParOf" srcId="{961EB95B-1BAC-4111-BE4F-87F0C2F586A7}" destId="{469D1786-5882-4F31-B2F1-A9920BEAADD1}" srcOrd="9" destOrd="0" presId="urn:microsoft.com/office/officeart/2005/8/layout/radial6"/>
    <dgm:cxn modelId="{AC6CEB6A-D521-4E1E-AF37-3961799FA69D}" type="presParOf" srcId="{961EB95B-1BAC-4111-BE4F-87F0C2F586A7}" destId="{D0DFC9BF-B289-4884-927B-E320216EA136}" srcOrd="10" destOrd="0" presId="urn:microsoft.com/office/officeart/2005/8/layout/radial6"/>
    <dgm:cxn modelId="{1D817C45-278A-430A-8838-47B5C871EBA5}" type="presParOf" srcId="{961EB95B-1BAC-4111-BE4F-87F0C2F586A7}" destId="{37BD5F62-0269-41BB-9549-8711858FFA12}" srcOrd="11" destOrd="0" presId="urn:microsoft.com/office/officeart/2005/8/layout/radial6"/>
    <dgm:cxn modelId="{64E99DE2-A769-40F2-932C-909511DF8C0B}" type="presParOf" srcId="{961EB95B-1BAC-4111-BE4F-87F0C2F586A7}" destId="{F38C9A64-ABCD-4AA2-85EB-7F4CAC2B2942}" srcOrd="12" destOrd="0" presId="urn:microsoft.com/office/officeart/2005/8/layout/radial6"/>
    <dgm:cxn modelId="{8304B119-5A08-4D46-B207-E18BCE180A32}" type="presParOf" srcId="{961EB95B-1BAC-4111-BE4F-87F0C2F586A7}" destId="{C0C001EF-E1AD-42FD-B659-992C43904602}" srcOrd="13" destOrd="0" presId="urn:microsoft.com/office/officeart/2005/8/layout/radial6"/>
    <dgm:cxn modelId="{41FFB923-4DA9-4E94-95C1-287E7D0ACA54}" type="presParOf" srcId="{961EB95B-1BAC-4111-BE4F-87F0C2F586A7}" destId="{9FB486FD-790F-4670-AE72-8F9A1B65371B}" srcOrd="14" destOrd="0" presId="urn:microsoft.com/office/officeart/2005/8/layout/radial6"/>
    <dgm:cxn modelId="{B6C9AFD0-AEF8-48EB-9303-A336343EB289}" type="presParOf" srcId="{961EB95B-1BAC-4111-BE4F-87F0C2F586A7}" destId="{F9992EA6-A850-4850-8508-20B582EB6206}" srcOrd="15" destOrd="0" presId="urn:microsoft.com/office/officeart/2005/8/layout/radial6"/>
    <dgm:cxn modelId="{48A61817-CC62-466E-A4DB-38E2E9E01405}" type="presParOf" srcId="{961EB95B-1BAC-4111-BE4F-87F0C2F586A7}" destId="{58AA6456-520F-4E86-B6B0-E45CDF3F607E}" srcOrd="16" destOrd="0" presId="urn:microsoft.com/office/officeart/2005/8/layout/radial6"/>
    <dgm:cxn modelId="{E1C9C9C3-F060-4704-902E-40CA0B77B995}" type="presParOf" srcId="{961EB95B-1BAC-4111-BE4F-87F0C2F586A7}" destId="{40A51894-C768-4547-9094-85B3A2979B79}" srcOrd="17" destOrd="0" presId="urn:microsoft.com/office/officeart/2005/8/layout/radial6"/>
    <dgm:cxn modelId="{C0660F25-788E-405B-A37D-653A41E3D288}" type="presParOf" srcId="{961EB95B-1BAC-4111-BE4F-87F0C2F586A7}" destId="{665967C5-7D8F-4721-A3B9-2D5C6F7A6629}" srcOrd="18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nor (3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6807201" cy="5105400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371600" y="609600"/>
            <a:ext cx="6705600" cy="838200"/>
          </a:xfrm>
          <a:prstGeom prst="rect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685800"/>
            <a:ext cx="7924800" cy="480060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           সময়ঃ ০৫ মিনিট </a:t>
            </a:r>
            <a:endParaRPr lang="bn-IN" sz="32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সমাজে নারীদের উপর আমাদের ব্যবহার কেমন হওয়া উচিত ?বলে তুমি মনে কর।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1066800"/>
            <a:ext cx="7162800" cy="3733800"/>
          </a:xfrm>
          <a:prstGeom prst="roundRect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 নারী কবিতার সারমর্মটি মনোযোগ সহকারে পড়ঃ-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838200"/>
            <a:ext cx="7010400" cy="5486400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bn-IN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 সভ্যতায় নারীর অবদান যে পুরুষের চেয়ে কম নয় তা ব্যাখ্যা কর।</a:t>
            </a:r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990600"/>
            <a:ext cx="8382000" cy="5334000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u="sng" dirty="0" smtClean="0">
                <a:latin typeface="NikoshBAN" pitchFamily="2" charset="0"/>
                <a:cs typeface="NikoshBAN" pitchFamily="2" charset="0"/>
              </a:rPr>
              <a:t>বাড়ীর কাজ</a:t>
            </a: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 নারী কবিতার মূলভাব নিজের ভাষায় ব্যাখ্যা কর।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609600"/>
            <a:ext cx="8534400" cy="1143000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enor (2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905000"/>
            <a:ext cx="3105150" cy="468595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457200"/>
            <a:ext cx="8229600" cy="914400"/>
          </a:xfrm>
          <a:prstGeom prst="horizontalScroll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210112_1043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209800"/>
            <a:ext cx="2060112" cy="2514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cxnSp>
        <p:nvCxnSpPr>
          <p:cNvPr id="5" name="Straight Connector 4"/>
          <p:cNvCxnSpPr/>
          <p:nvPr/>
        </p:nvCxnSpPr>
        <p:spPr>
          <a:xfrm rot="5400000">
            <a:off x="4877594" y="3504406"/>
            <a:ext cx="2590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496594" y="3352006"/>
            <a:ext cx="3505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029994" y="3428206"/>
            <a:ext cx="2590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52400" y="1981200"/>
            <a:ext cx="5867400" cy="3276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তাপস চন্দ্র সূত্রধর </a:t>
            </a:r>
          </a:p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 শিক্ষক (হিসাববিজ্ঞান) </a:t>
            </a:r>
          </a:p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হাজী আব্দুল হেকিম ভূঁইয়া হাইস্কুল অ্যান্ড কলেজ</a:t>
            </a:r>
          </a:p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আজমিরিগঞ্জ,হবিগঞ্জ। </a:t>
            </a:r>
            <a:endParaRPr lang="bn-IN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828800"/>
            <a:ext cx="8382000" cy="4114800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বাংলা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শ্রেণিঃ অষ্টম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৪৫ 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ব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981200"/>
            <a:ext cx="27432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762000"/>
            <a:ext cx="5943600" cy="1295400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743200"/>
            <a:ext cx="7010400" cy="3429000"/>
          </a:xfrm>
          <a:prstGeom prst="roundRect">
            <a:avLst/>
          </a:prstGeom>
          <a:ln w="762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কবির পরিচিতি ব্যাখ্যা করতে পারবে।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২।কবিতার মূলভাব বিশ্লেষণ করতে পারবে।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676400"/>
            <a:ext cx="2857500" cy="1600200"/>
          </a:xfrm>
          <a:prstGeom prst="rect">
            <a:avLst/>
          </a:prstGeom>
        </p:spPr>
      </p:pic>
      <p:pic>
        <p:nvPicPr>
          <p:cNvPr id="5" name="Picture 4" descr="m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676400"/>
            <a:ext cx="2828925" cy="1619250"/>
          </a:xfrm>
          <a:prstGeom prst="rect">
            <a:avLst/>
          </a:prstGeom>
        </p:spPr>
      </p:pic>
      <p:pic>
        <p:nvPicPr>
          <p:cNvPr id="6" name="Picture 5" descr="m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600200"/>
            <a:ext cx="2466975" cy="1847850"/>
          </a:xfrm>
          <a:prstGeom prst="rect">
            <a:avLst/>
          </a:prstGeom>
        </p:spPr>
      </p:pic>
      <p:pic>
        <p:nvPicPr>
          <p:cNvPr id="7" name="Picture 6" descr="m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5105400"/>
            <a:ext cx="2857500" cy="1600200"/>
          </a:xfrm>
          <a:prstGeom prst="rect">
            <a:avLst/>
          </a:prstGeom>
        </p:spPr>
      </p:pic>
      <p:pic>
        <p:nvPicPr>
          <p:cNvPr id="8" name="Picture 7" descr="m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3657600"/>
            <a:ext cx="3533775" cy="1295400"/>
          </a:xfrm>
          <a:prstGeom prst="rect">
            <a:avLst/>
          </a:prstGeom>
        </p:spPr>
      </p:pic>
      <p:pic>
        <p:nvPicPr>
          <p:cNvPr id="11" name="Picture 10" descr="ma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200" y="3733800"/>
            <a:ext cx="4876800" cy="292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228600"/>
            <a:ext cx="8305800" cy="914400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 ছবিতে কী দেখা যাচ্ছে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67000" y="2590800"/>
            <a:ext cx="4038600" cy="2362200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 নারী/ মহিলা / মা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914400"/>
            <a:ext cx="5181600" cy="1295400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2590800"/>
            <a:ext cx="5791200" cy="3429000"/>
          </a:xfrm>
          <a:prstGeom prst="roundRect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u="sng" dirty="0" smtClean="0">
                <a:latin typeface="NikoshBAN" pitchFamily="2" charset="0"/>
                <a:cs typeface="NikoshBAN" pitchFamily="2" charset="0"/>
              </a:rPr>
              <a:t>নারী</a:t>
            </a: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কাজী নজরুল ইসলাম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524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kazi najrul isla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2209800"/>
            <a:ext cx="2133600" cy="22642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685800"/>
            <a:ext cx="6553200" cy="175260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 কবিতাটি একবার পড়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162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পাঠ পরিচিতি</vt:lpstr>
      <vt:lpstr>Slide 4</vt:lpstr>
      <vt:lpstr>নিচের কয়েকটি ছবি দেখি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</cp:lastModifiedBy>
  <cp:revision>39</cp:revision>
  <dcterms:created xsi:type="dcterms:W3CDTF">2006-08-16T00:00:00Z</dcterms:created>
  <dcterms:modified xsi:type="dcterms:W3CDTF">2021-05-31T17:20:48Z</dcterms:modified>
</cp:coreProperties>
</file>