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1" r:id="rId4"/>
    <p:sldId id="262" r:id="rId5"/>
    <p:sldId id="27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B396-9E5C-42B7-8C29-243A23F8C73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1628-5B7E-4BC3-87EF-04E1860F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1" y="464864"/>
            <a:ext cx="11278718" cy="592827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305" y="1748118"/>
            <a:ext cx="8283389" cy="3361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2499" y="505645"/>
            <a:ext cx="9305340" cy="1210614"/>
          </a:xfrm>
          <a:prstGeom prst="ellipse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31875" y="5442885"/>
            <a:ext cx="3154016" cy="1017556"/>
            <a:chOff x="1696280" y="5548902"/>
            <a:chExt cx="3154016" cy="1017556"/>
          </a:xfrm>
        </p:grpSpPr>
        <p:sp>
          <p:nvSpPr>
            <p:cNvPr id="5" name="TextBox 4"/>
            <p:cNvSpPr txBox="1"/>
            <p:nvPr/>
          </p:nvSpPr>
          <p:spPr>
            <a:xfrm>
              <a:off x="1696280" y="5550795"/>
              <a:ext cx="583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93845" y="5548902"/>
              <a:ext cx="27564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থামে।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25463" y="5343113"/>
            <a:ext cx="2988705" cy="1330878"/>
            <a:chOff x="7186039" y="5658563"/>
            <a:chExt cx="2891713" cy="1330878"/>
          </a:xfrm>
        </p:grpSpPr>
        <p:sp>
          <p:nvSpPr>
            <p:cNvPr id="8" name="TextBox 7"/>
            <p:cNvSpPr txBox="1"/>
            <p:nvPr/>
          </p:nvSpPr>
          <p:spPr>
            <a:xfrm>
              <a:off x="7186039" y="5658563"/>
              <a:ext cx="99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6941" y="5666002"/>
              <a:ext cx="2230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ড়।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418932" y="5227441"/>
            <a:ext cx="1208518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9" y="2243929"/>
            <a:ext cx="4864361" cy="2983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79" y="2284871"/>
            <a:ext cx="4711467" cy="2874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23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630802" y="1686682"/>
            <a:ext cx="2603282" cy="1329744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26932" y="2971553"/>
            <a:ext cx="2537584" cy="120327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26932" y="4718972"/>
            <a:ext cx="2251154" cy="1242623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601" y="475987"/>
            <a:ext cx="7701566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ঝ-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0431" y="3665439"/>
            <a:ext cx="1627778" cy="3349691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36" y="1964795"/>
            <a:ext cx="2019638" cy="2088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07" y="1755412"/>
            <a:ext cx="2355719" cy="23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165" y="552584"/>
            <a:ext cx="303941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4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893" y="531962"/>
            <a:ext cx="5760026" cy="101566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714" y="1672955"/>
            <a:ext cx="99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জঝ</a:t>
            </a:r>
            <a:endParaRPr lang="en-US" sz="13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8430476" y="4277553"/>
            <a:ext cx="1791277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96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IN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8207508" y="1790586"/>
            <a:ext cx="2641540" cy="120632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96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857" y="504987"/>
            <a:ext cx="7718239" cy="10380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3" y="4134227"/>
            <a:ext cx="4360985" cy="1973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3" y="1703923"/>
            <a:ext cx="4333910" cy="1960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2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1995563"/>
            <a:ext cx="9990161" cy="4709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8395" y="519522"/>
            <a:ext cx="5721928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183" y="2727198"/>
            <a:ext cx="99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জ</a:t>
            </a:r>
            <a:endParaRPr lang="en-US" sz="199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8166" y="2576625"/>
            <a:ext cx="99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ঝ</a:t>
            </a:r>
            <a:endParaRPr lang="en-US" sz="199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075544" y="781625"/>
            <a:ext cx="7575696" cy="163781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6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15767" y="750194"/>
            <a:ext cx="8583575" cy="16518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189" y="3429000"/>
            <a:ext cx="949234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668" y="546849"/>
            <a:ext cx="72390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23908"/>
              </p:ext>
            </p:extLst>
          </p:nvPr>
        </p:nvGraphicFramePr>
        <p:xfrm>
          <a:off x="1923481" y="1857458"/>
          <a:ext cx="8345038" cy="406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19"/>
                <a:gridCol w="4172519"/>
              </a:tblGrid>
              <a:tr h="82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6804" y="1531734"/>
            <a:ext cx="1064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জ</a:t>
            </a:r>
            <a:endParaRPr lang="en-US" sz="88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134" y="15317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ঝ</a:t>
            </a:r>
            <a:endParaRPr lang="en-US" sz="88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105" y="504987"/>
            <a:ext cx="621667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19" y="2413337"/>
            <a:ext cx="10222173" cy="10156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8505" y="3861699"/>
            <a:ext cx="690880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জ</a:t>
            </a:r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ঝ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2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7"/>
            <a:ext cx="11324492" cy="597876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71366" y="1858496"/>
            <a:ext cx="9958387" cy="2303060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ধন্যবাদ</a:t>
            </a:r>
            <a:r>
              <a:rPr lang="bn-IN" sz="9600" b="1" dirty="0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FFFF00"/>
              </a:solidFill>
              <a:latin typeface="Franklin Gothic Demi" panose="020B0703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2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05"/>
            </a:avLst>
          </a:prstGeom>
          <a:pattFill prst="pct80">
            <a:fgClr>
              <a:srgbClr val="C000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87" y="2117574"/>
            <a:ext cx="2576825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-31348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883042" y="613119"/>
            <a:ext cx="6363220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 smtClean="0">
                <a:ln w="1143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3258" y="2970478"/>
            <a:ext cx="4726999" cy="3046988"/>
          </a:xfrm>
          <a:prstGeom prst="rect">
            <a:avLst/>
          </a:prstGeom>
          <a:gradFill>
            <a:gsLst>
              <a:gs pos="8000">
                <a:srgbClr val="FFFF00"/>
              </a:gs>
              <a:gs pos="32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সপ্রাবি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সদর,মৌলভীবাজার।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3" y="2335938"/>
            <a:ext cx="2838170" cy="3552941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98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188170" y="493524"/>
            <a:ext cx="3815660" cy="1081407"/>
          </a:xfrm>
          <a:prstGeom prst="snip2Diag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262" y="2447746"/>
            <a:ext cx="5826368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1818488"/>
            <a:ext cx="3538855" cy="44149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99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789307"/>
            <a:ext cx="1176891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শোনাঃ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193" y="504986"/>
            <a:ext cx="7520607" cy="1439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709" y="556625"/>
            <a:ext cx="881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716259"/>
            <a:ext cx="11251333" cy="47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2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7318" y="3156466"/>
            <a:ext cx="1898766" cy="315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489" y="3124200"/>
            <a:ext cx="1823258" cy="3154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4010" y="529442"/>
            <a:ext cx="6705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5" y="458956"/>
            <a:ext cx="2768691" cy="28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3540" y="485378"/>
            <a:ext cx="9697793" cy="1070613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1881" y="5267151"/>
            <a:ext cx="5486400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66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35207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0837" y="32921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3237" y="34445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8037" y="37493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4037" y="29111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1237" y="344450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8444" y="5357174"/>
            <a:ext cx="3821594" cy="1323439"/>
            <a:chOff x="1271683" y="5487379"/>
            <a:chExt cx="2825399" cy="1143338"/>
          </a:xfrm>
        </p:grpSpPr>
        <p:sp>
          <p:nvSpPr>
            <p:cNvPr id="12" name="TextBox 11"/>
            <p:cNvSpPr txBox="1"/>
            <p:nvPr/>
          </p:nvSpPr>
          <p:spPr>
            <a:xfrm>
              <a:off x="1271683" y="5487379"/>
              <a:ext cx="591770" cy="114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1027" y="5534731"/>
              <a:ext cx="2466055" cy="95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353839" y="5322413"/>
            <a:ext cx="1484322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115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115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1" y="2255506"/>
            <a:ext cx="4748088" cy="2530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46" y="2281627"/>
            <a:ext cx="4619957" cy="26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080335" y="4294370"/>
            <a:ext cx="2320465" cy="10668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78409" y="4977413"/>
            <a:ext cx="2123058" cy="995065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43679" y="2588856"/>
            <a:ext cx="2202122" cy="11430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26458" y="1731944"/>
            <a:ext cx="2348683" cy="1216109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347" y="535969"/>
            <a:ext cx="9053848" cy="923330"/>
          </a:xfrm>
          <a:prstGeom prst="rect">
            <a:avLst/>
          </a:prstGeom>
          <a:gradFill>
            <a:gsLst>
              <a:gs pos="5000">
                <a:srgbClr val="92D050"/>
              </a:gs>
              <a:gs pos="29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400" b="1" dirty="0" smtClean="0">
                <a:ln w="50800"/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08" y="4247573"/>
            <a:ext cx="2686461" cy="20586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77" y="1816521"/>
            <a:ext cx="2932437" cy="195262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4058142"/>
            <a:ext cx="3439231" cy="19143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4" y="1578967"/>
            <a:ext cx="3439231" cy="19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495" y="-218941"/>
            <a:ext cx="2794717" cy="92486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9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79" y="606675"/>
            <a:ext cx="5473521" cy="101566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4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Franklin Gothic Demi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2021-04-30T02:32:31Z</dcterms:created>
  <dcterms:modified xsi:type="dcterms:W3CDTF">2021-06-01T02:37:46Z</dcterms:modified>
</cp:coreProperties>
</file>