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60" r:id="rId3"/>
    <p:sldId id="261" r:id="rId4"/>
    <p:sldId id="259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16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6607B-3238-46E5-8647-691BC2ABF1ED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D7594-194F-4A45-B53B-CADF905A0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7594-194F-4A45-B53B-CADF905A0FD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7594-194F-4A45-B53B-CADF905A0FD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jpeg"/><Relationship Id="rId9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09802"/>
            <a:ext cx="8001000" cy="42671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990602"/>
            <a:ext cx="5181600" cy="1097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838200"/>
            <a:ext cx="3596343" cy="585168"/>
          </a:xfrm>
          <a:prstGeom prst="rect">
            <a:avLst/>
          </a:prstGeom>
        </p:spPr>
      </p:pic>
      <p:pic>
        <p:nvPicPr>
          <p:cNvPr id="3" name="Picture 2" descr="সক্রিয়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600200"/>
            <a:ext cx="4038600" cy="3581400"/>
          </a:xfrm>
          <a:prstGeom prst="rect">
            <a:avLst/>
          </a:prstGeom>
        </p:spPr>
      </p:pic>
      <p:pic>
        <p:nvPicPr>
          <p:cNvPr id="18434" name="Picture 2" descr="https://www.teachers.gov.bd/contents/2021/May/27/presentation/image_39099_162213471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600200"/>
            <a:ext cx="4068763" cy="3581400"/>
          </a:xfrm>
          <a:prstGeom prst="rect">
            <a:avLst/>
          </a:prstGeom>
          <a:noFill/>
        </p:spPr>
      </p:pic>
      <p:pic>
        <p:nvPicPr>
          <p:cNvPr id="15" name="Picture 14" descr="Picture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334000"/>
            <a:ext cx="8167965" cy="670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apa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4057650" cy="4191000"/>
          </a:xfrm>
          <a:prstGeom prst="rect">
            <a:avLst/>
          </a:prstGeom>
        </p:spPr>
      </p:pic>
      <p:pic>
        <p:nvPicPr>
          <p:cNvPr id="10" name="Picture 9" descr="jap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33400"/>
            <a:ext cx="4419600" cy="4191000"/>
          </a:xfrm>
          <a:prstGeom prst="rect">
            <a:avLst/>
          </a:prstGeom>
        </p:spPr>
      </p:pic>
      <p:pic>
        <p:nvPicPr>
          <p:cNvPr id="13" name="Picture 12" descr="Pictur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105400"/>
            <a:ext cx="6717237" cy="743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মৃত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4191000" cy="4114800"/>
          </a:xfrm>
          <a:prstGeom prst="rect">
            <a:avLst/>
          </a:prstGeom>
        </p:spPr>
      </p:pic>
      <p:pic>
        <p:nvPicPr>
          <p:cNvPr id="4" name="Picture 3" descr="মৃত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81000"/>
            <a:ext cx="4038600" cy="4114800"/>
          </a:xfrm>
          <a:prstGeom prst="rect">
            <a:avLst/>
          </a:prstGeom>
        </p:spPr>
      </p:pic>
      <p:pic>
        <p:nvPicPr>
          <p:cNvPr id="9" name="Picture 8" descr="Picture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724400"/>
            <a:ext cx="7239000" cy="749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066800"/>
            <a:ext cx="3005080" cy="816797"/>
          </a:xfrm>
          <a:prstGeom prst="rect">
            <a:avLst/>
          </a:prstGeom>
        </p:spPr>
      </p:pic>
      <p:pic>
        <p:nvPicPr>
          <p:cNvPr id="4" name="Picture 3" descr="Pictur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200400"/>
            <a:ext cx="7848600" cy="743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38200"/>
            <a:ext cx="3596343" cy="585168"/>
          </a:xfrm>
          <a:prstGeom prst="rect">
            <a:avLst/>
          </a:prstGeom>
        </p:spPr>
      </p:pic>
      <p:pic>
        <p:nvPicPr>
          <p:cNvPr id="3" name="Picture 2" descr="ka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438400"/>
            <a:ext cx="4419600" cy="2819400"/>
          </a:xfrm>
          <a:prstGeom prst="rect">
            <a:avLst/>
          </a:prstGeom>
        </p:spPr>
      </p:pic>
      <p:pic>
        <p:nvPicPr>
          <p:cNvPr id="4" name="Picture 3" descr="ka2,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514600"/>
            <a:ext cx="4038600" cy="2819400"/>
          </a:xfrm>
          <a:prstGeom prst="rect">
            <a:avLst/>
          </a:prstGeom>
        </p:spPr>
      </p:pic>
      <p:pic>
        <p:nvPicPr>
          <p:cNvPr id="8" name="Picture 7" descr="Picture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1828800"/>
            <a:ext cx="6412462" cy="670505"/>
          </a:xfrm>
          <a:prstGeom prst="rect">
            <a:avLst/>
          </a:prstGeom>
        </p:spPr>
      </p:pic>
      <p:pic>
        <p:nvPicPr>
          <p:cNvPr id="11" name="Picture 10" descr="Picture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5562600"/>
            <a:ext cx="7772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you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19200"/>
            <a:ext cx="4267200" cy="3505200"/>
          </a:xfrm>
          <a:prstGeom prst="rect">
            <a:avLst/>
          </a:prstGeom>
        </p:spPr>
      </p:pic>
      <p:pic>
        <p:nvPicPr>
          <p:cNvPr id="5" name="Picture 4" descr="hayou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4191000" cy="3505200"/>
          </a:xfrm>
          <a:prstGeom prst="rect">
            <a:avLst/>
          </a:prstGeom>
        </p:spPr>
      </p:pic>
      <p:pic>
        <p:nvPicPr>
          <p:cNvPr id="8" name="Picture 7" descr="Picture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04800"/>
            <a:ext cx="5577379" cy="743651"/>
          </a:xfrm>
          <a:prstGeom prst="rect">
            <a:avLst/>
          </a:prstGeom>
        </p:spPr>
      </p:pic>
      <p:pic>
        <p:nvPicPr>
          <p:cNvPr id="10" name="Picture 9" descr="Picture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876800"/>
            <a:ext cx="8155774" cy="1298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4038600" cy="3200400"/>
          </a:xfrm>
          <a:prstGeom prst="rect">
            <a:avLst/>
          </a:prstGeom>
        </p:spPr>
      </p:pic>
      <p:pic>
        <p:nvPicPr>
          <p:cNvPr id="3" name="Picture 2" descr="ka4,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685800"/>
            <a:ext cx="4448175" cy="3200400"/>
          </a:xfrm>
          <a:prstGeom prst="rect">
            <a:avLst/>
          </a:prstGeom>
        </p:spPr>
      </p:pic>
      <p:pic>
        <p:nvPicPr>
          <p:cNvPr id="5" name="Picture 4" descr="Picture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267200"/>
            <a:ext cx="7924800" cy="1853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4,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4343400" cy="3810000"/>
          </a:xfrm>
          <a:prstGeom prst="rect">
            <a:avLst/>
          </a:prstGeom>
        </p:spPr>
      </p:pic>
      <p:pic>
        <p:nvPicPr>
          <p:cNvPr id="7" name="Picture 6" descr="Picture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8382000" cy="749746"/>
          </a:xfrm>
          <a:prstGeom prst="rect">
            <a:avLst/>
          </a:prstGeom>
        </p:spPr>
      </p:pic>
      <p:pic>
        <p:nvPicPr>
          <p:cNvPr id="8" name="Picture 7" descr="download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295400"/>
            <a:ext cx="4114800" cy="3810000"/>
          </a:xfrm>
          <a:prstGeom prst="rect">
            <a:avLst/>
          </a:prstGeom>
        </p:spPr>
      </p:pic>
      <p:pic>
        <p:nvPicPr>
          <p:cNvPr id="10" name="Picture 9" descr="Picture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5410200"/>
            <a:ext cx="8077200" cy="749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5,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4191000" cy="3200400"/>
          </a:xfrm>
          <a:prstGeom prst="rect">
            <a:avLst/>
          </a:prstGeom>
        </p:spPr>
      </p:pic>
      <p:pic>
        <p:nvPicPr>
          <p:cNvPr id="3" name="Picture 2" descr="ka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43000"/>
            <a:ext cx="4171950" cy="3200400"/>
          </a:xfrm>
          <a:prstGeom prst="rect">
            <a:avLst/>
          </a:prstGeom>
        </p:spPr>
      </p:pic>
      <p:pic>
        <p:nvPicPr>
          <p:cNvPr id="7" name="Picture 6" descr="Picture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81000"/>
            <a:ext cx="4053505" cy="749746"/>
          </a:xfrm>
          <a:prstGeom prst="rect">
            <a:avLst/>
          </a:prstGeom>
        </p:spPr>
      </p:pic>
      <p:pic>
        <p:nvPicPr>
          <p:cNvPr id="9" name="Picture 8" descr="Picture1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648200"/>
            <a:ext cx="8405690" cy="1298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6,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4191000" cy="3200400"/>
          </a:xfrm>
          <a:prstGeom prst="rect">
            <a:avLst/>
          </a:prstGeom>
        </p:spPr>
      </p:pic>
      <p:pic>
        <p:nvPicPr>
          <p:cNvPr id="3" name="Picture 2" descr="ka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95400"/>
            <a:ext cx="4314825" cy="3200400"/>
          </a:xfrm>
          <a:prstGeom prst="rect">
            <a:avLst/>
          </a:prstGeom>
        </p:spPr>
      </p:pic>
      <p:pic>
        <p:nvPicPr>
          <p:cNvPr id="7" name="Picture 6" descr="Picture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81000"/>
            <a:ext cx="6759906" cy="743651"/>
          </a:xfrm>
          <a:prstGeom prst="rect">
            <a:avLst/>
          </a:prstGeom>
        </p:spPr>
      </p:pic>
      <p:pic>
        <p:nvPicPr>
          <p:cNvPr id="9" name="Picture 8" descr="Picture1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648200"/>
            <a:ext cx="8314257" cy="1298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ভূগো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43000"/>
            <a:ext cx="1295400" cy="160020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rot="5400000">
            <a:off x="2667000" y="3733800"/>
            <a:ext cx="35814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2362597" y="3809604"/>
            <a:ext cx="4495800" cy="769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3048794" y="3733801"/>
            <a:ext cx="3428206" cy="769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mitali sark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66800"/>
            <a:ext cx="14478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 descr="Pictur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971800"/>
            <a:ext cx="3352800" cy="2060278"/>
          </a:xfrm>
          <a:prstGeom prst="rect">
            <a:avLst/>
          </a:prstGeom>
        </p:spPr>
      </p:pic>
      <p:pic>
        <p:nvPicPr>
          <p:cNvPr id="14" name="Picture 13" descr="Picture3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124200"/>
            <a:ext cx="3224518" cy="206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071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524000"/>
            <a:ext cx="2602777" cy="822892"/>
          </a:xfrm>
          <a:prstGeom prst="rect">
            <a:avLst/>
          </a:prstGeom>
        </p:spPr>
      </p:pic>
      <p:pic>
        <p:nvPicPr>
          <p:cNvPr id="5" name="Picture 4" descr="Picture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24200"/>
            <a:ext cx="7399933" cy="743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762000"/>
            <a:ext cx="2072469" cy="902133"/>
          </a:xfrm>
          <a:prstGeom prst="rect">
            <a:avLst/>
          </a:prstGeom>
        </p:spPr>
      </p:pic>
      <p:pic>
        <p:nvPicPr>
          <p:cNvPr id="6" name="Picture 5" descr="Picture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33600"/>
            <a:ext cx="7924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52400"/>
            <a:ext cx="2858788" cy="902133"/>
          </a:xfrm>
          <a:prstGeom prst="rect">
            <a:avLst/>
          </a:prstGeom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2209800"/>
            <a:ext cx="6553200" cy="1714500"/>
          </a:xfrm>
          <a:prstGeom prst="rect">
            <a:avLst/>
          </a:prstGeom>
        </p:spPr>
      </p:pic>
      <p:pic>
        <p:nvPicPr>
          <p:cNvPr id="12" name="Picture 11" descr="Picture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990600"/>
            <a:ext cx="774128" cy="670505"/>
          </a:xfrm>
          <a:prstGeom prst="rect">
            <a:avLst/>
          </a:prstGeom>
        </p:spPr>
      </p:pic>
      <p:pic>
        <p:nvPicPr>
          <p:cNvPr id="13" name="Picture 12" descr="Picture2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200" y="3429000"/>
            <a:ext cx="743651" cy="67050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6172200" y="3810000"/>
            <a:ext cx="1600200" cy="1588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>
            <a:off x="4740434" y="1888966"/>
            <a:ext cx="731520" cy="1588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Picture2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4343400"/>
            <a:ext cx="8332506" cy="2310193"/>
          </a:xfrm>
          <a:prstGeom prst="rect">
            <a:avLst/>
          </a:prstGeom>
        </p:spPr>
      </p:pic>
      <p:pic>
        <p:nvPicPr>
          <p:cNvPr id="25" name="Picture 24" descr="Picture2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3733800"/>
            <a:ext cx="1206908" cy="408398"/>
          </a:xfrm>
          <a:prstGeom prst="rect">
            <a:avLst/>
          </a:prstGeom>
        </p:spPr>
      </p:pic>
      <p:pic>
        <p:nvPicPr>
          <p:cNvPr id="26" name="Picture 25" descr="Picture2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0" y="1600200"/>
            <a:ext cx="1206908" cy="408398"/>
          </a:xfrm>
          <a:prstGeom prst="rect">
            <a:avLst/>
          </a:prstGeom>
        </p:spPr>
      </p:pic>
      <p:pic>
        <p:nvPicPr>
          <p:cNvPr id="27" name="Picture 26" descr="Picture2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2400" y="3886200"/>
            <a:ext cx="1993227" cy="438876"/>
          </a:xfrm>
          <a:prstGeom prst="rect">
            <a:avLst/>
          </a:prstGeom>
        </p:spPr>
      </p:pic>
      <p:pic>
        <p:nvPicPr>
          <p:cNvPr id="28" name="Picture 27" descr="Picture27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1143000"/>
            <a:ext cx="4114460" cy="438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teachers.gov.bd/contents/2021/May/27/presentation/image_39099_16221347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Picture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7848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4,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676400"/>
            <a:ext cx="3352800" cy="156966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38200"/>
            <a:ext cx="3596343" cy="585168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76400"/>
            <a:ext cx="3962400" cy="4191000"/>
          </a:xfrm>
          <a:prstGeom prst="rect">
            <a:avLst/>
          </a:prstGeom>
        </p:spPr>
      </p:pic>
      <p:pic>
        <p:nvPicPr>
          <p:cNvPr id="5" name="Picture 4" descr="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752600"/>
            <a:ext cx="38100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05200" y="2895600"/>
          <a:ext cx="1905000" cy="871538"/>
        </p:xfrm>
        <a:graphic>
          <a:graphicData uri="http://schemas.openxmlformats.org/presentationml/2006/ole">
            <p:oleObj spid="_x0000_s17410" name="Packager Shell Object" showAsIcon="1" r:id="rId3" imgW="914400" imgH="771480" progId="Package">
              <p:embed/>
            </p:oleObj>
          </a:graphicData>
        </a:graphic>
      </p:graphicFrame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219200"/>
            <a:ext cx="4663055" cy="670505"/>
          </a:xfrm>
          <a:prstGeom prst="rect">
            <a:avLst/>
          </a:prstGeom>
        </p:spPr>
      </p:pic>
      <p:pic>
        <p:nvPicPr>
          <p:cNvPr id="7" name="Picture 6" descr="Picture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4648200"/>
            <a:ext cx="5650525" cy="670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rot="10800000" flipH="1">
            <a:off x="3581400" y="3886200"/>
            <a:ext cx="2103120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ict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124200"/>
            <a:ext cx="2328480" cy="816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52600"/>
            <a:ext cx="3175754" cy="585168"/>
          </a:xfrm>
          <a:prstGeom prst="rect">
            <a:avLst/>
          </a:prstGeom>
        </p:spPr>
      </p:pic>
      <p:pic>
        <p:nvPicPr>
          <p:cNvPr id="6" name="Picture 5" descr="Pictur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048000"/>
            <a:ext cx="5004403" cy="670505"/>
          </a:xfrm>
          <a:prstGeom prst="rect">
            <a:avLst/>
          </a:prstGeom>
        </p:spPr>
      </p:pic>
      <p:pic>
        <p:nvPicPr>
          <p:cNvPr id="10" name="Picture 9" descr="Picture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419600"/>
            <a:ext cx="7790347" cy="670505"/>
          </a:xfrm>
          <a:prstGeom prst="rect">
            <a:avLst/>
          </a:prstGeom>
        </p:spPr>
      </p:pic>
      <p:pic>
        <p:nvPicPr>
          <p:cNvPr id="13" name="Picture 12" descr="Picture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581400"/>
            <a:ext cx="7552320" cy="865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066800"/>
            <a:ext cx="4267200" cy="3733800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90600"/>
            <a:ext cx="3581400" cy="3810000"/>
          </a:xfrm>
          <a:prstGeom prst="rect">
            <a:avLst/>
          </a:prstGeom>
        </p:spPr>
      </p:pic>
      <p:pic>
        <p:nvPicPr>
          <p:cNvPr id="4" name="Picture 3" descr="Pictur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28600"/>
            <a:ext cx="3596343" cy="585168"/>
          </a:xfrm>
          <a:prstGeom prst="rect">
            <a:avLst/>
          </a:prstGeom>
        </p:spPr>
      </p:pic>
      <p:pic>
        <p:nvPicPr>
          <p:cNvPr id="6" name="Picture 5" descr="Picture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5105400"/>
            <a:ext cx="7753472" cy="1017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914400"/>
            <a:ext cx="4191000" cy="3352800"/>
          </a:xfrm>
          <a:prstGeom prst="rect">
            <a:avLst/>
          </a:prstGeom>
        </p:spPr>
      </p:pic>
      <p:pic>
        <p:nvPicPr>
          <p:cNvPr id="3" name="Picture 2" descr="a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0"/>
            <a:ext cx="3962400" cy="3352800"/>
          </a:xfrm>
          <a:prstGeom prst="rect">
            <a:avLst/>
          </a:prstGeom>
        </p:spPr>
      </p:pic>
      <p:pic>
        <p:nvPicPr>
          <p:cNvPr id="5" name="Picture 4" descr="Picture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572000"/>
            <a:ext cx="7783949" cy="1164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828800"/>
            <a:ext cx="2377244" cy="822892"/>
          </a:xfrm>
          <a:prstGeom prst="rect">
            <a:avLst/>
          </a:prstGeom>
        </p:spPr>
      </p:pic>
      <p:pic>
        <p:nvPicPr>
          <p:cNvPr id="5" name="Picture 4" descr="Picture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733800"/>
            <a:ext cx="4016932" cy="743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3</Words>
  <Application>Microsoft Office PowerPoint</Application>
  <PresentationFormat>On-screen Show (4:3)</PresentationFormat>
  <Paragraphs>3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104</cp:revision>
  <dcterms:created xsi:type="dcterms:W3CDTF">2006-08-16T00:00:00Z</dcterms:created>
  <dcterms:modified xsi:type="dcterms:W3CDTF">2021-05-31T20:12:00Z</dcterms:modified>
</cp:coreProperties>
</file>