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1" r:id="rId3"/>
    <p:sldId id="273" r:id="rId4"/>
    <p:sldId id="274" r:id="rId5"/>
    <p:sldId id="275" r:id="rId6"/>
    <p:sldId id="281" r:id="rId7"/>
    <p:sldId id="276" r:id="rId8"/>
    <p:sldId id="277" r:id="rId9"/>
    <p:sldId id="278" r:id="rId10"/>
    <p:sldId id="279" r:id="rId11"/>
    <p:sldId id="280" r:id="rId12"/>
    <p:sldId id="282" r:id="rId13"/>
    <p:sldId id="283" r:id="rId14"/>
    <p:sldId id="284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092045" cy="6864387"/>
          </a:xfrm>
          <a:prstGeom prst="rect"/>
        </p:spPr>
      </p:pic>
      <p:sp>
        <p:nvSpPr>
          <p:cNvPr id="1048647" name=""/>
          <p:cNvSpPr txBox="1"/>
          <p:nvPr/>
        </p:nvSpPr>
        <p:spPr>
          <a:xfrm>
            <a:off x="115635" y="1235755"/>
            <a:ext cx="8860774" cy="637540"/>
          </a:xfrm>
          <a:prstGeom prst="rect"/>
          <a:ln>
            <a:noFill/>
            <a:prstDash val="solid"/>
          </a:ln>
        </p:spPr>
        <p:txBody>
          <a:bodyPr rtlCol="0" wrap="square">
            <a:spAutoFit/>
          </a:bodyPr>
          <a:p>
            <a:pPr algn="ctr"/>
            <a:r>
              <a:rPr b="1" sz="3800" lang="en-US">
                <a:solidFill>
                  <a:srgbClr val="FFFF00"/>
                </a:solidFill>
              </a:rPr>
              <a:t>চ</a:t>
            </a:r>
            <a:r>
              <a:rPr b="1" sz="3800" lang="en-US">
                <a:solidFill>
                  <a:srgbClr val="FFFF00"/>
                </a:solidFill>
              </a:rPr>
              <a:t>র</a:t>
            </a:r>
            <a:r>
              <a:rPr b="1" sz="3800" lang="en-US">
                <a:solidFill>
                  <a:srgbClr val="FFFF00"/>
                </a:solidFill>
              </a:rPr>
              <a:t>খাগরিয়া</a:t>
            </a:r>
            <a:r>
              <a:rPr b="1" sz="3800" lang="en-US">
                <a:solidFill>
                  <a:srgbClr val="FFFF00"/>
                </a:solidFill>
              </a:rPr>
              <a:t> </a:t>
            </a:r>
            <a:r>
              <a:rPr b="1" sz="3800" lang="en-US">
                <a:solidFill>
                  <a:srgbClr val="FFFF00"/>
                </a:solidFill>
              </a:rPr>
              <a:t>খাদিম</a:t>
            </a:r>
            <a:r>
              <a:rPr b="1" sz="3800" lang="en-US">
                <a:solidFill>
                  <a:srgbClr val="FFFF00"/>
                </a:solidFill>
              </a:rPr>
              <a:t> </a:t>
            </a:r>
            <a:r>
              <a:rPr b="1" sz="3800" lang="en-US">
                <a:solidFill>
                  <a:srgbClr val="FFFF00"/>
                </a:solidFill>
              </a:rPr>
              <a:t>আলী</a:t>
            </a:r>
            <a:r>
              <a:rPr b="1" sz="3800" lang="en-US">
                <a:solidFill>
                  <a:srgbClr val="FFFF00"/>
                </a:solidFill>
              </a:rPr>
              <a:t> </a:t>
            </a:r>
            <a:r>
              <a:rPr b="1" sz="3800" lang="en-US">
                <a:solidFill>
                  <a:srgbClr val="FFFF00"/>
                </a:solidFill>
              </a:rPr>
              <a:t>চৌধুরী</a:t>
            </a:r>
            <a:r>
              <a:rPr b="1" sz="3800" lang="en-US">
                <a:solidFill>
                  <a:srgbClr val="FFFF00"/>
                </a:solidFill>
              </a:rPr>
              <a:t> </a:t>
            </a:r>
            <a:r>
              <a:rPr b="1" sz="3800" lang="en-US">
                <a:solidFill>
                  <a:srgbClr val="FFFF00"/>
                </a:solidFill>
              </a:rPr>
              <a:t>উচ্চ</a:t>
            </a:r>
            <a:r>
              <a:rPr b="1" sz="3800" lang="en-US">
                <a:solidFill>
                  <a:srgbClr val="FFFF00"/>
                </a:solidFill>
              </a:rPr>
              <a:t> </a:t>
            </a:r>
            <a:r>
              <a:rPr b="1" sz="3800" lang="en-US">
                <a:solidFill>
                  <a:srgbClr val="FFFF00"/>
                </a:solidFill>
              </a:rPr>
              <a:t>বিদ্যালয়</a:t>
            </a:r>
            <a:r>
              <a:rPr b="1" sz="3800" lang="en-US">
                <a:solidFill>
                  <a:srgbClr val="FFFF00"/>
                </a:solidFill>
              </a:rPr>
              <a:t> </a:t>
            </a:r>
            <a:r>
              <a:rPr b="1" sz="3800" lang="en-US">
                <a:solidFill>
                  <a:srgbClr val="FFFF00"/>
                </a:solidFill>
              </a:rPr>
              <a:t> </a:t>
            </a:r>
            <a:r>
              <a:rPr b="1" sz="3800" lang="en-US">
                <a:solidFill>
                  <a:srgbClr val="FFFF00"/>
                </a:solidFill>
              </a:rPr>
              <a:t> </a:t>
            </a:r>
            <a:r>
              <a:rPr b="1" sz="3800" lang="en-US">
                <a:solidFill>
                  <a:srgbClr val="FFFF00"/>
                </a:solidFill>
              </a:rPr>
              <a:t> </a:t>
            </a:r>
            <a:r>
              <a:rPr b="1" sz="3800" lang="en-US">
                <a:solidFill>
                  <a:srgbClr val="FFFF00"/>
                </a:solidFill>
              </a:rPr>
              <a:t> </a:t>
            </a:r>
            <a:r>
              <a:rPr b="1" sz="3800" lang="en-US">
                <a:solidFill>
                  <a:srgbClr val="FFFF00"/>
                </a:solidFill>
              </a:rPr>
              <a:t> </a:t>
            </a:r>
            <a:r>
              <a:rPr b="1" sz="3800" lang="en-US">
                <a:solidFill>
                  <a:srgbClr val="FFFF00"/>
                </a:solidFill>
              </a:rPr>
              <a:t> </a:t>
            </a:r>
            <a:r>
              <a:rPr b="1" sz="3800" lang="en-US">
                <a:solidFill>
                  <a:srgbClr val="FFFF00"/>
                </a:solidFill>
              </a:rPr>
              <a:t> </a:t>
            </a:r>
            <a:endParaRPr b="1" sz="3800"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94955" y="182241"/>
            <a:ext cx="6693476" cy="3605756"/>
          </a:xfrm>
          <a:prstGeom prst="rect"/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078184" y="4018573"/>
            <a:ext cx="4544989" cy="26707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ferris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311064" y="209419"/>
            <a:ext cx="4676743" cy="3152700"/>
          </a:xfrm>
          <a:prstGeom prst="rect"/>
        </p:spPr>
      </p:pic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57642" y="0"/>
            <a:ext cx="3669630" cy="3215240"/>
          </a:xfrm>
          <a:prstGeom prst="rect"/>
        </p:spPr>
      </p:pic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98666" y="3363832"/>
            <a:ext cx="3787583" cy="3299956"/>
          </a:xfrm>
          <a:prstGeom prst="rect"/>
        </p:spPr>
      </p:pic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178438" y="3642687"/>
            <a:ext cx="4941992" cy="302110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 dir="l" isContent="0" isInverted="0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"/>
          <p:cNvSpPr txBox="1"/>
          <p:nvPr/>
        </p:nvSpPr>
        <p:spPr>
          <a:xfrm>
            <a:off x="724287" y="2188580"/>
            <a:ext cx="7695424" cy="21488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4600" lang="en-US">
                <a:solidFill>
                  <a:srgbClr val="000000"/>
                </a:solidFill>
              </a:rPr>
              <a:t>*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ত</a:t>
            </a:r>
            <a:r>
              <a:rPr b="1" sz="4600" lang="en-US">
                <a:solidFill>
                  <a:srgbClr val="000000"/>
                </a:solidFill>
              </a:rPr>
              <a:t>ো</a:t>
            </a:r>
            <a:r>
              <a:rPr b="1" sz="4600" lang="en-US">
                <a:solidFill>
                  <a:srgbClr val="000000"/>
                </a:solidFill>
              </a:rPr>
              <a:t>ম</a:t>
            </a:r>
            <a:r>
              <a:rPr b="1" sz="4600" lang="en-US">
                <a:solidFill>
                  <a:srgbClr val="000000"/>
                </a:solidFill>
              </a:rPr>
              <a:t>া</a:t>
            </a:r>
            <a:r>
              <a:rPr b="1" sz="4600" lang="en-US">
                <a:solidFill>
                  <a:srgbClr val="000000"/>
                </a:solidFill>
              </a:rPr>
              <a:t>দের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ব</a:t>
            </a:r>
            <a:r>
              <a:rPr b="1" sz="4600" lang="en-US">
                <a:solidFill>
                  <a:srgbClr val="000000"/>
                </a:solidFill>
              </a:rPr>
              <a:t>ি</a:t>
            </a:r>
            <a:r>
              <a:rPr b="1" sz="4600" lang="en-US">
                <a:solidFill>
                  <a:srgbClr val="000000"/>
                </a:solidFill>
              </a:rPr>
              <a:t>দ</a:t>
            </a:r>
            <a:r>
              <a:rPr b="1" sz="4600" lang="en-US">
                <a:solidFill>
                  <a:srgbClr val="000000"/>
                </a:solidFill>
              </a:rPr>
              <a:t>্য</a:t>
            </a:r>
            <a:r>
              <a:rPr b="1" sz="4600" lang="en-US">
                <a:solidFill>
                  <a:srgbClr val="000000"/>
                </a:solidFill>
              </a:rPr>
              <a:t>া</a:t>
            </a:r>
            <a:r>
              <a:rPr b="1" sz="4600" lang="en-US">
                <a:solidFill>
                  <a:srgbClr val="000000"/>
                </a:solidFill>
              </a:rPr>
              <a:t>লয়ে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ব</a:t>
            </a:r>
            <a:r>
              <a:rPr b="1" sz="4600" lang="en-US">
                <a:solidFill>
                  <a:srgbClr val="000000"/>
                </a:solidFill>
              </a:rPr>
              <a:t>্য</a:t>
            </a:r>
            <a:r>
              <a:rPr b="1" sz="4600" lang="en-US">
                <a:solidFill>
                  <a:srgbClr val="000000"/>
                </a:solidFill>
              </a:rPr>
              <a:t>ব</a:t>
            </a:r>
            <a:r>
              <a:rPr b="1" sz="4600" lang="en-US">
                <a:solidFill>
                  <a:srgbClr val="000000"/>
                </a:solidFill>
              </a:rPr>
              <a:t>হ</a:t>
            </a:r>
            <a:r>
              <a:rPr b="1" sz="4600" lang="en-US">
                <a:solidFill>
                  <a:srgbClr val="000000"/>
                </a:solidFill>
              </a:rPr>
              <a:t>া</a:t>
            </a:r>
            <a:r>
              <a:rPr b="1" sz="4600" lang="en-US">
                <a:solidFill>
                  <a:srgbClr val="000000"/>
                </a:solidFill>
              </a:rPr>
              <a:t>রের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জ</a:t>
            </a:r>
            <a:r>
              <a:rPr b="1" sz="4600" lang="en-US">
                <a:solidFill>
                  <a:srgbClr val="000000"/>
                </a:solidFill>
              </a:rPr>
              <a:t>ন</a:t>
            </a:r>
            <a:r>
              <a:rPr b="1" sz="4600" lang="en-US">
                <a:solidFill>
                  <a:srgbClr val="000000"/>
                </a:solidFill>
              </a:rPr>
              <a:t>্য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ক</a:t>
            </a:r>
            <a:r>
              <a:rPr b="1" sz="4600" lang="en-US">
                <a:solidFill>
                  <a:srgbClr val="000000"/>
                </a:solidFill>
              </a:rPr>
              <a:t>ো</a:t>
            </a:r>
            <a:r>
              <a:rPr b="1" sz="4600" lang="en-US">
                <a:solidFill>
                  <a:srgbClr val="000000"/>
                </a:solidFill>
              </a:rPr>
              <a:t>ন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ধ</a:t>
            </a:r>
            <a:r>
              <a:rPr b="1" sz="4600" lang="en-US">
                <a:solidFill>
                  <a:srgbClr val="000000"/>
                </a:solidFill>
              </a:rPr>
              <a:t>রনের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প</a:t>
            </a:r>
            <a:r>
              <a:rPr b="1" sz="4600" lang="en-US">
                <a:solidFill>
                  <a:srgbClr val="000000"/>
                </a:solidFill>
              </a:rPr>
              <a:t>্র</a:t>
            </a:r>
            <a:r>
              <a:rPr b="1" sz="4600" lang="en-US">
                <a:solidFill>
                  <a:srgbClr val="000000"/>
                </a:solidFill>
              </a:rPr>
              <a:t>ি</a:t>
            </a:r>
            <a:r>
              <a:rPr b="1" sz="4600" lang="en-US">
                <a:solidFill>
                  <a:srgbClr val="000000"/>
                </a:solidFill>
              </a:rPr>
              <a:t>ন</a:t>
            </a:r>
            <a:r>
              <a:rPr b="1" sz="4600" lang="en-US">
                <a:solidFill>
                  <a:srgbClr val="000000"/>
                </a:solidFill>
              </a:rPr>
              <a:t>্ট</a:t>
            </a:r>
            <a:r>
              <a:rPr b="1" sz="4600" lang="en-US">
                <a:solidFill>
                  <a:srgbClr val="000000"/>
                </a:solidFill>
              </a:rPr>
              <a:t>ার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উ</a:t>
            </a:r>
            <a:r>
              <a:rPr b="1" sz="4600" lang="en-US">
                <a:solidFill>
                  <a:srgbClr val="000000"/>
                </a:solidFill>
              </a:rPr>
              <a:t>প</a:t>
            </a:r>
            <a:r>
              <a:rPr b="1" sz="4600" lang="en-US">
                <a:solidFill>
                  <a:srgbClr val="000000"/>
                </a:solidFill>
              </a:rPr>
              <a:t>য</a:t>
            </a:r>
            <a:r>
              <a:rPr b="1" sz="4600" lang="en-US">
                <a:solidFill>
                  <a:srgbClr val="000000"/>
                </a:solidFill>
              </a:rPr>
              <a:t>ুক্ত</a:t>
            </a:r>
            <a:r>
              <a:rPr b="1" sz="4600" lang="en-US">
                <a:solidFill>
                  <a:srgbClr val="000000"/>
                </a:solidFill>
              </a:rPr>
              <a:t>?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য</a:t>
            </a:r>
            <a:r>
              <a:rPr b="1" sz="4600" lang="en-US">
                <a:solidFill>
                  <a:srgbClr val="000000"/>
                </a:solidFill>
              </a:rPr>
              <a:t>ু</a:t>
            </a:r>
            <a:r>
              <a:rPr b="1" sz="4600" lang="en-US">
                <a:solidFill>
                  <a:srgbClr val="000000"/>
                </a:solidFill>
              </a:rPr>
              <a:t>ক</a:t>
            </a:r>
            <a:r>
              <a:rPr b="1" sz="4600" lang="en-US">
                <a:solidFill>
                  <a:srgbClr val="000000"/>
                </a:solidFill>
              </a:rPr>
              <a:t>্ত</a:t>
            </a:r>
            <a:r>
              <a:rPr b="1" sz="4600" lang="en-US">
                <a:solidFill>
                  <a:srgbClr val="000000"/>
                </a:solidFill>
              </a:rPr>
              <a:t>ি</a:t>
            </a:r>
            <a:r>
              <a:rPr b="1" sz="4600" lang="en-US">
                <a:solidFill>
                  <a:srgbClr val="000000"/>
                </a:solidFill>
              </a:rPr>
              <a:t>স</a:t>
            </a:r>
            <a:r>
              <a:rPr b="1" sz="4600" lang="en-US">
                <a:solidFill>
                  <a:srgbClr val="000000"/>
                </a:solidFill>
              </a:rPr>
              <a:t>হ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উপস্থ</a:t>
            </a:r>
            <a:r>
              <a:rPr b="1" sz="4600" lang="en-US">
                <a:solidFill>
                  <a:srgbClr val="000000"/>
                </a:solidFill>
              </a:rPr>
              <a:t>া</a:t>
            </a:r>
            <a:r>
              <a:rPr b="1" sz="4600" lang="en-US">
                <a:solidFill>
                  <a:srgbClr val="000000"/>
                </a:solidFill>
              </a:rPr>
              <a:t>পন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ক</a:t>
            </a:r>
            <a:r>
              <a:rPr b="1" sz="4600" lang="en-US">
                <a:solidFill>
                  <a:srgbClr val="000000"/>
                </a:solidFill>
              </a:rPr>
              <a:t>র</a:t>
            </a:r>
            <a:r>
              <a:rPr b="1" sz="4600" lang="en-US">
                <a:solidFill>
                  <a:srgbClr val="000000"/>
                </a:solidFill>
              </a:rPr>
              <a:t>।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r>
              <a:rPr b="1" sz="4600" lang="en-US">
                <a:solidFill>
                  <a:srgbClr val="000000"/>
                </a:solidFill>
              </a:rPr>
              <a:t> </a:t>
            </a:r>
            <a:endParaRPr b="1" sz="4600" lang="en-US">
              <a:solidFill>
                <a:srgbClr val="000000"/>
              </a:solidFill>
            </a:endParaRPr>
          </a:p>
        </p:txBody>
      </p:sp>
      <p:sp>
        <p:nvSpPr>
          <p:cNvPr id="1048666" name=""/>
          <p:cNvSpPr/>
          <p:nvPr/>
        </p:nvSpPr>
        <p:spPr>
          <a:xfrm>
            <a:off x="3047999" y="227123"/>
            <a:ext cx="3048000" cy="1544908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7100" lang="en-US"/>
              <a:t>ক</a:t>
            </a:r>
            <a:r>
              <a:rPr b="1" sz="7100" lang="en-US"/>
              <a:t>া</a:t>
            </a:r>
            <a:r>
              <a:rPr b="1" sz="7100" lang="en-US"/>
              <a:t>জ</a:t>
            </a:r>
            <a:endParaRPr b="1" sz="71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300">
        <p14:pan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18222" y="519663"/>
            <a:ext cx="8507556" cy="581867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"/>
          <p:cNvSpPr/>
          <p:nvPr/>
        </p:nvSpPr>
        <p:spPr>
          <a:xfrm>
            <a:off x="1854638" y="169376"/>
            <a:ext cx="5434724" cy="1135294"/>
          </a:xfrm>
          <a:prstGeom prst="roundRect"/>
          <a:solidFill>
            <a:srgbClr val="FFFFFF"/>
          </a:solidFill>
          <a:ln w="508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7600" lang="en-US"/>
              <a:t>প</a:t>
            </a:r>
            <a:r>
              <a:rPr b="1" sz="7600" lang="en-US"/>
              <a:t>র</a:t>
            </a:r>
            <a:r>
              <a:rPr b="1" sz="7600" lang="en-US"/>
              <a:t>ি</a:t>
            </a:r>
            <a:r>
              <a:rPr b="1" sz="7600" lang="en-US"/>
              <a:t>চ</a:t>
            </a:r>
            <a:r>
              <a:rPr b="1" sz="7600" lang="en-US"/>
              <a:t>ি</a:t>
            </a:r>
            <a:r>
              <a:rPr b="1" sz="7600" lang="en-US"/>
              <a:t>তি</a:t>
            </a:r>
            <a:r>
              <a:rPr b="1" sz="7600" lang="en-US"/>
              <a:t> </a:t>
            </a:r>
            <a:endParaRPr b="1" sz="7600" lang="en-US"/>
          </a:p>
        </p:txBody>
      </p:sp>
      <p:sp>
        <p:nvSpPr>
          <p:cNvPr id="1048649" name=""/>
          <p:cNvSpPr txBox="1"/>
          <p:nvPr/>
        </p:nvSpPr>
        <p:spPr>
          <a:xfrm>
            <a:off x="48828" y="1457792"/>
            <a:ext cx="9033508" cy="21234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0" sz="3400" lang="en-US">
                <a:solidFill>
                  <a:srgbClr val="000000"/>
                </a:solidFill>
              </a:rPr>
              <a:t>ম</a:t>
            </a:r>
            <a:r>
              <a:rPr b="0" sz="3400" lang="en-US">
                <a:solidFill>
                  <a:srgbClr val="000000"/>
                </a:solidFill>
              </a:rPr>
              <a:t>ো</a:t>
            </a:r>
            <a:r>
              <a:rPr b="0" sz="3400" lang="en-US">
                <a:solidFill>
                  <a:srgbClr val="000000"/>
                </a:solidFill>
              </a:rPr>
              <a:t>.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ম</a:t>
            </a:r>
            <a:r>
              <a:rPr b="0" sz="3400" lang="en-US">
                <a:solidFill>
                  <a:srgbClr val="000000"/>
                </a:solidFill>
              </a:rPr>
              <a:t>ন</a:t>
            </a:r>
            <a:r>
              <a:rPr b="0" sz="3400" lang="en-US">
                <a:solidFill>
                  <a:srgbClr val="000000"/>
                </a:solidFill>
              </a:rPr>
              <a:t>জুরুল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আলম</a:t>
            </a:r>
            <a:endParaRPr b="0" sz="3400" lang="en-US">
              <a:solidFill>
                <a:srgbClr val="000000"/>
              </a:solidFill>
            </a:endParaRPr>
          </a:p>
          <a:p>
            <a:pPr algn="ctr"/>
            <a:r>
              <a:rPr b="0" sz="3400" lang="en-US">
                <a:solidFill>
                  <a:srgbClr val="000000"/>
                </a:solidFill>
              </a:rPr>
              <a:t>স</a:t>
            </a:r>
            <a:r>
              <a:rPr b="0" sz="3400" lang="en-US">
                <a:solidFill>
                  <a:srgbClr val="000000"/>
                </a:solidFill>
              </a:rPr>
              <a:t>হ</a:t>
            </a:r>
            <a:r>
              <a:rPr b="0" sz="3400" lang="en-US">
                <a:solidFill>
                  <a:srgbClr val="000000"/>
                </a:solidFill>
              </a:rPr>
              <a:t>কারি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শিক্ষক</a:t>
            </a:r>
            <a:endParaRPr b="0" sz="3400" lang="en-US">
              <a:solidFill>
                <a:srgbClr val="000000"/>
              </a:solidFill>
            </a:endParaRPr>
          </a:p>
          <a:p>
            <a:pPr algn="ctr"/>
            <a:r>
              <a:rPr b="0" sz="3400" lang="en-US">
                <a:solidFill>
                  <a:srgbClr val="000000"/>
                </a:solidFill>
              </a:rPr>
              <a:t>চ</a:t>
            </a:r>
            <a:r>
              <a:rPr b="0" sz="3400" lang="en-US">
                <a:solidFill>
                  <a:srgbClr val="000000"/>
                </a:solidFill>
              </a:rPr>
              <a:t>র</a:t>
            </a:r>
            <a:r>
              <a:rPr b="0" sz="3400" lang="en-US">
                <a:solidFill>
                  <a:srgbClr val="000000"/>
                </a:solidFill>
              </a:rPr>
              <a:t>খাগরিয়া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খাদিম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আলী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চৌ</a:t>
            </a:r>
            <a:r>
              <a:rPr b="0" sz="3400" lang="en-US">
                <a:solidFill>
                  <a:srgbClr val="000000"/>
                </a:solidFill>
              </a:rPr>
              <a:t>ধুরী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উচ্চ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ব</a:t>
            </a:r>
            <a:r>
              <a:rPr b="0" sz="3400" lang="en-US">
                <a:solidFill>
                  <a:srgbClr val="000000"/>
                </a:solidFill>
              </a:rPr>
              <a:t>ি</a:t>
            </a:r>
            <a:r>
              <a:rPr b="0" sz="3400" lang="en-US">
                <a:solidFill>
                  <a:srgbClr val="000000"/>
                </a:solidFill>
              </a:rPr>
              <a:t>দ্যাল</a:t>
            </a:r>
            <a:r>
              <a:rPr b="0" sz="3400" lang="en-US">
                <a:solidFill>
                  <a:srgbClr val="000000"/>
                </a:solidFill>
              </a:rPr>
              <a:t>য়</a:t>
            </a:r>
            <a:endParaRPr b="0" sz="3400" lang="en-US">
              <a:solidFill>
                <a:srgbClr val="000000"/>
              </a:solidFill>
            </a:endParaRPr>
          </a:p>
          <a:p>
            <a:pPr algn="ctr"/>
            <a:r>
              <a:rPr b="0" sz="3400" lang="en-US">
                <a:solidFill>
                  <a:srgbClr val="000000"/>
                </a:solidFill>
              </a:rPr>
              <a:t>স</a:t>
            </a:r>
            <a:r>
              <a:rPr b="0" sz="3400" lang="en-US">
                <a:solidFill>
                  <a:srgbClr val="000000"/>
                </a:solidFill>
              </a:rPr>
              <a:t>া</a:t>
            </a:r>
            <a:r>
              <a:rPr b="0" sz="3400" lang="en-US">
                <a:solidFill>
                  <a:srgbClr val="000000"/>
                </a:solidFill>
              </a:rPr>
              <a:t>ত</a:t>
            </a:r>
            <a:r>
              <a:rPr b="0" sz="3400" lang="en-US">
                <a:solidFill>
                  <a:srgbClr val="000000"/>
                </a:solidFill>
              </a:rPr>
              <a:t>কানিয়া</a:t>
            </a:r>
            <a:r>
              <a:rPr b="0" sz="3400" lang="en-US">
                <a:solidFill>
                  <a:srgbClr val="000000"/>
                </a:solidFill>
              </a:rPr>
              <a:t>, </a:t>
            </a:r>
            <a:r>
              <a:rPr b="0" sz="3400" lang="en-US">
                <a:solidFill>
                  <a:srgbClr val="000000"/>
                </a:solidFill>
              </a:rPr>
              <a:t>চ</a:t>
            </a:r>
            <a:r>
              <a:rPr b="0" sz="3400" lang="en-US">
                <a:solidFill>
                  <a:srgbClr val="000000"/>
                </a:solidFill>
              </a:rPr>
              <a:t>ট</a:t>
            </a:r>
            <a:r>
              <a:rPr b="0" sz="3400" lang="en-US">
                <a:solidFill>
                  <a:srgbClr val="000000"/>
                </a:solidFill>
              </a:rPr>
              <a:t>্ট</a:t>
            </a:r>
            <a:r>
              <a:rPr b="0" sz="3400" lang="en-US">
                <a:solidFill>
                  <a:srgbClr val="000000"/>
                </a:solidFill>
              </a:rPr>
              <a:t>গ্রাম</a:t>
            </a:r>
            <a:r>
              <a:rPr b="0" sz="3400" lang="en-US">
                <a:solidFill>
                  <a:srgbClr val="000000"/>
                </a:solidFill>
              </a:rPr>
              <a:t>। 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r>
              <a:rPr b="0" sz="3400" lang="en-US">
                <a:solidFill>
                  <a:srgbClr val="000000"/>
                </a:solidFill>
              </a:rPr>
              <a:t> </a:t>
            </a:r>
            <a:endParaRPr b="0" sz="3400" lang="en-US">
              <a:solidFill>
                <a:srgbClr val="000000"/>
              </a:solidFill>
            </a:endParaRPr>
          </a:p>
        </p:txBody>
      </p:sp>
      <p:sp>
        <p:nvSpPr>
          <p:cNvPr id="1048650" name=""/>
          <p:cNvSpPr/>
          <p:nvPr/>
        </p:nvSpPr>
        <p:spPr>
          <a:xfrm rot="16228920">
            <a:off x="-16493397" y="1585404"/>
            <a:ext cx="50095" cy="3943740"/>
          </a:xfrm>
          <a:prstGeom prst="upDown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cxnSp>
        <p:nvCxnSpPr>
          <p:cNvPr id="3145728" name=""/>
          <p:cNvCxnSpPr>
            <a:cxnSpLocks/>
          </p:cNvCxnSpPr>
          <p:nvPr/>
        </p:nvCxnSpPr>
        <p:spPr>
          <a:xfrm flipV="0">
            <a:off x="216589" y="3581232"/>
            <a:ext cx="8865746" cy="34462"/>
          </a:xfrm>
          <a:prstGeom prst="straightConnector1"/>
          <a:solidFill>
            <a:srgbClr val="E1793C"/>
          </a:solidFill>
          <a:ln w="25400">
            <a:solidFill>
              <a:srgbClr val="E1793C"/>
            </a:solidFill>
            <a:headEnd type="triangle" w="lg" len="lg"/>
            <a:tailEnd type="triangle" w="lg" len="lg"/>
          </a:ln>
        </p:spPr>
      </p:cxn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79121" y="3734354"/>
            <a:ext cx="2374933" cy="3223968"/>
          </a:xfrm>
          <a:prstGeom prst="rect"/>
        </p:spPr>
      </p:pic>
      <p:sp>
        <p:nvSpPr>
          <p:cNvPr id="1048651" name=""/>
          <p:cNvSpPr txBox="1"/>
          <p:nvPr/>
        </p:nvSpPr>
        <p:spPr>
          <a:xfrm>
            <a:off x="628872" y="4467929"/>
            <a:ext cx="2025183" cy="548640"/>
          </a:xfrm>
          <a:prstGeom prst="rect"/>
        </p:spPr>
        <p:txBody>
          <a:bodyPr rtlCol="0" wrap="square">
            <a:spAutoFit/>
          </a:bodyPr>
          <a:p>
            <a:r>
              <a:rPr b="1" sz="1500" lang="en-US">
                <a:solidFill>
                  <a:srgbClr val="FFFFFF"/>
                </a:solidFill>
              </a:rPr>
              <a:t>দ</a:t>
            </a:r>
            <a:r>
              <a:rPr b="1" sz="1500" lang="en-US">
                <a:solidFill>
                  <a:srgbClr val="FFFFFF"/>
                </a:solidFill>
              </a:rPr>
              <a:t>্ব</a:t>
            </a:r>
            <a:r>
              <a:rPr b="1" sz="1500" lang="en-US">
                <a:solidFill>
                  <a:srgbClr val="FFFFFF"/>
                </a:solidFill>
              </a:rPr>
              <a:t>ি</a:t>
            </a:r>
            <a:r>
              <a:rPr b="1" sz="1500" lang="en-US">
                <a:solidFill>
                  <a:srgbClr val="FFFFFF"/>
                </a:solidFill>
              </a:rPr>
              <a:t>তীয়</a:t>
            </a:r>
            <a:r>
              <a:rPr b="1" sz="1500" lang="en-US">
                <a:solidFill>
                  <a:srgbClr val="FFFFFF"/>
                </a:solidFill>
              </a:rPr>
              <a:t> </a:t>
            </a:r>
            <a:r>
              <a:rPr b="1" sz="1500" lang="en-US">
                <a:solidFill>
                  <a:srgbClr val="FFFFFF"/>
                </a:solidFill>
              </a:rPr>
              <a:t>অধ</a:t>
            </a:r>
            <a:r>
              <a:rPr b="1" sz="1500" lang="en-US">
                <a:solidFill>
                  <a:srgbClr val="FFFFFF"/>
                </a:solidFill>
              </a:rPr>
              <a:t>্য</a:t>
            </a:r>
            <a:r>
              <a:rPr b="1" sz="1500" lang="en-US">
                <a:solidFill>
                  <a:srgbClr val="FFFFFF"/>
                </a:solidFill>
              </a:rPr>
              <a:t>া</a:t>
            </a:r>
            <a:r>
              <a:rPr b="1" sz="1500" lang="en-US">
                <a:solidFill>
                  <a:srgbClr val="FFFFFF"/>
                </a:solidFill>
              </a:rPr>
              <a:t>য়</a:t>
            </a:r>
            <a:endParaRPr b="1" sz="1500" lang="en-US">
              <a:solidFill>
                <a:srgbClr val="FFFFFF"/>
              </a:solidFill>
            </a:endParaRPr>
          </a:p>
          <a:p>
            <a:r>
              <a:rPr b="1" sz="1500" lang="en-US">
                <a:solidFill>
                  <a:srgbClr val="FFFFFF"/>
                </a:solidFill>
              </a:rPr>
              <a:t>স</a:t>
            </a:r>
            <a:r>
              <a:rPr b="1" sz="1500" lang="en-US">
                <a:solidFill>
                  <a:srgbClr val="FFFFFF"/>
                </a:solidFill>
              </a:rPr>
              <a:t>ম</a:t>
            </a:r>
            <a:r>
              <a:rPr b="1" sz="1500" lang="en-US">
                <a:solidFill>
                  <a:srgbClr val="FFFFFF"/>
                </a:solidFill>
              </a:rPr>
              <a:t>য়</a:t>
            </a:r>
            <a:r>
              <a:rPr b="1" sz="1500" lang="en-US">
                <a:solidFill>
                  <a:srgbClr val="FFFFFF"/>
                </a:solidFill>
              </a:rPr>
              <a:t>ঃ</a:t>
            </a:r>
            <a:r>
              <a:rPr b="1" sz="1500" lang="en-US">
                <a:solidFill>
                  <a:srgbClr val="FFFFFF"/>
                </a:solidFill>
              </a:rPr>
              <a:t> </a:t>
            </a:r>
            <a:r>
              <a:rPr b="1" sz="1500" lang="en-US">
                <a:solidFill>
                  <a:srgbClr val="FFFFFF"/>
                </a:solidFill>
              </a:rPr>
              <a:t>৫</a:t>
            </a:r>
            <a:r>
              <a:rPr b="1" sz="1500" lang="en-US">
                <a:solidFill>
                  <a:srgbClr val="FFFFFF"/>
                </a:solidFill>
              </a:rPr>
              <a:t>০</a:t>
            </a:r>
            <a:r>
              <a:rPr b="1" sz="1500" lang="en-US">
                <a:solidFill>
                  <a:srgbClr val="FFFFFF"/>
                </a:solidFill>
              </a:rPr>
              <a:t> </a:t>
            </a:r>
            <a:r>
              <a:rPr b="1" sz="1500" lang="en-US">
                <a:solidFill>
                  <a:srgbClr val="FFFFFF"/>
                </a:solidFill>
              </a:rPr>
              <a:t>ম</a:t>
            </a:r>
            <a:r>
              <a:rPr b="1" sz="1500" lang="en-US">
                <a:solidFill>
                  <a:srgbClr val="FFFFFF"/>
                </a:solidFill>
              </a:rPr>
              <a:t>ি</a:t>
            </a:r>
            <a:r>
              <a:rPr b="1" sz="1500" lang="en-US">
                <a:solidFill>
                  <a:srgbClr val="FFFFFF"/>
                </a:solidFill>
              </a:rPr>
              <a:t>ন</a:t>
            </a:r>
            <a:r>
              <a:rPr b="1" sz="1500" lang="en-US">
                <a:solidFill>
                  <a:srgbClr val="FFFFFF"/>
                </a:solidFill>
              </a:rPr>
              <a:t>িট</a:t>
            </a:r>
            <a:r>
              <a:rPr b="1" sz="1500" lang="en-US">
                <a:solidFill>
                  <a:srgbClr val="FFFFFF"/>
                </a:solidFill>
              </a:rPr>
              <a:t> </a:t>
            </a:r>
            <a:r>
              <a:rPr b="1" sz="1500" lang="en-US">
                <a:solidFill>
                  <a:srgbClr val="FFFFFF"/>
                </a:solidFill>
              </a:rPr>
              <a:t> </a:t>
            </a:r>
            <a:endParaRPr b="1" sz="1500" lang="en-US">
              <a:solidFill>
                <a:srgbClr val="FFFFFF"/>
              </a:solidFill>
            </a:endParaRPr>
          </a:p>
        </p:txBody>
      </p:sp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384533" y="3734354"/>
            <a:ext cx="2374933" cy="3223968"/>
          </a:xfrm>
          <a:prstGeom prst="rect"/>
        </p:spPr>
      </p:pic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430942" y="3734354"/>
            <a:ext cx="2374933" cy="3223968"/>
          </a:xfrm>
          <a:prstGeom prst="rect"/>
        </p:spPr>
      </p:pic>
      <p:sp>
        <p:nvSpPr>
          <p:cNvPr id="1048667" name=""/>
          <p:cNvSpPr txBox="1"/>
          <p:nvPr/>
        </p:nvSpPr>
        <p:spPr>
          <a:xfrm>
            <a:off x="4070020" y="4620329"/>
            <a:ext cx="2025183" cy="548640"/>
          </a:xfrm>
          <a:prstGeom prst="rect"/>
        </p:spPr>
        <p:txBody>
          <a:bodyPr rtlCol="0" wrap="square">
            <a:spAutoFit/>
          </a:bodyPr>
          <a:p>
            <a:r>
              <a:rPr b="1" sz="1500" lang="en-US">
                <a:solidFill>
                  <a:srgbClr val="FFFFFF"/>
                </a:solidFill>
              </a:rPr>
              <a:t>দ</a:t>
            </a:r>
            <a:r>
              <a:rPr b="1" sz="1500" lang="en-US">
                <a:solidFill>
                  <a:srgbClr val="FFFFFF"/>
                </a:solidFill>
              </a:rPr>
              <a:t>্ব</a:t>
            </a:r>
            <a:r>
              <a:rPr b="1" sz="1500" lang="en-US">
                <a:solidFill>
                  <a:srgbClr val="FFFFFF"/>
                </a:solidFill>
              </a:rPr>
              <a:t>ি</a:t>
            </a:r>
            <a:r>
              <a:rPr b="1" sz="1500" lang="en-US">
                <a:solidFill>
                  <a:srgbClr val="FFFFFF"/>
                </a:solidFill>
              </a:rPr>
              <a:t>তীয়</a:t>
            </a:r>
            <a:r>
              <a:rPr b="1" sz="1500" lang="en-US">
                <a:solidFill>
                  <a:srgbClr val="FFFFFF"/>
                </a:solidFill>
              </a:rPr>
              <a:t> </a:t>
            </a:r>
            <a:r>
              <a:rPr b="1" sz="1500" lang="en-US">
                <a:solidFill>
                  <a:srgbClr val="FFFFFF"/>
                </a:solidFill>
              </a:rPr>
              <a:t>অধ</a:t>
            </a:r>
            <a:r>
              <a:rPr b="1" sz="1500" lang="en-US">
                <a:solidFill>
                  <a:srgbClr val="FFFFFF"/>
                </a:solidFill>
              </a:rPr>
              <a:t>্য</a:t>
            </a:r>
            <a:r>
              <a:rPr b="1" sz="1500" lang="en-US">
                <a:solidFill>
                  <a:srgbClr val="FFFFFF"/>
                </a:solidFill>
              </a:rPr>
              <a:t>া</a:t>
            </a:r>
            <a:r>
              <a:rPr b="1" sz="1500" lang="en-US">
                <a:solidFill>
                  <a:srgbClr val="FFFFFF"/>
                </a:solidFill>
              </a:rPr>
              <a:t>য়</a:t>
            </a:r>
            <a:endParaRPr b="1" sz="1500" lang="en-US">
              <a:solidFill>
                <a:srgbClr val="FFFFFF"/>
              </a:solidFill>
            </a:endParaRPr>
          </a:p>
          <a:p>
            <a:r>
              <a:rPr b="1" sz="1500" lang="en-US">
                <a:solidFill>
                  <a:srgbClr val="FFFFFF"/>
                </a:solidFill>
              </a:rPr>
              <a:t>স</a:t>
            </a:r>
            <a:r>
              <a:rPr b="1" sz="1500" lang="en-US">
                <a:solidFill>
                  <a:srgbClr val="FFFFFF"/>
                </a:solidFill>
              </a:rPr>
              <a:t>ম</a:t>
            </a:r>
            <a:r>
              <a:rPr b="1" sz="1500" lang="en-US">
                <a:solidFill>
                  <a:srgbClr val="FFFFFF"/>
                </a:solidFill>
              </a:rPr>
              <a:t>য়</a:t>
            </a:r>
            <a:r>
              <a:rPr b="1" sz="1500" lang="en-US">
                <a:solidFill>
                  <a:srgbClr val="FFFFFF"/>
                </a:solidFill>
              </a:rPr>
              <a:t>ঃ</a:t>
            </a:r>
            <a:r>
              <a:rPr b="1" sz="1500" lang="en-US">
                <a:solidFill>
                  <a:srgbClr val="FFFFFF"/>
                </a:solidFill>
              </a:rPr>
              <a:t> </a:t>
            </a:r>
            <a:r>
              <a:rPr b="1" sz="1500" lang="en-US">
                <a:solidFill>
                  <a:srgbClr val="FFFFFF"/>
                </a:solidFill>
              </a:rPr>
              <a:t>৫</a:t>
            </a:r>
            <a:r>
              <a:rPr b="1" sz="1500" lang="en-US">
                <a:solidFill>
                  <a:srgbClr val="FFFFFF"/>
                </a:solidFill>
              </a:rPr>
              <a:t>০</a:t>
            </a:r>
            <a:r>
              <a:rPr b="1" sz="1500" lang="en-US">
                <a:solidFill>
                  <a:srgbClr val="FFFFFF"/>
                </a:solidFill>
              </a:rPr>
              <a:t> </a:t>
            </a:r>
            <a:r>
              <a:rPr b="1" sz="1500" lang="en-US">
                <a:solidFill>
                  <a:srgbClr val="FFFFFF"/>
                </a:solidFill>
              </a:rPr>
              <a:t>ম</a:t>
            </a:r>
            <a:r>
              <a:rPr b="1" sz="1500" lang="en-US">
                <a:solidFill>
                  <a:srgbClr val="FFFFFF"/>
                </a:solidFill>
              </a:rPr>
              <a:t>ি</a:t>
            </a:r>
            <a:r>
              <a:rPr b="1" sz="1500" lang="en-US">
                <a:solidFill>
                  <a:srgbClr val="FFFFFF"/>
                </a:solidFill>
              </a:rPr>
              <a:t>ন</a:t>
            </a:r>
            <a:r>
              <a:rPr b="1" sz="1500" lang="en-US">
                <a:solidFill>
                  <a:srgbClr val="FFFFFF"/>
                </a:solidFill>
              </a:rPr>
              <a:t>িট</a:t>
            </a:r>
            <a:r>
              <a:rPr b="1" sz="1500" lang="en-US">
                <a:solidFill>
                  <a:srgbClr val="FFFFFF"/>
                </a:solidFill>
              </a:rPr>
              <a:t> </a:t>
            </a:r>
            <a:r>
              <a:rPr b="1" sz="1500" lang="en-US">
                <a:solidFill>
                  <a:srgbClr val="FFFFFF"/>
                </a:solidFill>
              </a:rPr>
              <a:t> </a:t>
            </a:r>
            <a:endParaRPr b="1" sz="1500" lang="en-US">
              <a:solidFill>
                <a:srgbClr val="FFFFFF"/>
              </a:solidFill>
            </a:endParaRPr>
          </a:p>
        </p:txBody>
      </p:sp>
      <p:sp>
        <p:nvSpPr>
          <p:cNvPr id="1048668" name=""/>
          <p:cNvSpPr txBox="1"/>
          <p:nvPr/>
        </p:nvSpPr>
        <p:spPr>
          <a:xfrm>
            <a:off x="6780691" y="4620329"/>
            <a:ext cx="2025183" cy="548640"/>
          </a:xfrm>
          <a:prstGeom prst="rect"/>
        </p:spPr>
        <p:txBody>
          <a:bodyPr rtlCol="0" wrap="square">
            <a:spAutoFit/>
          </a:bodyPr>
          <a:p>
            <a:r>
              <a:rPr b="1" sz="1500" lang="en-US">
                <a:solidFill>
                  <a:srgbClr val="FFFFFF"/>
                </a:solidFill>
              </a:rPr>
              <a:t>দ</a:t>
            </a:r>
            <a:r>
              <a:rPr b="1" sz="1500" lang="en-US">
                <a:solidFill>
                  <a:srgbClr val="FFFFFF"/>
                </a:solidFill>
              </a:rPr>
              <a:t>্ব</a:t>
            </a:r>
            <a:r>
              <a:rPr b="1" sz="1500" lang="en-US">
                <a:solidFill>
                  <a:srgbClr val="FFFFFF"/>
                </a:solidFill>
              </a:rPr>
              <a:t>ি</a:t>
            </a:r>
            <a:r>
              <a:rPr b="1" sz="1500" lang="en-US">
                <a:solidFill>
                  <a:srgbClr val="FFFFFF"/>
                </a:solidFill>
              </a:rPr>
              <a:t>তীয়</a:t>
            </a:r>
            <a:r>
              <a:rPr b="1" sz="1500" lang="en-US">
                <a:solidFill>
                  <a:srgbClr val="FFFFFF"/>
                </a:solidFill>
              </a:rPr>
              <a:t> </a:t>
            </a:r>
            <a:r>
              <a:rPr b="1" sz="1500" lang="en-US">
                <a:solidFill>
                  <a:srgbClr val="FFFFFF"/>
                </a:solidFill>
              </a:rPr>
              <a:t>অধ</a:t>
            </a:r>
            <a:r>
              <a:rPr b="1" sz="1500" lang="en-US">
                <a:solidFill>
                  <a:srgbClr val="FFFFFF"/>
                </a:solidFill>
              </a:rPr>
              <a:t>্য</a:t>
            </a:r>
            <a:r>
              <a:rPr b="1" sz="1500" lang="en-US">
                <a:solidFill>
                  <a:srgbClr val="FFFFFF"/>
                </a:solidFill>
              </a:rPr>
              <a:t>া</a:t>
            </a:r>
            <a:r>
              <a:rPr b="1" sz="1500" lang="en-US">
                <a:solidFill>
                  <a:srgbClr val="FFFFFF"/>
                </a:solidFill>
              </a:rPr>
              <a:t>য়</a:t>
            </a:r>
            <a:endParaRPr b="1" sz="1500" lang="en-US">
              <a:solidFill>
                <a:srgbClr val="FFFFFF"/>
              </a:solidFill>
            </a:endParaRPr>
          </a:p>
          <a:p>
            <a:r>
              <a:rPr b="1" sz="1500" lang="en-US">
                <a:solidFill>
                  <a:srgbClr val="FFFFFF"/>
                </a:solidFill>
              </a:rPr>
              <a:t>স</a:t>
            </a:r>
            <a:r>
              <a:rPr b="1" sz="1500" lang="en-US">
                <a:solidFill>
                  <a:srgbClr val="FFFFFF"/>
                </a:solidFill>
              </a:rPr>
              <a:t>ম</a:t>
            </a:r>
            <a:r>
              <a:rPr b="1" sz="1500" lang="en-US">
                <a:solidFill>
                  <a:srgbClr val="FFFFFF"/>
                </a:solidFill>
              </a:rPr>
              <a:t>য়</a:t>
            </a:r>
            <a:r>
              <a:rPr b="1" sz="1500" lang="en-US">
                <a:solidFill>
                  <a:srgbClr val="FFFFFF"/>
                </a:solidFill>
              </a:rPr>
              <a:t>ঃ</a:t>
            </a:r>
            <a:r>
              <a:rPr b="1" sz="1500" lang="en-US">
                <a:solidFill>
                  <a:srgbClr val="FFFFFF"/>
                </a:solidFill>
              </a:rPr>
              <a:t> </a:t>
            </a:r>
            <a:r>
              <a:rPr b="1" sz="1500" lang="en-US">
                <a:solidFill>
                  <a:srgbClr val="FFFFFF"/>
                </a:solidFill>
              </a:rPr>
              <a:t>৫</a:t>
            </a:r>
            <a:r>
              <a:rPr b="1" sz="1500" lang="en-US">
                <a:solidFill>
                  <a:srgbClr val="FFFFFF"/>
                </a:solidFill>
              </a:rPr>
              <a:t>০</a:t>
            </a:r>
            <a:r>
              <a:rPr b="1" sz="1500" lang="en-US">
                <a:solidFill>
                  <a:srgbClr val="FFFFFF"/>
                </a:solidFill>
              </a:rPr>
              <a:t> </a:t>
            </a:r>
            <a:r>
              <a:rPr b="1" sz="1500" lang="en-US">
                <a:solidFill>
                  <a:srgbClr val="FFFFFF"/>
                </a:solidFill>
              </a:rPr>
              <a:t>ম</a:t>
            </a:r>
            <a:r>
              <a:rPr b="1" sz="1500" lang="en-US">
                <a:solidFill>
                  <a:srgbClr val="FFFFFF"/>
                </a:solidFill>
              </a:rPr>
              <a:t>ি</a:t>
            </a:r>
            <a:r>
              <a:rPr b="1" sz="1500" lang="en-US">
                <a:solidFill>
                  <a:srgbClr val="FFFFFF"/>
                </a:solidFill>
              </a:rPr>
              <a:t>ন</a:t>
            </a:r>
            <a:r>
              <a:rPr b="1" sz="1500" lang="en-US">
                <a:solidFill>
                  <a:srgbClr val="FFFFFF"/>
                </a:solidFill>
              </a:rPr>
              <a:t>িট</a:t>
            </a:r>
            <a:r>
              <a:rPr b="1" sz="1500" lang="en-US">
                <a:solidFill>
                  <a:srgbClr val="FFFFFF"/>
                </a:solidFill>
              </a:rPr>
              <a:t> </a:t>
            </a:r>
            <a:r>
              <a:rPr b="1" sz="1500" lang="en-US">
                <a:solidFill>
                  <a:srgbClr val="FFFFFF"/>
                </a:solidFill>
              </a:rPr>
              <a:t> </a:t>
            </a:r>
            <a:endParaRPr b="1" sz="150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dir="out"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603669" y="0"/>
            <a:ext cx="2722172" cy="3115519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0"/>
            <a:ext cx="6772967" cy="2304617"/>
          </a:xfrm>
          <a:prstGeom prst="rect"/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2304616"/>
            <a:ext cx="3744860" cy="4601756"/>
          </a:xfrm>
          <a:prstGeom prst="rect"/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572000" y="3636206"/>
            <a:ext cx="3953632" cy="296791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"/>
          <p:cNvSpPr txBox="1"/>
          <p:nvPr/>
        </p:nvSpPr>
        <p:spPr>
          <a:xfrm>
            <a:off x="557746" y="2550161"/>
            <a:ext cx="8028506" cy="878839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5400" lang="en-US" u="sng">
                <a:solidFill>
                  <a:srgbClr val="000000"/>
                </a:solidFill>
              </a:rPr>
              <a:t>ই</a:t>
            </a:r>
            <a:r>
              <a:rPr b="1" sz="5400" lang="en-US" u="sng">
                <a:solidFill>
                  <a:srgbClr val="000000"/>
                </a:solidFill>
              </a:rPr>
              <a:t>ন</a:t>
            </a:r>
            <a:r>
              <a:rPr b="1" sz="5400" lang="en-US" u="sng">
                <a:solidFill>
                  <a:srgbClr val="000000"/>
                </a:solidFill>
              </a:rPr>
              <a:t>প</a:t>
            </a:r>
            <a:r>
              <a:rPr b="1" sz="5400" lang="en-US" u="sng">
                <a:solidFill>
                  <a:srgbClr val="000000"/>
                </a:solidFill>
              </a:rPr>
              <a:t>ুট</a:t>
            </a:r>
            <a:r>
              <a:rPr b="1" sz="5400" lang="en-US" u="sng">
                <a:solidFill>
                  <a:srgbClr val="000000"/>
                </a:solidFill>
              </a:rPr>
              <a:t> </a:t>
            </a:r>
            <a:r>
              <a:rPr b="1" sz="5400" lang="en-US" u="sng">
                <a:solidFill>
                  <a:srgbClr val="000000"/>
                </a:solidFill>
              </a:rPr>
              <a:t>ও</a:t>
            </a:r>
            <a:r>
              <a:rPr b="1" sz="5400" lang="en-US" u="sng">
                <a:solidFill>
                  <a:srgbClr val="000000"/>
                </a:solidFill>
              </a:rPr>
              <a:t> </a:t>
            </a:r>
            <a:r>
              <a:rPr b="1" sz="5400" lang="en-US" u="sng">
                <a:solidFill>
                  <a:srgbClr val="000000"/>
                </a:solidFill>
              </a:rPr>
              <a:t>আউটপুট</a:t>
            </a:r>
            <a:r>
              <a:rPr b="1" sz="5400" lang="en-US" u="sng">
                <a:solidFill>
                  <a:srgbClr val="000000"/>
                </a:solidFill>
              </a:rPr>
              <a:t> </a:t>
            </a:r>
            <a:r>
              <a:rPr b="1" sz="5400" lang="en-US" u="sng">
                <a:solidFill>
                  <a:srgbClr val="000000"/>
                </a:solidFill>
              </a:rPr>
              <a:t>ড</a:t>
            </a:r>
            <a:r>
              <a:rPr b="1" sz="5400" lang="en-US" u="sng">
                <a:solidFill>
                  <a:srgbClr val="000000"/>
                </a:solidFill>
              </a:rPr>
              <a:t>ি</a:t>
            </a:r>
            <a:r>
              <a:rPr b="1" sz="5400" lang="en-US" u="sng">
                <a:solidFill>
                  <a:srgbClr val="000000"/>
                </a:solidFill>
              </a:rPr>
              <a:t>ভ</a:t>
            </a:r>
            <a:r>
              <a:rPr b="1" sz="5400" lang="en-US" u="sng">
                <a:solidFill>
                  <a:srgbClr val="000000"/>
                </a:solidFill>
              </a:rPr>
              <a:t>া</a:t>
            </a:r>
            <a:r>
              <a:rPr b="1" sz="5400" lang="en-US" u="sng">
                <a:solidFill>
                  <a:srgbClr val="000000"/>
                </a:solidFill>
              </a:rPr>
              <a:t>ইস</a:t>
            </a:r>
            <a:r>
              <a:rPr b="1" sz="5400" lang="en-US" u="sng">
                <a:solidFill>
                  <a:srgbClr val="000000"/>
                </a:solidFill>
              </a:rPr>
              <a:t> </a:t>
            </a:r>
            <a:r>
              <a:rPr b="1" sz="5400" lang="en-US" u="sng">
                <a:solidFill>
                  <a:srgbClr val="000000"/>
                </a:solidFill>
              </a:rPr>
              <a:t> </a:t>
            </a:r>
            <a:r>
              <a:rPr b="1" sz="5400" lang="en-US" u="sng">
                <a:solidFill>
                  <a:srgbClr val="000000"/>
                </a:solidFill>
              </a:rPr>
              <a:t> </a:t>
            </a:r>
            <a:r>
              <a:rPr b="1" sz="5400" lang="en-US" u="sng">
                <a:solidFill>
                  <a:srgbClr val="000000"/>
                </a:solidFill>
              </a:rPr>
              <a:t> </a:t>
            </a:r>
            <a:endParaRPr b="1" sz="5400" lang="en-US" u="sng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0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"/>
          <p:cNvSpPr/>
          <p:nvPr/>
        </p:nvSpPr>
        <p:spPr>
          <a:xfrm>
            <a:off x="432955" y="61711"/>
            <a:ext cx="2087067" cy="6735541"/>
          </a:xfrm>
          <a:prstGeom prst="chevron"/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6200" lang="en-US">
                <a:solidFill>
                  <a:srgbClr val="0000FF"/>
                </a:solidFill>
              </a:rPr>
              <a:t>শ</a:t>
            </a:r>
            <a:r>
              <a:rPr b="1" sz="6200" lang="en-US">
                <a:solidFill>
                  <a:srgbClr val="0000FF"/>
                </a:solidFill>
              </a:rPr>
              <a:t>ি</a:t>
            </a:r>
            <a:endParaRPr b="1" sz="6200" lang="en-US">
              <a:solidFill>
                <a:srgbClr val="0000FF"/>
              </a:solidFill>
            </a:endParaRPr>
          </a:p>
          <a:p>
            <a:pPr algn="ctr"/>
            <a:r>
              <a:rPr b="1" sz="6200" lang="en-US">
                <a:solidFill>
                  <a:srgbClr val="0000FF"/>
                </a:solidFill>
              </a:rPr>
              <a:t>খ</a:t>
            </a:r>
            <a:endParaRPr b="1" sz="6200" lang="en-US">
              <a:solidFill>
                <a:srgbClr val="0000FF"/>
              </a:solidFill>
            </a:endParaRPr>
          </a:p>
          <a:p>
            <a:pPr algn="ctr"/>
            <a:r>
              <a:rPr b="1" sz="6200" lang="en-US">
                <a:solidFill>
                  <a:srgbClr val="0000FF"/>
                </a:solidFill>
              </a:rPr>
              <a:t>ন</a:t>
            </a:r>
            <a:endParaRPr b="1" sz="6200" lang="en-US">
              <a:solidFill>
                <a:srgbClr val="0000FF"/>
              </a:solidFill>
            </a:endParaRPr>
          </a:p>
          <a:p>
            <a:pPr algn="ctr"/>
            <a:r>
              <a:rPr b="1" sz="6200" lang="en-US">
                <a:solidFill>
                  <a:srgbClr val="0000FF"/>
                </a:solidFill>
              </a:rPr>
              <a:t>ফ</a:t>
            </a:r>
            <a:endParaRPr b="1" sz="6200" lang="en-US">
              <a:solidFill>
                <a:srgbClr val="0000FF"/>
              </a:solidFill>
            </a:endParaRPr>
          </a:p>
          <a:p>
            <a:pPr algn="ctr"/>
            <a:r>
              <a:rPr b="1" sz="6200" lang="en-US">
                <a:solidFill>
                  <a:srgbClr val="0000FF"/>
                </a:solidFill>
              </a:rPr>
              <a:t>ল</a:t>
            </a:r>
            <a:endParaRPr b="1" sz="6200" lang="en-US">
              <a:solidFill>
                <a:srgbClr val="0000FF"/>
              </a:solidFill>
            </a:endParaRPr>
          </a:p>
        </p:txBody>
      </p:sp>
      <p:sp>
        <p:nvSpPr>
          <p:cNvPr id="1048663" name=""/>
          <p:cNvSpPr/>
          <p:nvPr/>
        </p:nvSpPr>
        <p:spPr>
          <a:xfrm>
            <a:off x="2394053" y="1294302"/>
            <a:ext cx="6749946" cy="1524000"/>
          </a:xfrm>
          <a:prstGeom prst="homePlate"/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2800" lang="en-US">
                <a:solidFill>
                  <a:srgbClr val="800000"/>
                </a:solidFill>
              </a:rPr>
              <a:t>ব</a:t>
            </a:r>
            <a:r>
              <a:rPr b="1" sz="2800" lang="en-US">
                <a:solidFill>
                  <a:srgbClr val="800000"/>
                </a:solidFill>
              </a:rPr>
              <a:t>ি</a:t>
            </a:r>
            <a:r>
              <a:rPr b="1" sz="2800" lang="en-US">
                <a:solidFill>
                  <a:srgbClr val="800000"/>
                </a:solidFill>
              </a:rPr>
              <a:t>ভ</a:t>
            </a:r>
            <a:r>
              <a:rPr b="1" sz="2800" lang="en-US">
                <a:solidFill>
                  <a:srgbClr val="800000"/>
                </a:solidFill>
              </a:rPr>
              <a:t>ি</a:t>
            </a:r>
            <a:r>
              <a:rPr b="1" sz="2800" lang="en-US">
                <a:solidFill>
                  <a:srgbClr val="800000"/>
                </a:solidFill>
              </a:rPr>
              <a:t>ন্নরকম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ম</a:t>
            </a:r>
            <a:r>
              <a:rPr b="1" sz="2800" lang="en-US">
                <a:solidFill>
                  <a:srgbClr val="800000"/>
                </a:solidFill>
              </a:rPr>
              <a:t>ন</a:t>
            </a:r>
            <a:r>
              <a:rPr b="1" sz="2800" lang="en-US">
                <a:solidFill>
                  <a:srgbClr val="800000"/>
                </a:solidFill>
              </a:rPr>
              <a:t>ি</a:t>
            </a:r>
            <a:r>
              <a:rPr b="1" sz="2800" lang="en-US">
                <a:solidFill>
                  <a:srgbClr val="800000"/>
                </a:solidFill>
              </a:rPr>
              <a:t>ট</a:t>
            </a:r>
            <a:r>
              <a:rPr b="1" sz="2800" lang="en-US">
                <a:solidFill>
                  <a:srgbClr val="800000"/>
                </a:solidFill>
              </a:rPr>
              <a:t>র</a:t>
            </a:r>
            <a:r>
              <a:rPr b="1" sz="2800" lang="en-US">
                <a:solidFill>
                  <a:srgbClr val="800000"/>
                </a:solidFill>
              </a:rPr>
              <a:t>ে</a:t>
            </a:r>
            <a:r>
              <a:rPr b="1" sz="2800" lang="en-US">
                <a:solidFill>
                  <a:srgbClr val="800000"/>
                </a:solidFill>
              </a:rPr>
              <a:t>র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প</a:t>
            </a:r>
            <a:r>
              <a:rPr b="1" sz="2800" lang="en-US">
                <a:solidFill>
                  <a:srgbClr val="800000"/>
                </a:solidFill>
              </a:rPr>
              <a:t>র</a:t>
            </a:r>
            <a:r>
              <a:rPr b="1" sz="2800" lang="en-US">
                <a:solidFill>
                  <a:srgbClr val="800000"/>
                </a:solidFill>
              </a:rPr>
              <a:t>ি</a:t>
            </a:r>
            <a:r>
              <a:rPr b="1" sz="2800" lang="en-US">
                <a:solidFill>
                  <a:srgbClr val="800000"/>
                </a:solidFill>
              </a:rPr>
              <a:t>চয়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বলতে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পারবে</a:t>
            </a:r>
            <a:r>
              <a:rPr b="1" sz="2800" lang="en-US">
                <a:solidFill>
                  <a:srgbClr val="800000"/>
                </a:solidFill>
              </a:rPr>
              <a:t>। 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endParaRPr b="1" sz="2800" lang="en-US">
              <a:solidFill>
                <a:srgbClr val="800000"/>
              </a:solidFill>
            </a:endParaRPr>
          </a:p>
        </p:txBody>
      </p:sp>
      <p:sp>
        <p:nvSpPr>
          <p:cNvPr id="1048664" name=""/>
          <p:cNvSpPr/>
          <p:nvPr/>
        </p:nvSpPr>
        <p:spPr>
          <a:xfrm>
            <a:off x="2394053" y="4045777"/>
            <a:ext cx="6749946" cy="1524000"/>
          </a:xfrm>
          <a:prstGeom prst="homePlate"/>
          <a:solidFill>
            <a:srgbClr val="FFE5E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2800" lang="en-US">
                <a:solidFill>
                  <a:srgbClr val="800000"/>
                </a:solidFill>
              </a:rPr>
              <a:t>ব</a:t>
            </a:r>
            <a:r>
              <a:rPr b="1" sz="2800" lang="en-US">
                <a:solidFill>
                  <a:srgbClr val="800000"/>
                </a:solidFill>
              </a:rPr>
              <a:t>ি</a:t>
            </a:r>
            <a:r>
              <a:rPr b="1" sz="2800" lang="en-US">
                <a:solidFill>
                  <a:srgbClr val="800000"/>
                </a:solidFill>
              </a:rPr>
              <a:t>ভ</a:t>
            </a:r>
            <a:r>
              <a:rPr b="1" sz="2800" lang="en-US">
                <a:solidFill>
                  <a:srgbClr val="800000"/>
                </a:solidFill>
              </a:rPr>
              <a:t>ি</a:t>
            </a:r>
            <a:r>
              <a:rPr b="1" sz="2800" lang="en-US">
                <a:solidFill>
                  <a:srgbClr val="800000"/>
                </a:solidFill>
              </a:rPr>
              <a:t>ন্নরকম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প</a:t>
            </a:r>
            <a:r>
              <a:rPr b="1" sz="2800" lang="en-US">
                <a:solidFill>
                  <a:srgbClr val="800000"/>
                </a:solidFill>
              </a:rPr>
              <a:t>্র</a:t>
            </a:r>
            <a:r>
              <a:rPr b="1" sz="2800" lang="en-US">
                <a:solidFill>
                  <a:srgbClr val="800000"/>
                </a:solidFill>
              </a:rPr>
              <a:t>ি</a:t>
            </a:r>
            <a:r>
              <a:rPr b="1" sz="2800" lang="en-US">
                <a:solidFill>
                  <a:srgbClr val="800000"/>
                </a:solidFill>
              </a:rPr>
              <a:t>ন</a:t>
            </a:r>
            <a:r>
              <a:rPr b="1" sz="2800" lang="en-US">
                <a:solidFill>
                  <a:srgbClr val="800000"/>
                </a:solidFill>
              </a:rPr>
              <a:t>্ট</a:t>
            </a:r>
            <a:r>
              <a:rPr b="1" sz="2800" lang="en-US">
                <a:solidFill>
                  <a:srgbClr val="800000"/>
                </a:solidFill>
              </a:rPr>
              <a:t>ার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স</a:t>
            </a:r>
            <a:r>
              <a:rPr b="1" sz="2800" lang="en-US">
                <a:solidFill>
                  <a:srgbClr val="800000"/>
                </a:solidFill>
              </a:rPr>
              <a:t>ম</a:t>
            </a:r>
            <a:r>
              <a:rPr b="1" sz="2800" lang="en-US">
                <a:solidFill>
                  <a:srgbClr val="800000"/>
                </a:solidFill>
              </a:rPr>
              <a:t>্প</a:t>
            </a:r>
            <a:r>
              <a:rPr b="1" sz="2800" lang="en-US">
                <a:solidFill>
                  <a:srgbClr val="800000"/>
                </a:solidFill>
              </a:rPr>
              <a:t>র্কে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লিখ</a:t>
            </a:r>
            <a:r>
              <a:rPr b="1" sz="2800" lang="en-US">
                <a:solidFill>
                  <a:srgbClr val="800000"/>
                </a:solidFill>
              </a:rPr>
              <a:t>ত</a:t>
            </a:r>
            <a:r>
              <a:rPr b="1" sz="2800" lang="en-US">
                <a:solidFill>
                  <a:srgbClr val="800000"/>
                </a:solidFill>
              </a:rPr>
              <a:t>ে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পারবে</a:t>
            </a:r>
            <a:r>
              <a:rPr b="1" sz="2800" lang="en-US">
                <a:solidFill>
                  <a:srgbClr val="800000"/>
                </a:solidFill>
              </a:rPr>
              <a:t>। 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r>
              <a:rPr b="1" sz="2800" lang="en-US">
                <a:solidFill>
                  <a:srgbClr val="800000"/>
                </a:solidFill>
              </a:rPr>
              <a:t> </a:t>
            </a:r>
            <a:endParaRPr b="1" sz="2800"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>
    <p:pull dir="l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4787856" cy="3594149"/>
          </a:xfrm>
          <a:prstGeom prst="rect"/>
        </p:spPr>
      </p:pic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t="0" b="0"/>
          <a:stretch>
            <a:fillRect/>
          </a:stretch>
        </p:blipFill>
        <p:spPr>
          <a:xfrm rot="0">
            <a:off x="0" y="3915049"/>
            <a:ext cx="4251708" cy="2942951"/>
          </a:xfrm>
          <a:prstGeom prst="rect"/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4572000" y="3915049"/>
            <a:ext cx="4382995" cy="3020721"/>
          </a:xfrm>
          <a:prstGeom prst="rect"/>
        </p:spPr>
      </p:pic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t="0" b="0"/>
          <a:stretch>
            <a:fillRect/>
          </a:stretch>
        </p:blipFill>
        <p:spPr>
          <a:xfrm rot="0">
            <a:off x="4340447" y="0"/>
            <a:ext cx="4803553" cy="328002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ECC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t="0" b="0"/>
          <a:stretch>
            <a:fillRect/>
          </a:stretch>
        </p:blipFill>
        <p:spPr>
          <a:xfrm rot="0">
            <a:off x="0" y="0"/>
            <a:ext cx="4922694" cy="3371446"/>
          </a:xfrm>
          <a:prstGeom prst="rect"/>
        </p:spPr>
      </p:pic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59354" y="3429000"/>
            <a:ext cx="3971674" cy="3455374"/>
          </a:xfrm>
          <a:prstGeom prst="rect"/>
        </p:spPr>
      </p:pic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4988706" y="0"/>
            <a:ext cx="4380645" cy="3290766"/>
          </a:xfrm>
          <a:prstGeom prst="rect"/>
        </p:spPr>
      </p:pic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00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"/>
          <p:cNvSpPr txBox="1"/>
          <p:nvPr/>
        </p:nvSpPr>
        <p:spPr>
          <a:xfrm>
            <a:off x="702592" y="2677159"/>
            <a:ext cx="7783528" cy="751840"/>
          </a:xfrm>
          <a:prstGeom prst="rect"/>
        </p:spPr>
        <p:txBody>
          <a:bodyPr rtlCol="0" wrap="square">
            <a:spAutoFit/>
          </a:bodyPr>
          <a:p>
            <a:r>
              <a:rPr b="1" sz="4400" lang="en-US">
                <a:solidFill>
                  <a:srgbClr val="330066"/>
                </a:solidFill>
              </a:rPr>
              <a:t>L</a:t>
            </a:r>
            <a:r>
              <a:rPr b="1" sz="4400" lang="en-US">
                <a:solidFill>
                  <a:srgbClr val="330066"/>
                </a:solidFill>
              </a:rPr>
              <a:t>C</a:t>
            </a:r>
            <a:r>
              <a:rPr b="1" sz="4400" lang="en-US">
                <a:solidFill>
                  <a:srgbClr val="330066"/>
                </a:solidFill>
              </a:rPr>
              <a:t>D</a:t>
            </a:r>
            <a:r>
              <a:rPr b="1" sz="4400" lang="en-US">
                <a:solidFill>
                  <a:srgbClr val="330066"/>
                </a:solidFill>
              </a:rPr>
              <a:t>=</a:t>
            </a:r>
            <a:r>
              <a:rPr b="1" sz="4400" lang="en-US">
                <a:solidFill>
                  <a:srgbClr val="330066"/>
                </a:solidFill>
              </a:rPr>
              <a:t> </a:t>
            </a:r>
            <a:r>
              <a:rPr b="1" sz="4400" lang="en-US">
                <a:solidFill>
                  <a:srgbClr val="330066"/>
                </a:solidFill>
              </a:rPr>
              <a:t>L</a:t>
            </a:r>
            <a:r>
              <a:rPr b="1" sz="4400" lang="en-US">
                <a:solidFill>
                  <a:srgbClr val="330066"/>
                </a:solidFill>
              </a:rPr>
              <a:t>i</a:t>
            </a:r>
            <a:r>
              <a:rPr b="1" sz="4400" lang="en-US">
                <a:solidFill>
                  <a:srgbClr val="330066"/>
                </a:solidFill>
              </a:rPr>
              <a:t>q</a:t>
            </a:r>
            <a:r>
              <a:rPr b="1" sz="4400" lang="en-US">
                <a:solidFill>
                  <a:srgbClr val="330066"/>
                </a:solidFill>
              </a:rPr>
              <a:t>u</a:t>
            </a:r>
            <a:r>
              <a:rPr b="1" sz="4400" lang="en-US">
                <a:solidFill>
                  <a:srgbClr val="330066"/>
                </a:solidFill>
              </a:rPr>
              <a:t>i</a:t>
            </a:r>
            <a:r>
              <a:rPr b="1" sz="4400" lang="en-US">
                <a:solidFill>
                  <a:srgbClr val="330066"/>
                </a:solidFill>
              </a:rPr>
              <a:t>d</a:t>
            </a:r>
            <a:r>
              <a:rPr b="1" sz="4400" lang="en-US">
                <a:solidFill>
                  <a:srgbClr val="330066"/>
                </a:solidFill>
              </a:rPr>
              <a:t> </a:t>
            </a:r>
            <a:r>
              <a:rPr b="1" sz="4400" lang="en-US">
                <a:solidFill>
                  <a:srgbClr val="330066"/>
                </a:solidFill>
              </a:rPr>
              <a:t>C</a:t>
            </a:r>
            <a:r>
              <a:rPr b="1" sz="4400" lang="en-US">
                <a:solidFill>
                  <a:srgbClr val="330066"/>
                </a:solidFill>
              </a:rPr>
              <a:t>r</a:t>
            </a:r>
            <a:r>
              <a:rPr b="1" sz="4400" lang="en-US">
                <a:solidFill>
                  <a:srgbClr val="330066"/>
                </a:solidFill>
              </a:rPr>
              <a:t>y</a:t>
            </a:r>
            <a:r>
              <a:rPr b="1" sz="4400" lang="en-US">
                <a:solidFill>
                  <a:srgbClr val="330066"/>
                </a:solidFill>
              </a:rPr>
              <a:t>s</a:t>
            </a:r>
            <a:r>
              <a:rPr b="1" sz="4400" lang="en-US">
                <a:solidFill>
                  <a:srgbClr val="330066"/>
                </a:solidFill>
              </a:rPr>
              <a:t>t</a:t>
            </a:r>
            <a:r>
              <a:rPr b="1" sz="4400" lang="en-US">
                <a:solidFill>
                  <a:srgbClr val="330066"/>
                </a:solidFill>
              </a:rPr>
              <a:t>a</a:t>
            </a:r>
            <a:r>
              <a:rPr b="1" sz="4400" lang="en-US">
                <a:solidFill>
                  <a:srgbClr val="330066"/>
                </a:solidFill>
              </a:rPr>
              <a:t>l</a:t>
            </a:r>
            <a:r>
              <a:rPr b="1" sz="4400" lang="en-US">
                <a:solidFill>
                  <a:srgbClr val="330066"/>
                </a:solidFill>
              </a:rPr>
              <a:t> </a:t>
            </a:r>
            <a:r>
              <a:rPr b="1" sz="4400" lang="en-US">
                <a:solidFill>
                  <a:srgbClr val="330066"/>
                </a:solidFill>
              </a:rPr>
              <a:t>D</a:t>
            </a:r>
            <a:r>
              <a:rPr b="1" sz="4400" lang="en-US">
                <a:solidFill>
                  <a:srgbClr val="330066"/>
                </a:solidFill>
              </a:rPr>
              <a:t>i</a:t>
            </a:r>
            <a:r>
              <a:rPr b="1" sz="4400" lang="en-US">
                <a:solidFill>
                  <a:srgbClr val="330066"/>
                </a:solidFill>
              </a:rPr>
              <a:t>s</a:t>
            </a:r>
            <a:r>
              <a:rPr b="1" sz="4400" lang="en-US">
                <a:solidFill>
                  <a:srgbClr val="330066"/>
                </a:solidFill>
              </a:rPr>
              <a:t>p</a:t>
            </a:r>
            <a:r>
              <a:rPr b="1" sz="4400" lang="en-US">
                <a:solidFill>
                  <a:srgbClr val="330066"/>
                </a:solidFill>
              </a:rPr>
              <a:t>l</a:t>
            </a:r>
            <a:r>
              <a:rPr b="1" sz="4400" lang="en-US">
                <a:solidFill>
                  <a:srgbClr val="330066"/>
                </a:solidFill>
              </a:rPr>
              <a:t>a</a:t>
            </a:r>
            <a:r>
              <a:rPr b="1" sz="4400" lang="en-US">
                <a:solidFill>
                  <a:srgbClr val="330066"/>
                </a:solidFill>
              </a:rPr>
              <a:t>y</a:t>
            </a:r>
            <a:r>
              <a:rPr b="1" sz="4400" lang="en-US">
                <a:solidFill>
                  <a:srgbClr val="330066"/>
                </a:solidFill>
              </a:rPr>
              <a:t> </a:t>
            </a:r>
            <a:endParaRPr b="1" sz="4400" lang="en-US">
              <a:solidFill>
                <a:srgbClr val="330066"/>
              </a:solidFill>
            </a:endParaRPr>
          </a:p>
        </p:txBody>
      </p:sp>
      <p:sp>
        <p:nvSpPr>
          <p:cNvPr id="1048654" name=""/>
          <p:cNvSpPr txBox="1"/>
          <p:nvPr/>
        </p:nvSpPr>
        <p:spPr>
          <a:xfrm>
            <a:off x="702592" y="1284360"/>
            <a:ext cx="6843883" cy="751840"/>
          </a:xfrm>
          <a:prstGeom prst="rect"/>
        </p:spPr>
        <p:txBody>
          <a:bodyPr rtlCol="0" wrap="square">
            <a:spAutoFit/>
          </a:bodyPr>
          <a:p>
            <a:r>
              <a:rPr b="1" sz="4400" lang="en-US">
                <a:solidFill>
                  <a:srgbClr val="FF6600"/>
                </a:solidFill>
              </a:rPr>
              <a:t>C</a:t>
            </a:r>
            <a:r>
              <a:rPr b="1" sz="4400" lang="en-US">
                <a:solidFill>
                  <a:srgbClr val="FF6600"/>
                </a:solidFill>
              </a:rPr>
              <a:t>T</a:t>
            </a:r>
            <a:r>
              <a:rPr b="1" sz="4400" lang="en-US">
                <a:solidFill>
                  <a:srgbClr val="FF6600"/>
                </a:solidFill>
              </a:rPr>
              <a:t>R</a:t>
            </a:r>
            <a:r>
              <a:rPr b="1" sz="4400" lang="en-US">
                <a:solidFill>
                  <a:srgbClr val="FF6600"/>
                </a:solidFill>
              </a:rPr>
              <a:t>=</a:t>
            </a:r>
            <a:r>
              <a:rPr b="1" sz="4400" lang="en-US">
                <a:solidFill>
                  <a:srgbClr val="FF6600"/>
                </a:solidFill>
              </a:rPr>
              <a:t> </a:t>
            </a:r>
            <a:r>
              <a:rPr b="1" sz="4400" lang="en-US">
                <a:solidFill>
                  <a:srgbClr val="FF6600"/>
                </a:solidFill>
              </a:rPr>
              <a:t>C</a:t>
            </a:r>
            <a:r>
              <a:rPr b="1" sz="4400" lang="en-US">
                <a:solidFill>
                  <a:srgbClr val="FF6600"/>
                </a:solidFill>
              </a:rPr>
              <a:t>a</a:t>
            </a:r>
            <a:r>
              <a:rPr b="1" sz="4400" lang="en-US">
                <a:solidFill>
                  <a:srgbClr val="FF6600"/>
                </a:solidFill>
              </a:rPr>
              <a:t>t</a:t>
            </a:r>
            <a:r>
              <a:rPr b="1" sz="4400" lang="en-US">
                <a:solidFill>
                  <a:srgbClr val="FF6600"/>
                </a:solidFill>
              </a:rPr>
              <a:t>h</a:t>
            </a:r>
            <a:r>
              <a:rPr b="1" sz="4400" lang="en-US">
                <a:solidFill>
                  <a:srgbClr val="FF6600"/>
                </a:solidFill>
              </a:rPr>
              <a:t>o</a:t>
            </a:r>
            <a:r>
              <a:rPr b="1" sz="4400" lang="en-US">
                <a:solidFill>
                  <a:srgbClr val="FF6600"/>
                </a:solidFill>
              </a:rPr>
              <a:t>d</a:t>
            </a:r>
            <a:r>
              <a:rPr b="1" sz="4400" lang="en-US">
                <a:solidFill>
                  <a:srgbClr val="FF6600"/>
                </a:solidFill>
              </a:rPr>
              <a:t>e</a:t>
            </a:r>
            <a:r>
              <a:rPr b="1" sz="4400" lang="en-US">
                <a:solidFill>
                  <a:srgbClr val="FF6600"/>
                </a:solidFill>
              </a:rPr>
              <a:t> </a:t>
            </a:r>
            <a:r>
              <a:rPr b="1" sz="4400" lang="en-US">
                <a:solidFill>
                  <a:srgbClr val="FF6600"/>
                </a:solidFill>
              </a:rPr>
              <a:t>R</a:t>
            </a:r>
            <a:r>
              <a:rPr b="1" sz="4400" lang="en-US">
                <a:solidFill>
                  <a:srgbClr val="FF6600"/>
                </a:solidFill>
              </a:rPr>
              <a:t>a</a:t>
            </a:r>
            <a:r>
              <a:rPr b="1" sz="4400" lang="en-US">
                <a:solidFill>
                  <a:srgbClr val="FF6600"/>
                </a:solidFill>
              </a:rPr>
              <a:t>y</a:t>
            </a:r>
            <a:r>
              <a:rPr b="1" sz="4400" lang="en-US">
                <a:solidFill>
                  <a:srgbClr val="FF6600"/>
                </a:solidFill>
              </a:rPr>
              <a:t> </a:t>
            </a:r>
            <a:r>
              <a:rPr b="1" sz="4400" lang="en-US">
                <a:solidFill>
                  <a:srgbClr val="FF6600"/>
                </a:solidFill>
              </a:rPr>
              <a:t>T</a:t>
            </a:r>
            <a:r>
              <a:rPr b="1" sz="4400" lang="en-US">
                <a:solidFill>
                  <a:srgbClr val="FF6600"/>
                </a:solidFill>
              </a:rPr>
              <a:t>u</a:t>
            </a:r>
            <a:r>
              <a:rPr b="1" sz="4400" lang="en-US">
                <a:solidFill>
                  <a:srgbClr val="FF6600"/>
                </a:solidFill>
              </a:rPr>
              <a:t>b</a:t>
            </a:r>
            <a:r>
              <a:rPr b="1" sz="4400" lang="en-US">
                <a:solidFill>
                  <a:srgbClr val="FF6600"/>
                </a:solidFill>
              </a:rPr>
              <a:t>e</a:t>
            </a:r>
            <a:r>
              <a:rPr b="1" sz="4400" lang="en-US">
                <a:solidFill>
                  <a:srgbClr val="FF6600"/>
                </a:solidFill>
              </a:rPr>
              <a:t> </a:t>
            </a:r>
            <a:endParaRPr b="1" sz="4400" lang="en-US">
              <a:solidFill>
                <a:srgbClr val="FF6600"/>
              </a:solidFill>
            </a:endParaRPr>
          </a:p>
        </p:txBody>
      </p:sp>
      <p:sp>
        <p:nvSpPr>
          <p:cNvPr id="1048655" name=""/>
          <p:cNvSpPr txBox="1"/>
          <p:nvPr/>
        </p:nvSpPr>
        <p:spPr>
          <a:xfrm>
            <a:off x="702593" y="4112931"/>
            <a:ext cx="7258904" cy="751840"/>
          </a:xfrm>
          <a:prstGeom prst="rect"/>
        </p:spPr>
        <p:txBody>
          <a:bodyPr rtlCol="0" wrap="square">
            <a:spAutoFit/>
          </a:bodyPr>
          <a:p>
            <a:r>
              <a:rPr b="1" sz="4400" lang="en-US">
                <a:solidFill>
                  <a:srgbClr val="800000"/>
                </a:solidFill>
              </a:rPr>
              <a:t>L</a:t>
            </a:r>
            <a:r>
              <a:rPr b="1" sz="4400" lang="en-US">
                <a:solidFill>
                  <a:srgbClr val="800000"/>
                </a:solidFill>
              </a:rPr>
              <a:t>E</a:t>
            </a:r>
            <a:r>
              <a:rPr b="1" sz="4400" lang="en-US">
                <a:solidFill>
                  <a:srgbClr val="800000"/>
                </a:solidFill>
              </a:rPr>
              <a:t>D</a:t>
            </a:r>
            <a:r>
              <a:rPr b="1" sz="4400" lang="en-US">
                <a:solidFill>
                  <a:srgbClr val="800000"/>
                </a:solidFill>
              </a:rPr>
              <a:t>=</a:t>
            </a:r>
            <a:r>
              <a:rPr b="1" sz="4400" lang="en-US">
                <a:solidFill>
                  <a:srgbClr val="800000"/>
                </a:solidFill>
              </a:rPr>
              <a:t> </a:t>
            </a:r>
            <a:r>
              <a:rPr b="1" sz="4400" lang="en-US">
                <a:solidFill>
                  <a:srgbClr val="800000"/>
                </a:solidFill>
              </a:rPr>
              <a:t>L</a:t>
            </a:r>
            <a:r>
              <a:rPr b="1" sz="4400" lang="en-US">
                <a:solidFill>
                  <a:srgbClr val="800000"/>
                </a:solidFill>
              </a:rPr>
              <a:t>i</a:t>
            </a:r>
            <a:r>
              <a:rPr b="1" sz="4400" lang="en-US">
                <a:solidFill>
                  <a:srgbClr val="800000"/>
                </a:solidFill>
              </a:rPr>
              <a:t>g</a:t>
            </a:r>
            <a:r>
              <a:rPr b="1" sz="4400" lang="en-US">
                <a:solidFill>
                  <a:srgbClr val="800000"/>
                </a:solidFill>
              </a:rPr>
              <a:t>h</a:t>
            </a:r>
            <a:r>
              <a:rPr b="1" sz="4400" lang="en-US">
                <a:solidFill>
                  <a:srgbClr val="800000"/>
                </a:solidFill>
              </a:rPr>
              <a:t>t</a:t>
            </a:r>
            <a:r>
              <a:rPr b="1" sz="4400" lang="en-US">
                <a:solidFill>
                  <a:srgbClr val="800000"/>
                </a:solidFill>
              </a:rPr>
              <a:t> </a:t>
            </a:r>
            <a:r>
              <a:rPr b="1" sz="4400" lang="en-US">
                <a:solidFill>
                  <a:srgbClr val="800000"/>
                </a:solidFill>
              </a:rPr>
              <a:t>E</a:t>
            </a:r>
            <a:r>
              <a:rPr b="1" sz="4400" lang="en-US">
                <a:solidFill>
                  <a:srgbClr val="800000"/>
                </a:solidFill>
              </a:rPr>
              <a:t>m</a:t>
            </a:r>
            <a:r>
              <a:rPr b="1" sz="4400" lang="en-US">
                <a:solidFill>
                  <a:srgbClr val="800000"/>
                </a:solidFill>
              </a:rPr>
              <a:t>i</a:t>
            </a:r>
            <a:r>
              <a:rPr b="1" sz="4400" lang="en-US">
                <a:solidFill>
                  <a:srgbClr val="800000"/>
                </a:solidFill>
              </a:rPr>
              <a:t>t</a:t>
            </a:r>
            <a:r>
              <a:rPr b="1" sz="4400" lang="en-US">
                <a:solidFill>
                  <a:srgbClr val="800000"/>
                </a:solidFill>
              </a:rPr>
              <a:t>t</a:t>
            </a:r>
            <a:r>
              <a:rPr b="1" sz="4400" lang="en-US">
                <a:solidFill>
                  <a:srgbClr val="800000"/>
                </a:solidFill>
              </a:rPr>
              <a:t>i</a:t>
            </a:r>
            <a:r>
              <a:rPr b="1" sz="4400" lang="en-US">
                <a:solidFill>
                  <a:srgbClr val="800000"/>
                </a:solidFill>
              </a:rPr>
              <a:t>ng</a:t>
            </a:r>
            <a:r>
              <a:rPr b="1" sz="4400" lang="en-US">
                <a:solidFill>
                  <a:srgbClr val="800000"/>
                </a:solidFill>
              </a:rPr>
              <a:t> </a:t>
            </a:r>
            <a:r>
              <a:rPr b="1" sz="4400" lang="en-US">
                <a:solidFill>
                  <a:srgbClr val="800000"/>
                </a:solidFill>
              </a:rPr>
              <a:t>D</a:t>
            </a:r>
            <a:r>
              <a:rPr b="1" sz="4400" lang="en-US">
                <a:solidFill>
                  <a:srgbClr val="800000"/>
                </a:solidFill>
              </a:rPr>
              <a:t>i</a:t>
            </a:r>
            <a:r>
              <a:rPr b="1" sz="4400" lang="en-US">
                <a:solidFill>
                  <a:srgbClr val="800000"/>
                </a:solidFill>
              </a:rPr>
              <a:t>o</a:t>
            </a:r>
            <a:r>
              <a:rPr b="1" sz="4400" lang="en-US">
                <a:solidFill>
                  <a:srgbClr val="800000"/>
                </a:solidFill>
              </a:rPr>
              <a:t>d</a:t>
            </a:r>
            <a:r>
              <a:rPr b="1" sz="4400" lang="en-US">
                <a:solidFill>
                  <a:srgbClr val="800000"/>
                </a:solidFill>
              </a:rPr>
              <a:t> </a:t>
            </a:r>
            <a:endParaRPr b="1" sz="4400"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14:window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"/>
          <p:cNvSpPr/>
          <p:nvPr/>
        </p:nvSpPr>
        <p:spPr>
          <a:xfrm>
            <a:off x="1318270" y="140603"/>
            <a:ext cx="7165707" cy="1707059"/>
          </a:xfrm>
          <a:prstGeom prst="wedgeRoundRectCallout"/>
          <a:solidFill>
            <a:srgbClr val="CCFECC"/>
          </a:solidFill>
          <a:ln w="381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900" lang="en-US"/>
              <a:t>ন</a:t>
            </a:r>
            <a:r>
              <a:rPr b="1" sz="3900" lang="en-US"/>
              <a:t>ি</a:t>
            </a:r>
            <a:r>
              <a:rPr b="1" sz="3900" lang="en-US"/>
              <a:t>চ</a:t>
            </a:r>
            <a:r>
              <a:rPr b="1" sz="3900" lang="en-US"/>
              <a:t>ে</a:t>
            </a:r>
            <a:r>
              <a:rPr b="1" sz="3900" lang="en-US"/>
              <a:t>র</a:t>
            </a:r>
            <a:r>
              <a:rPr b="1" sz="3900" lang="en-US"/>
              <a:t> </a:t>
            </a:r>
            <a:r>
              <a:rPr b="1" sz="3900" lang="en-US"/>
              <a:t>শ</a:t>
            </a:r>
            <a:r>
              <a:rPr b="1" sz="3900" lang="en-US"/>
              <a:t>ব</a:t>
            </a:r>
            <a:r>
              <a:rPr b="1" sz="3900" lang="en-US"/>
              <a:t>্দ</a:t>
            </a:r>
            <a:r>
              <a:rPr b="1" sz="3900" lang="en-US"/>
              <a:t>গ</a:t>
            </a:r>
            <a:r>
              <a:rPr b="1" sz="3900" lang="en-US"/>
              <a:t>ু</a:t>
            </a:r>
            <a:r>
              <a:rPr b="1" sz="3900" lang="en-US"/>
              <a:t>ল</a:t>
            </a:r>
            <a:r>
              <a:rPr b="1" sz="3900" lang="en-US"/>
              <a:t>ো</a:t>
            </a:r>
            <a:r>
              <a:rPr b="1" sz="3900" lang="en-US"/>
              <a:t>র</a:t>
            </a:r>
            <a:r>
              <a:rPr b="1" sz="3900" lang="en-US"/>
              <a:t> </a:t>
            </a:r>
            <a:r>
              <a:rPr b="1" sz="3900" lang="en-US"/>
              <a:t> </a:t>
            </a:r>
            <a:r>
              <a:rPr b="1" sz="3900" lang="en-US"/>
              <a:t>পূর্ণ</a:t>
            </a:r>
            <a:r>
              <a:rPr b="1" sz="3900" lang="en-US"/>
              <a:t>র</a:t>
            </a:r>
            <a:r>
              <a:rPr b="1" sz="3900" lang="en-US"/>
              <a:t>ূপ</a:t>
            </a:r>
            <a:r>
              <a:rPr b="1" sz="3900" lang="en-US"/>
              <a:t> </a:t>
            </a:r>
            <a:r>
              <a:rPr b="1" sz="3900" lang="en-US"/>
              <a:t>ব</a:t>
            </a:r>
            <a:r>
              <a:rPr b="1" sz="3900" lang="en-US"/>
              <a:t>ল</a:t>
            </a:r>
            <a:r>
              <a:rPr b="1" sz="3900" lang="en-US"/>
              <a:t> </a:t>
            </a:r>
            <a:r>
              <a:rPr b="1" sz="3900" lang="en-US"/>
              <a:t> </a:t>
            </a:r>
            <a:endParaRPr b="1" sz="3900" lang="en-US"/>
          </a:p>
        </p:txBody>
      </p:sp>
      <p:sp>
        <p:nvSpPr>
          <p:cNvPr id="1048657" name=""/>
          <p:cNvSpPr/>
          <p:nvPr/>
        </p:nvSpPr>
        <p:spPr>
          <a:xfrm>
            <a:off x="1318268" y="2775398"/>
            <a:ext cx="2177184" cy="1278875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500" lang="en-US">
                <a:solidFill>
                  <a:srgbClr val="800000"/>
                </a:solidFill>
              </a:rPr>
              <a:t>C</a:t>
            </a:r>
            <a:r>
              <a:rPr b="1" sz="5500" lang="en-US">
                <a:solidFill>
                  <a:srgbClr val="800000"/>
                </a:solidFill>
              </a:rPr>
              <a:t>R</a:t>
            </a:r>
            <a:r>
              <a:rPr b="1" sz="5500" lang="en-US">
                <a:solidFill>
                  <a:srgbClr val="800000"/>
                </a:solidFill>
              </a:rPr>
              <a:t>T</a:t>
            </a:r>
            <a:endParaRPr b="1" sz="5500" lang="en-US">
              <a:solidFill>
                <a:srgbClr val="800000"/>
              </a:solidFill>
            </a:endParaRPr>
          </a:p>
        </p:txBody>
      </p:sp>
      <p:sp>
        <p:nvSpPr>
          <p:cNvPr id="1048660" name=""/>
          <p:cNvSpPr/>
          <p:nvPr/>
        </p:nvSpPr>
        <p:spPr>
          <a:xfrm>
            <a:off x="3812530" y="2792754"/>
            <a:ext cx="2177184" cy="1260797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500" lang="en-US">
                <a:solidFill>
                  <a:srgbClr val="800000"/>
                </a:solidFill>
              </a:rPr>
              <a:t>L</a:t>
            </a:r>
            <a:r>
              <a:rPr b="1" sz="5500" lang="en-US">
                <a:solidFill>
                  <a:srgbClr val="800000"/>
                </a:solidFill>
              </a:rPr>
              <a:t>C</a:t>
            </a:r>
            <a:r>
              <a:rPr b="1" sz="5500" lang="en-US">
                <a:solidFill>
                  <a:srgbClr val="800000"/>
                </a:solidFill>
              </a:rPr>
              <a:t>D</a:t>
            </a:r>
            <a:endParaRPr b="1" sz="5500" lang="en-US">
              <a:solidFill>
                <a:srgbClr val="800000"/>
              </a:solidFill>
            </a:endParaRPr>
          </a:p>
        </p:txBody>
      </p:sp>
      <p:sp>
        <p:nvSpPr>
          <p:cNvPr id="1048661" name=""/>
          <p:cNvSpPr/>
          <p:nvPr/>
        </p:nvSpPr>
        <p:spPr>
          <a:xfrm>
            <a:off x="6306792" y="2792754"/>
            <a:ext cx="2177184" cy="1252118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500" lang="en-US">
                <a:solidFill>
                  <a:srgbClr val="800000"/>
                </a:solidFill>
              </a:rPr>
              <a:t>L</a:t>
            </a:r>
            <a:r>
              <a:rPr b="1" sz="5500" lang="en-US">
                <a:solidFill>
                  <a:srgbClr val="800000"/>
                </a:solidFill>
              </a:rPr>
              <a:t>E</a:t>
            </a:r>
            <a:r>
              <a:rPr b="1" sz="5500" lang="en-US">
                <a:solidFill>
                  <a:srgbClr val="800000"/>
                </a:solidFill>
              </a:rPr>
              <a:t>D</a:t>
            </a:r>
            <a:endParaRPr b="1" sz="5500"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dir="l" isContent="1" isInverted="0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STK-L21</dc:creator>
  <dcterms:created xsi:type="dcterms:W3CDTF">2015-05-11T21:30:45Z</dcterms:created>
  <dcterms:modified xsi:type="dcterms:W3CDTF">2021-06-01T16:20:02Z</dcterms:modified>
</cp:coreProperties>
</file>