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552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DC4D-E8AA-4BEB-9DF9-A3A248B7B7D5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E2C5-4C0A-409D-B2BF-2F830C282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DC4D-E8AA-4BEB-9DF9-A3A248B7B7D5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E2C5-4C0A-409D-B2BF-2F830C282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DC4D-E8AA-4BEB-9DF9-A3A248B7B7D5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E2C5-4C0A-409D-B2BF-2F830C282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DC4D-E8AA-4BEB-9DF9-A3A248B7B7D5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E2C5-4C0A-409D-B2BF-2F830C282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DC4D-E8AA-4BEB-9DF9-A3A248B7B7D5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E2C5-4C0A-409D-B2BF-2F830C282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DC4D-E8AA-4BEB-9DF9-A3A248B7B7D5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E2C5-4C0A-409D-B2BF-2F830C282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DC4D-E8AA-4BEB-9DF9-A3A248B7B7D5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E2C5-4C0A-409D-B2BF-2F830C282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DC4D-E8AA-4BEB-9DF9-A3A248B7B7D5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E2C5-4C0A-409D-B2BF-2F830C282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DC4D-E8AA-4BEB-9DF9-A3A248B7B7D5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E2C5-4C0A-409D-B2BF-2F830C282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DC4D-E8AA-4BEB-9DF9-A3A248B7B7D5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E2C5-4C0A-409D-B2BF-2F830C282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DC4D-E8AA-4BEB-9DF9-A3A248B7B7D5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E2C5-4C0A-409D-B2BF-2F830C282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8DC4D-E8AA-4BEB-9DF9-A3A248B7B7D5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CE2C5-4C0A-409D-B2BF-2F830C282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hakhawath747@gamil.com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106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আজকের ক্লাসে সবাইকে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295400"/>
            <a:ext cx="8458200" cy="43434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a1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43600"/>
            <a:ext cx="4724400" cy="914400"/>
          </a:xfrm>
          <a:prstGeom prst="rect">
            <a:avLst/>
          </a:prstGeom>
          <a:noFill/>
        </p:spPr>
      </p:pic>
      <p:pic>
        <p:nvPicPr>
          <p:cNvPr id="1027" name="Picture 3" descr="C:\Users\sagor khan\Downloads\a1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648200" y="5867400"/>
            <a:ext cx="4495800" cy="9906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33400" y="1524000"/>
            <a:ext cx="1905000" cy="2057400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90800" y="3276600"/>
            <a:ext cx="2133600" cy="2286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24400" y="1371600"/>
            <a:ext cx="2133600" cy="2209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248400" y="3276600"/>
            <a:ext cx="2133600" cy="220980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066800" y="1981200"/>
            <a:ext cx="99060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SutonnyOMJ" pitchFamily="2" charset="0"/>
                <a:cs typeface="SutonnyOMJ" pitchFamily="2" charset="0"/>
              </a:rPr>
              <a:t>স্বা</a:t>
            </a:r>
            <a:endParaRPr lang="en-US" sz="4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71800" y="3886200"/>
            <a:ext cx="106680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SutonnyOMJ" pitchFamily="2" charset="0"/>
                <a:cs typeface="SutonnyOMJ" pitchFamily="2" charset="0"/>
              </a:rPr>
              <a:t>গ</a:t>
            </a:r>
            <a:endParaRPr lang="en-US" sz="4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0" y="1905000"/>
            <a:ext cx="10668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SutonnyOMJ" pitchFamily="2" charset="0"/>
                <a:cs typeface="SutonnyOMJ" pitchFamily="2" charset="0"/>
              </a:rPr>
              <a:t>ত</a:t>
            </a:r>
            <a:endParaRPr lang="en-US" sz="4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0" y="4038600"/>
            <a:ext cx="114300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SutonnyOMJ" pitchFamily="2" charset="0"/>
                <a:cs typeface="SutonnyOMJ" pitchFamily="2" charset="0"/>
              </a:rPr>
              <a:t>ম </a:t>
            </a:r>
            <a:endParaRPr lang="en-US" sz="48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" y="152400"/>
            <a:ext cx="8305800" cy="1143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352800" y="228600"/>
            <a:ext cx="2362200" cy="990600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উত্তর 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524000"/>
            <a:ext cx="8610600" cy="4267200"/>
          </a:xfrm>
          <a:prstGeom prst="rect">
            <a:avLst/>
          </a:prstGeom>
          <a:solidFill>
            <a:schemeClr val="accent3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33400" y="1905000"/>
            <a:ext cx="7924800" cy="25146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মূলা,গাজর,শালগম ইত্যাদি উদ্ভিদের মুল উপাদেয় সবজি।শতমূলী, সর্পগন্ধা উদ্ভিদের মূল থেকে</a:t>
            </a:r>
            <a:r>
              <a:rPr lang="en-US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দামি</a:t>
            </a:r>
            <a:r>
              <a:rPr lang="en-US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ঔষধ</a:t>
            </a:r>
            <a:r>
              <a:rPr lang="en-US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bn-IN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তৈরি </a:t>
            </a:r>
            <a:r>
              <a:rPr lang="en-US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করা</a:t>
            </a:r>
            <a:r>
              <a:rPr lang="en-US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হয়</a:t>
            </a:r>
            <a:r>
              <a:rPr lang="en-US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।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4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4800" y="152400"/>
            <a:ext cx="8686800" cy="914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কান্ডের ব্যবহার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295400"/>
            <a:ext cx="8458200" cy="4800600"/>
          </a:xfrm>
          <a:prstGeom prst="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বীরুৎ জাতীয় উদ্ভিদের নরম কান্ড আমরা খাদ্য হিসেবে গ্রহণ করি।গোল আলু,আদা,পুঁই,ডাটা,কচু বা ওলকচুর কান্ড আমরা সবজি হিসেবে গ্রহণ করি। খেজুর ও আখের কান্ড হতে পাওয়া রস উপাদেয় পানীয়। বড় বড় থেকে আমরা ঘরবাড়ি,আসবাবপত্র তৈরির কাঠ পেয়ে থাকি। পাট বা শণের কান্ড থেকে প্রাপ্ত আঁশ দিয়ে দড়ি,ছালা,কাপড় ইত্যাদি তৈরি হয়।  </a:t>
            </a:r>
            <a:endParaRPr lang="en-US" sz="28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1000" y="228600"/>
            <a:ext cx="8458200" cy="91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নিচের চিত্রগুলো ভাল করে লক্ষ কর 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295400"/>
            <a:ext cx="8458200" cy="5029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447800"/>
            <a:ext cx="2590800" cy="2438400"/>
          </a:xfrm>
          <a:prstGeom prst="rect">
            <a:avLst/>
          </a:prstGeom>
          <a:scene3d>
            <a:camera prst="perspectiveRight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1447800"/>
            <a:ext cx="2667000" cy="2438400"/>
          </a:xfrm>
          <a:prstGeom prst="rect">
            <a:avLst/>
          </a:prstGeom>
          <a:scene3d>
            <a:camera prst="perspectiveLeft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0" y="1447800"/>
            <a:ext cx="2667000" cy="2438400"/>
          </a:xfrm>
          <a:prstGeom prst="rect">
            <a:avLst/>
          </a:prstGeom>
          <a:scene3d>
            <a:camera prst="perspectiveLeft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90600" y="3962400"/>
            <a:ext cx="2362200" cy="20574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81800" y="4038600"/>
            <a:ext cx="2133600" cy="1905000"/>
          </a:xfrm>
          <a:prstGeom prst="ellipse">
            <a:avLst/>
          </a:prstGeom>
          <a:solidFill>
            <a:srgbClr val="92D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কান্ডের ব্যবহার </a:t>
            </a:r>
            <a:endParaRPr lang="en-US" sz="32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027" name="Picture 3" descr="C:\Users\sagor khan\Downloads\a44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1371601"/>
            <a:ext cx="2514600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C:\Users\sagor khan\Downloads\a44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1371600"/>
            <a:ext cx="2466975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9" name="Picture 5" descr="C:\Users\sagor khan\Downloads\a44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8400" y="1371600"/>
            <a:ext cx="2362200" cy="25145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0" name="Picture 6" descr="C:\Users\sagor khan\Downloads\a45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" y="3962400"/>
            <a:ext cx="2667000" cy="213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21" name="Straight Arrow Connector 20"/>
          <p:cNvCxnSpPr/>
          <p:nvPr/>
        </p:nvCxnSpPr>
        <p:spPr>
          <a:xfrm>
            <a:off x="2438400" y="3124200"/>
            <a:ext cx="1524000" cy="1371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4572000" y="3657600"/>
            <a:ext cx="9144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5829300" y="4152900"/>
            <a:ext cx="129540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5715000" y="5105400"/>
            <a:ext cx="10668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ডাটা</a:t>
            </a:r>
            <a:r>
              <a:rPr lang="bn-IN" sz="2000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800600" y="4343400"/>
            <a:ext cx="9906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আদা </a:t>
            </a:r>
            <a:endParaRPr lang="en-US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810000" y="411480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গোল আলু </a:t>
            </a:r>
            <a:endParaRPr lang="en-US" sz="1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3124200" y="5105400"/>
            <a:ext cx="9906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পুঁই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8" grpId="0" animBg="1"/>
      <p:bldP spid="39" grpId="0" animBg="1"/>
      <p:bldP spid="40" grpId="0" animBg="1"/>
      <p:bldP spid="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pic>
        <p:nvPicPr>
          <p:cNvPr id="3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124202" y="3124202"/>
            <a:ext cx="6705601" cy="4572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1000" y="228600"/>
            <a:ext cx="8610600" cy="91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নিচের চিত্রগুলো ভাল করে লক্ষ কর 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219200"/>
            <a:ext cx="8534400" cy="48768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3124200" cy="31242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a47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752600"/>
            <a:ext cx="2667000" cy="2667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5715000" y="1524000"/>
            <a:ext cx="3048000" cy="304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sagor khan\Downloads\a49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1676400"/>
            <a:ext cx="2696415" cy="2667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Oval 9"/>
          <p:cNvSpPr/>
          <p:nvPr/>
        </p:nvSpPr>
        <p:spPr>
          <a:xfrm>
            <a:off x="1524000" y="4419600"/>
            <a:ext cx="1676400" cy="1524000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আসবাবপত্র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72200" y="4419600"/>
            <a:ext cx="1676400" cy="1600200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দড়ি </a:t>
            </a:r>
            <a:endParaRPr lang="en-US" sz="24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886200" y="4419600"/>
            <a:ext cx="1905000" cy="1600200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কান্ডের ব্যবহার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4800" y="228600"/>
            <a:ext cx="8610600" cy="91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219200"/>
            <a:ext cx="8534400" cy="4876800"/>
          </a:xfrm>
          <a:prstGeom prst="rect">
            <a:avLst/>
          </a:prstGeom>
          <a:solidFill>
            <a:schemeClr val="accent3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লাউশাক,পুঁইশাক লালশাক,পালং পাটশাক ও কলমিশাক ছাড়াও আরও নানা ধরনের শাক আমরা প্রতিদিন খাদ্য হিসেবে গ্রহণ করি।ক লা,তাল ও আনারস গাছের পাতা থেকে আঁশ পাওয়া যায়। এই আঁশ দিয়ে নানা ধরনের শৌখিন দ্রব্য  তৈরি হয়। তালপাতা ও গোলপাতা ছাউনি দেয়া ঘর ।তামাক পাতা থেকে বিড়ি-সিগারেট প্রস্তুত হয়।খেজুর পাতা দিয়ে সু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ন্দর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পাটি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তৈরি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হয়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।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বাসক,নিশিন্দা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,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কুর্চি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,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থানকুনি,গা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ঁ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দা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ইত্যাদি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গাছের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পাতা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থেকে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মূল্যবান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ঔষধ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পাওয়া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যায়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।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33600" y="304800"/>
            <a:ext cx="5181600" cy="762000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পাতার ব্যবহার 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pic>
        <p:nvPicPr>
          <p:cNvPr id="3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009900" y="3162300"/>
            <a:ext cx="6553200" cy="533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4800" y="228600"/>
            <a:ext cx="84582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371600"/>
            <a:ext cx="8382000" cy="47244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1676400"/>
            <a:ext cx="3810000" cy="3733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7" descr="IMG201909151333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2286000"/>
            <a:ext cx="2590800" cy="25146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ounded Rectangle 7"/>
          <p:cNvSpPr/>
          <p:nvPr/>
        </p:nvSpPr>
        <p:spPr>
          <a:xfrm>
            <a:off x="2438400" y="381000"/>
            <a:ext cx="4953000" cy="685800"/>
          </a:xfrm>
          <a:prstGeom prst="round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দলীয় কাজ 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410200" y="2590800"/>
            <a:ext cx="3124200" cy="2590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কান্ডের ব্যবহার গুলো লিখ?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pic>
        <p:nvPicPr>
          <p:cNvPr id="3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009900" y="3238500"/>
            <a:ext cx="6629400" cy="609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1000" y="228600"/>
            <a:ext cx="8534400" cy="91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371600"/>
            <a:ext cx="8305800" cy="4876800"/>
          </a:xfrm>
          <a:prstGeom prst="rect">
            <a:avLst/>
          </a:prstGeom>
          <a:solidFill>
            <a:schemeClr val="accent6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1676400"/>
            <a:ext cx="7543800" cy="3886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বীরুৎ জাতীয় উদ্ভিদের নরম কান্ড আমরা খাদ্য হিসেবে গ্রহণ করি।গোল আলু,আদা,পুঁই,ডাটা,কচু বা ওলকচুর কান্ড আমরা সবজি হিসেবে গ্রহণ করি। খেজুর ও আখের কান্ড হতে পাওয়া রস উপাদেয় পানীয়। বড় বড় থেকে আমরা ঘরবাড়ি,আসবাবপত্র তৈরির কাঠ পেয়ে থাকি। পাট বা শণের কান্ড থেকে প্রাপ্ত আঁশ দিয়ে দড়ি,ছালা,কাপড় ইত্যাদি তৈরি হয়। 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0" y="304800"/>
            <a:ext cx="2590800" cy="762000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উত্তর 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pic>
        <p:nvPicPr>
          <p:cNvPr id="3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200400" y="3200400"/>
            <a:ext cx="6858000" cy="4572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1000" y="304800"/>
            <a:ext cx="8534400" cy="91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ভাল করে লক্ষ কর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295400"/>
            <a:ext cx="8382000" cy="487680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2362200" cy="23622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05200" y="1676400"/>
            <a:ext cx="2362200" cy="22860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48400" y="1676400"/>
            <a:ext cx="2362200" cy="22860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a45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76400"/>
            <a:ext cx="2224088" cy="2133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sagor khan\Downloads\a45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3543300" y="1790703"/>
            <a:ext cx="2133600" cy="2057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C:\Users\sagor khan\Downloads\a45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1752600"/>
            <a:ext cx="2218679" cy="2057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Oval 11"/>
          <p:cNvSpPr/>
          <p:nvPr/>
        </p:nvSpPr>
        <p:spPr>
          <a:xfrm>
            <a:off x="914400" y="3962400"/>
            <a:ext cx="1447800" cy="1219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লাউশাক </a:t>
            </a:r>
            <a:endParaRPr lang="en-US" sz="2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200400" y="3886200"/>
            <a:ext cx="1447800" cy="1219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লালশাক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162800" y="3962400"/>
            <a:ext cx="1447800" cy="1219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পালং শাক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495800" y="4114800"/>
            <a:ext cx="2362200" cy="1905000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পাতার ব্যবহার </a:t>
            </a:r>
            <a:endParaRPr lang="en-US" sz="32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pic>
        <p:nvPicPr>
          <p:cNvPr id="3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162300" y="3162300"/>
            <a:ext cx="6858000" cy="533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4800" y="228600"/>
            <a:ext cx="86106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বাড়ির কাজ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295400"/>
            <a:ext cx="8001000" cy="47244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0" y="1447800"/>
            <a:ext cx="3886200" cy="3810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3" descr="4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057400"/>
            <a:ext cx="2590801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Oval 7"/>
          <p:cNvSpPr/>
          <p:nvPr/>
        </p:nvSpPr>
        <p:spPr>
          <a:xfrm>
            <a:off x="5486400" y="2057400"/>
            <a:ext cx="2895600" cy="2819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কোন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কোন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উদ্ভিদের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কান্ড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খাদ্য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হিসেবে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গ্রহণযোগ্য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?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আজকের ক্লাসে</a:t>
            </a:r>
            <a:r>
              <a:rPr lang="en-US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সবাইকে</a:t>
            </a:r>
            <a:r>
              <a:rPr lang="en-US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3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pic>
        <p:nvPicPr>
          <p:cNvPr id="4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133518" y="3133518"/>
            <a:ext cx="6858000" cy="59096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1371600"/>
            <a:ext cx="8382000" cy="48006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2133600"/>
            <a:ext cx="3429000" cy="2971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a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286000"/>
            <a:ext cx="2514600" cy="25258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4876800" y="2209800"/>
            <a:ext cx="3429000" cy="2819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ধন্যবাদ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শিক্ষক </a:t>
            </a:r>
            <a:r>
              <a:rPr lang="bn-IN" sz="5400" dirty="0" smtClean="0">
                <a:latin typeface="SutonnyOMJ" pitchFamily="2" charset="0"/>
                <a:cs typeface="SutonnyOMJ" pitchFamily="2" charset="0"/>
              </a:rPr>
              <a:t> 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1524000"/>
            <a:ext cx="3962400" cy="40386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53000" y="1524000"/>
            <a:ext cx="3733800" cy="43434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32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মোহাম্মদ</a:t>
            </a:r>
            <a:r>
              <a:rPr lang="en-US" sz="32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সাখাওয়াত হোসেন </a:t>
            </a:r>
          </a:p>
          <a:p>
            <a:pPr>
              <a:buNone/>
            </a:pPr>
            <a:r>
              <a:rPr lang="bn-IN" sz="2400" dirty="0" smtClean="0">
                <a:solidFill>
                  <a:srgbClr val="002060"/>
                </a:solidFill>
              </a:rPr>
              <a:t>     </a:t>
            </a:r>
            <a:r>
              <a:rPr lang="bn-IN" sz="2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সহকারি শিক্ষক (ব্যবসায় শিক্ষা ) </a:t>
            </a:r>
          </a:p>
          <a:p>
            <a:pPr>
              <a:buNone/>
            </a:pPr>
            <a:r>
              <a:rPr lang="bn-IN" sz="2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 মোক্তাল হোসেন উচ্চ বিদ্যালয় ,সদর ,নেত্রকোনা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hlinkClick r:id="rId2"/>
              </a:rPr>
              <a:t>shakhawath747@gamil.com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bn-IN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bn-IN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Mob: </a:t>
            </a:r>
          </a:p>
          <a:p>
            <a:pPr>
              <a:buNone/>
            </a:pPr>
            <a:r>
              <a:rPr lang="bn-IN" sz="2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    </a:t>
            </a:r>
            <a:r>
              <a:rPr lang="en-US" sz="2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01734475103     </a:t>
            </a:r>
            <a:r>
              <a:rPr lang="bn-IN" sz="2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         </a:t>
            </a:r>
            <a:r>
              <a:rPr lang="en-US" sz="2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   01917636486 </a:t>
            </a:r>
          </a:p>
        </p:txBody>
      </p:sp>
      <p:pic>
        <p:nvPicPr>
          <p:cNvPr id="1027" name="Picture 3" descr="C:\Users\sagor khan\Downloads\a1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67400"/>
            <a:ext cx="4495800" cy="990600"/>
          </a:xfrm>
          <a:prstGeom prst="rect">
            <a:avLst/>
          </a:prstGeom>
          <a:noFill/>
        </p:spPr>
      </p:pic>
      <p:pic>
        <p:nvPicPr>
          <p:cNvPr id="1029" name="Picture 5" descr="C:\Users\sagor khan\Downloads\a1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191000" y="5943600"/>
            <a:ext cx="4953000" cy="914400"/>
          </a:xfrm>
          <a:prstGeom prst="rect">
            <a:avLst/>
          </a:prstGeom>
          <a:noFill/>
        </p:spPr>
      </p:pic>
      <p:pic>
        <p:nvPicPr>
          <p:cNvPr id="9" name="Content Placeholder 13" descr="IMG_999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1676400" y="2590800"/>
            <a:ext cx="2209800" cy="22098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534400" cy="91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পাঠ পরিচিতি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371600"/>
            <a:ext cx="4038600" cy="45720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0" y="1371600"/>
            <a:ext cx="4191000" cy="44958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bn-IN" dirty="0" smtClean="0">
                <a:solidFill>
                  <a:schemeClr val="tx1"/>
                </a:solidFill>
              </a:rPr>
              <a:t>   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শ্রেণি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ঃষষ্ট 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বিষয়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ঃ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বি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জ্ঞান </a:t>
            </a:r>
            <a:endParaRPr lang="en-US" sz="28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শিরোনাম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: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উদ্ভিদের বাহ্যিক বৈশিষ্ট্য </a:t>
            </a:r>
          </a:p>
          <a:p>
            <a:pPr>
              <a:buNone/>
            </a:pPr>
            <a:r>
              <a:rPr lang="bn-IN" sz="2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বিশেষ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পাঠঃ</a:t>
            </a:r>
            <a:r>
              <a:rPr lang="bn-IN" sz="28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মানবজীবনে মূল,কান্ড ও পাতার ব্যবহার প্রয়োজনীয়তা  </a:t>
            </a:r>
          </a:p>
          <a:p>
            <a:pPr>
              <a:buNone/>
            </a:pP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সময়ঃ০০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.00.00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তারিখঃ ০০.০০.০০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133600"/>
            <a:ext cx="2667000" cy="2819400"/>
          </a:xfrm>
          <a:prstGeom prst="rect">
            <a:avLst/>
          </a:prstGeom>
          <a:ln>
            <a:solidFill>
              <a:srgbClr val="FF0000"/>
            </a:solidFill>
          </a:ln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a1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4343400" cy="762000"/>
          </a:xfrm>
          <a:prstGeom prst="rect">
            <a:avLst/>
          </a:prstGeom>
          <a:noFill/>
        </p:spPr>
      </p:pic>
      <p:pic>
        <p:nvPicPr>
          <p:cNvPr id="1027" name="Picture 3" descr="C:\Users\sagor khan\Downloads\a1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H="1" flipV="1">
            <a:off x="6210300" y="3924300"/>
            <a:ext cx="685800" cy="5181600"/>
          </a:xfrm>
          <a:prstGeom prst="rect">
            <a:avLst/>
          </a:prstGeom>
          <a:noFill/>
        </p:spPr>
      </p:pic>
      <p:pic>
        <p:nvPicPr>
          <p:cNvPr id="2050" name="Picture 2" descr="F:\New folder\index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438400"/>
            <a:ext cx="2819400" cy="2390775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610600" cy="9144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গল্পগুলো দ্বারা কী বোঝানো হয়েছে?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600200"/>
            <a:ext cx="8763000" cy="5029200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52600"/>
            <a:ext cx="8610600" cy="267765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শ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তমুলী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,</a:t>
            </a:r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 সর্পগন্ধা উদ্ভিদের মূল থেকে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দামি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ঔষধ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প্রস্তুত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করা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হয়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।</a:t>
            </a:r>
          </a:p>
          <a:p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তামাক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পাতা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থেকে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বিড়ি-সিগারেট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প্রস্তুত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করা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হয়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। </a:t>
            </a:r>
          </a:p>
          <a:p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জন্ডিস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রোগের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জন্য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আখের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রস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খুবই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উপকারি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200400" y="4495800"/>
            <a:ext cx="2819400" cy="2133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perspectiveAbove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মূল,কান্ড ও পাতার ব্যবহার</a:t>
            </a:r>
            <a:r>
              <a:rPr lang="bn-IN" sz="2800" dirty="0" smtClean="0">
                <a:solidFill>
                  <a:schemeClr val="tx1"/>
                </a:solidFill>
              </a:rPr>
              <a:t> ।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534400" cy="914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আজকের পাঠ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026" name="Picture 2" descr="C:\Users\sagor khan\Downloads\a1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4495800" cy="762000"/>
          </a:xfrm>
          <a:prstGeom prst="rect">
            <a:avLst/>
          </a:prstGeom>
          <a:noFill/>
        </p:spPr>
      </p:pic>
      <p:pic>
        <p:nvPicPr>
          <p:cNvPr id="1027" name="Picture 3" descr="C:\Users\sagor khan\Downloads\a1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419600" y="6096000"/>
            <a:ext cx="47244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4800" y="1447800"/>
            <a:ext cx="8610600" cy="4724400"/>
          </a:xfrm>
          <a:prstGeom prst="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scene3d>
            <a:camera prst="obliqueBottomRigh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8600" y="2209800"/>
            <a:ext cx="2667000" cy="2057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মানবজীবনে মূল,কান্ড ও পাতার ব্যবহার প্রয়োজনীয়তা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0" y="4038600"/>
            <a:ext cx="2286000" cy="1905000"/>
          </a:xfrm>
          <a:prstGeom prst="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24600" y="1524000"/>
            <a:ext cx="2362200" cy="1905000"/>
          </a:xfrm>
          <a:prstGeom prst="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1600200"/>
            <a:ext cx="2362200" cy="1981200"/>
          </a:xfrm>
          <a:prstGeom prst="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C:\Users\sagor khan\Downloads\a29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3733800"/>
            <a:ext cx="2590800" cy="22098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9" name="Picture 5" descr="F:\New folder\h1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1524000"/>
            <a:ext cx="2590800" cy="22098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TextBox 12"/>
          <p:cNvSpPr txBox="1"/>
          <p:nvPr/>
        </p:nvSpPr>
        <p:spPr>
          <a:xfrm>
            <a:off x="6781800" y="1828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4" name="Picture 2" descr="C:\Users\sagor khan\Downloads\a45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1524000"/>
            <a:ext cx="2590800" cy="22098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8382000" cy="91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শিখনফল 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026" name="Picture 2" descr="C:\Users\sagor khan\Downloads\a1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4495800" cy="762000"/>
          </a:xfrm>
          <a:prstGeom prst="rect">
            <a:avLst/>
          </a:prstGeom>
          <a:noFill/>
        </p:spPr>
      </p:pic>
      <p:pic>
        <p:nvPicPr>
          <p:cNvPr id="1027" name="Picture 3" descr="C:\Users\sagor khan\Downloads\a1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H="1" flipV="1">
            <a:off x="6362700" y="4076700"/>
            <a:ext cx="762000" cy="4800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1447800"/>
            <a:ext cx="8382000" cy="45720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1752600"/>
            <a:ext cx="8305800" cy="198120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SutonnyOMJ" pitchFamily="2" charset="0"/>
                <a:cs typeface="SutonnyOMJ" pitchFamily="2" charset="0"/>
              </a:rPr>
              <a:t>পাঠ শেষে শিক্ষার্থীরা-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১। মানবজীবনে মূল,কান্ড ও পাতার ব্যবহার প্রয়োজনীয়তা ব্যাখ্যা করতে  পারবে। </a:t>
            </a:r>
            <a:r>
              <a:rPr lang="bn-IN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pic>
        <p:nvPicPr>
          <p:cNvPr id="1028" name="Picture 4" descr="C:\Users\sagor khan\Downloads\a1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810000"/>
            <a:ext cx="2133600" cy="1781175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9" name="Picture 5" descr="C:\Users\sagor khan\Downloads\a1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3810000"/>
            <a:ext cx="2114550" cy="17526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0" name="Picture 6" descr="C:\Users\sagor khan\Downloads\a1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810000"/>
            <a:ext cx="2114550" cy="1752601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gor khan\Downloads\a1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67400"/>
            <a:ext cx="4572000" cy="990600"/>
          </a:xfrm>
          <a:prstGeom prst="rect">
            <a:avLst/>
          </a:prstGeom>
          <a:noFill/>
        </p:spPr>
      </p:pic>
      <p:pic>
        <p:nvPicPr>
          <p:cNvPr id="1027" name="Picture 3" descr="C:\Users\sagor khan\Downloads\a1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495800" y="5867400"/>
            <a:ext cx="4648200" cy="990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4800" y="228600"/>
            <a:ext cx="853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মূলের ব্যবহার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447800"/>
            <a:ext cx="8305800" cy="40386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মূলা,গাজর,শালগম ইত্যাদি উদ্ভিদের মুল উপাদেয় সবজি।শতমূলী, সর্পগন্ধা উদ্ভিদের মূল থেকে</a:t>
            </a:r>
            <a:r>
              <a:rPr lang="en-US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দামি</a:t>
            </a:r>
            <a:r>
              <a:rPr lang="en-US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ঔষধ</a:t>
            </a:r>
            <a:r>
              <a:rPr lang="en-US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তৈরি </a:t>
            </a:r>
            <a:r>
              <a:rPr lang="en-US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করা</a:t>
            </a:r>
            <a:r>
              <a:rPr lang="en-US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হয়</a:t>
            </a:r>
            <a:r>
              <a:rPr lang="en-US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।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19800"/>
            <a:ext cx="9144000" cy="838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04800" y="228600"/>
            <a:ext cx="853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ভাল করে লক্ষ কর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295400"/>
            <a:ext cx="8686800" cy="46482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scene3d>
            <a:camera prst="obliqueBottomRigh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1752600"/>
            <a:ext cx="2514600" cy="2133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sagor khan\Downloads\a29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371600"/>
            <a:ext cx="3276600" cy="25146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5334000" y="3048000"/>
            <a:ext cx="3276600" cy="2514600"/>
          </a:xfrm>
          <a:prstGeom prst="rect">
            <a:avLst/>
          </a:prstGeom>
          <a:scene3d>
            <a:camera prst="obliqueTop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C:\Users\sagor khan\Downloads\a32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3048000"/>
            <a:ext cx="3352800" cy="25908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Oval 8"/>
          <p:cNvSpPr/>
          <p:nvPr/>
        </p:nvSpPr>
        <p:spPr>
          <a:xfrm>
            <a:off x="3657600" y="1676400"/>
            <a:ext cx="1600200" cy="1295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মূ</a:t>
            </a:r>
            <a:r>
              <a:rPr lang="en-US" sz="28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লা</a:t>
            </a:r>
            <a:r>
              <a:rPr lang="en-US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8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162800" y="1676400"/>
            <a:ext cx="1600200" cy="1371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শালগম </a:t>
            </a:r>
            <a:endParaRPr lang="en-US" sz="28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4800" y="4114800"/>
            <a:ext cx="4572000" cy="15240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মূলের ব্যবহার 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" y="228600"/>
            <a:ext cx="8610600" cy="1066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একক কাজ 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524000"/>
            <a:ext cx="8686800" cy="434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1600200"/>
            <a:ext cx="3581400" cy="37338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57800" y="2286000"/>
            <a:ext cx="2971800" cy="26670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মূলের ব্যবহার লিখ?  </a:t>
            </a:r>
            <a:endParaRPr lang="en-US" sz="36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8" name="Content Placeholder 7" descr="IMG_877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2514600"/>
            <a:ext cx="2438399" cy="22860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438</Words>
  <Application>Microsoft Office PowerPoint</Application>
  <PresentationFormat>On-screen Show (4:3)</PresentationFormat>
  <Paragraphs>73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শিক্ষক  পরিচিতি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sagor khan</dc:creator>
  <cp:lastModifiedBy>sagor khan</cp:lastModifiedBy>
  <cp:revision>76</cp:revision>
  <dcterms:created xsi:type="dcterms:W3CDTF">2021-01-05T06:43:46Z</dcterms:created>
  <dcterms:modified xsi:type="dcterms:W3CDTF">2021-05-31T16:49:33Z</dcterms:modified>
</cp:coreProperties>
</file>