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60" r:id="rId4"/>
    <p:sldId id="261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D6EAD-CED9-4B2F-8027-02201B5ACDA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0A29-C6C6-444D-977A-92B6D53B368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দূষণের কারণ 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2BFF13-0172-4A6A-B461-2957A7E01D5C}" type="parTrans" cxnId="{0D5EADD9-27FB-42E4-89A7-C00C9249D21E}">
      <dgm:prSet/>
      <dgm:spPr/>
      <dgm:t>
        <a:bodyPr/>
        <a:lstStyle/>
        <a:p>
          <a:endParaRPr lang="en-US"/>
        </a:p>
      </dgm:t>
    </dgm:pt>
    <dgm:pt modelId="{15AED6E6-2839-483F-A4E3-C8A5D371C229}" type="sibTrans" cxnId="{0D5EADD9-27FB-42E4-89A7-C00C9249D21E}">
      <dgm:prSet/>
      <dgm:spPr/>
      <dgm:t>
        <a:bodyPr/>
        <a:lstStyle/>
        <a:p>
          <a:endParaRPr lang="en-US"/>
        </a:p>
      </dgm:t>
    </dgm:pt>
    <dgm:pt modelId="{62C1F9E9-9F5C-4BD2-AADA-F37F4239C5F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বায়ূদূষণ</a:t>
          </a:r>
          <a:r>
            <a: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E73BA8-350B-42A3-BCB1-D0FCCFA5FFD6}" type="parTrans" cxnId="{DD41338E-2496-4433-BF2C-0BFBFB65851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354C2096-7414-442B-B5F9-03F1F509C49C}" type="sibTrans" cxnId="{DD41338E-2496-4433-BF2C-0BFBFB65851E}">
      <dgm:prSet/>
      <dgm:spPr/>
      <dgm:t>
        <a:bodyPr/>
        <a:lstStyle/>
        <a:p>
          <a:endParaRPr lang="en-US"/>
        </a:p>
      </dgm:t>
    </dgm:pt>
    <dgm:pt modelId="{88E6932B-E92C-4C4A-8795-AD4A52D6DC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মাটিদূষণ</a:t>
          </a:r>
          <a:r>
            <a: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4A400F-41ED-401A-8B63-E86A34A07E45}" type="parTrans" cxnId="{F240766E-5E25-4101-804C-4B19DA6D642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494D7A9-1D36-4A63-A4D2-A35737A3CAD4}" type="sibTrans" cxnId="{F240766E-5E25-4101-804C-4B19DA6D6420}">
      <dgm:prSet/>
      <dgm:spPr/>
      <dgm:t>
        <a:bodyPr/>
        <a:lstStyle/>
        <a:p>
          <a:endParaRPr lang="en-US"/>
        </a:p>
      </dgm:t>
    </dgm:pt>
    <dgm:pt modelId="{7947ACC7-98D9-467E-8D4F-E2EECF8A912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শব্দদূষণ </a:t>
          </a:r>
          <a:endParaRPr lang="en-US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E5417-BF6B-4911-9136-6DD2F4BA0CE8}" type="parTrans" cxnId="{9CC58B50-E2B2-4406-9CA8-4E49755E13FD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60ED5A17-B402-4629-888E-278847BA174C}" type="sibTrans" cxnId="{9CC58B50-E2B2-4406-9CA8-4E49755E13FD}">
      <dgm:prSet/>
      <dgm:spPr/>
      <dgm:t>
        <a:bodyPr/>
        <a:lstStyle/>
        <a:p>
          <a:endParaRPr lang="en-US"/>
        </a:p>
      </dgm:t>
    </dgm:pt>
    <dgm:pt modelId="{8372D6AB-AEA7-4F85-9178-BABA1F7DB4F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বর্জ্যদূষণ</a:t>
          </a:r>
          <a:r>
            <a: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F4128-85C3-4C79-8EEF-4F289BE5BE11}" type="parTrans" cxnId="{623E7F2B-7209-4659-B885-0E5F7F2C374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25022AA-4504-43A2-AA1A-67950E2C4B73}" type="sibTrans" cxnId="{623E7F2B-7209-4659-B885-0E5F7F2C3747}">
      <dgm:prSet/>
      <dgm:spPr/>
      <dgm:t>
        <a:bodyPr/>
        <a:lstStyle/>
        <a:p>
          <a:endParaRPr lang="en-US"/>
        </a:p>
      </dgm:t>
    </dgm:pt>
    <dgm:pt modelId="{079F59A3-48E7-4477-96F4-494D10FD7EE5}">
      <dgm:prSet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পানিদূষণ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ECA91-BF0E-40D1-BD65-C9731A1BF781}" type="parTrans" cxnId="{DFE292EC-F6F4-4B3A-8EA9-D45B0AF1000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08167797-BDAD-4C0E-99A7-91B7CBFCA882}" type="sibTrans" cxnId="{DFE292EC-F6F4-4B3A-8EA9-D45B0AF1000F}">
      <dgm:prSet/>
      <dgm:spPr/>
      <dgm:t>
        <a:bodyPr/>
        <a:lstStyle/>
        <a:p>
          <a:endParaRPr lang="en-US"/>
        </a:p>
      </dgm:t>
    </dgm:pt>
    <dgm:pt modelId="{8ADD2847-7484-4EF9-B709-610E31611D43}" type="pres">
      <dgm:prSet presAssocID="{44ED6EAD-CED9-4B2F-8027-02201B5ACD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DFC4B-3ED4-42B8-B50F-B7124D66F9EF}" type="pres">
      <dgm:prSet presAssocID="{83810A29-C6C6-444D-977A-92B6D53B3685}" presName="centerShape" presStyleLbl="node0" presStyleIdx="0" presStyleCnt="1"/>
      <dgm:spPr/>
      <dgm:t>
        <a:bodyPr/>
        <a:lstStyle/>
        <a:p>
          <a:endParaRPr lang="en-US"/>
        </a:p>
      </dgm:t>
    </dgm:pt>
    <dgm:pt modelId="{F29A7DC7-A460-4514-9DC5-8000B0CB7054}" type="pres">
      <dgm:prSet presAssocID="{D0E73BA8-350B-42A3-BCB1-D0FCCFA5FFD6}" presName="parTrans" presStyleLbl="sibTrans2D1" presStyleIdx="0" presStyleCnt="5" custLinFactNeighborX="0"/>
      <dgm:spPr/>
      <dgm:t>
        <a:bodyPr/>
        <a:lstStyle/>
        <a:p>
          <a:endParaRPr lang="en-US"/>
        </a:p>
      </dgm:t>
    </dgm:pt>
    <dgm:pt modelId="{46A023F7-1217-420E-823A-155DFA3F441F}" type="pres">
      <dgm:prSet presAssocID="{D0E73BA8-350B-42A3-BCB1-D0FCCFA5FFD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9858C15-00B1-41E1-89A7-28F4A3F2A670}" type="pres">
      <dgm:prSet presAssocID="{62C1F9E9-9F5C-4BD2-AADA-F37F4239C5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359C3-950A-47B9-87A8-0856F248FE35}" type="pres">
      <dgm:prSet presAssocID="{BBCECA91-BF0E-40D1-BD65-C9731A1BF78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47BCADB-DBD9-4EF6-8F90-AC4C80830C3E}" type="pres">
      <dgm:prSet presAssocID="{BBCECA91-BF0E-40D1-BD65-C9731A1BF7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E29E24-3861-4213-86C6-6AF1C58E82C7}" type="pres">
      <dgm:prSet presAssocID="{079F59A3-48E7-4477-96F4-494D10FD7E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D8A11-892F-422A-8FDC-F35DB8AE911F}" type="pres">
      <dgm:prSet presAssocID="{F54A400F-41ED-401A-8B63-E86A34A07E45}" presName="parTrans" presStyleLbl="sibTrans2D1" presStyleIdx="2" presStyleCnt="5" custLinFactNeighborX="0" custLinFactNeighborY="0"/>
      <dgm:spPr/>
      <dgm:t>
        <a:bodyPr/>
        <a:lstStyle/>
        <a:p>
          <a:endParaRPr lang="en-US"/>
        </a:p>
      </dgm:t>
    </dgm:pt>
    <dgm:pt modelId="{31890B2B-7F08-4C02-9A34-B806B988EC2E}" type="pres">
      <dgm:prSet presAssocID="{F54A400F-41ED-401A-8B63-E86A34A07E4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1590A6-27F0-4A47-9D68-4AAB3656E1D6}" type="pres">
      <dgm:prSet presAssocID="{88E6932B-E92C-4C4A-8795-AD4A52D6DC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F6575-1CC9-4E65-9B32-54D120126B5A}" type="pres">
      <dgm:prSet presAssocID="{E41E5417-BF6B-4911-9136-6DD2F4BA0CE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64D3E3E-7240-4EEF-9926-E4CF9542368E}" type="pres">
      <dgm:prSet presAssocID="{E41E5417-BF6B-4911-9136-6DD2F4BA0CE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63C9256-5694-4E88-9FFD-366E48262D73}" type="pres">
      <dgm:prSet presAssocID="{7947ACC7-98D9-467E-8D4F-E2EECF8A91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D0B81-5417-4B0B-AEE7-9F89AE7C5C77}" type="pres">
      <dgm:prSet presAssocID="{D1FF4128-85C3-4C79-8EEF-4F289BE5BE1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07FC83F-BCE5-46B3-806A-8FA4902ED40A}" type="pres">
      <dgm:prSet presAssocID="{D1FF4128-85C3-4C79-8EEF-4F289BE5BE1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819BEC8-1B84-48E0-BCCF-890418195FC4}" type="pres">
      <dgm:prSet presAssocID="{8372D6AB-AEA7-4F85-9178-BABA1F7DB4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E7F2B-7209-4659-B885-0E5F7F2C3747}" srcId="{83810A29-C6C6-444D-977A-92B6D53B3685}" destId="{8372D6AB-AEA7-4F85-9178-BABA1F7DB4F3}" srcOrd="4" destOrd="0" parTransId="{D1FF4128-85C3-4C79-8EEF-4F289BE5BE11}" sibTransId="{125022AA-4504-43A2-AA1A-67950E2C4B73}"/>
    <dgm:cxn modelId="{E62EACBF-4B63-4BAE-8F83-05218E9E98D8}" type="presOf" srcId="{E41E5417-BF6B-4911-9136-6DD2F4BA0CE8}" destId="{664D3E3E-7240-4EEF-9926-E4CF9542368E}" srcOrd="1" destOrd="0" presId="urn:microsoft.com/office/officeart/2005/8/layout/radial5"/>
    <dgm:cxn modelId="{A47AB437-DF76-4CFA-82B8-ECA7EC8EA07C}" type="presOf" srcId="{F54A400F-41ED-401A-8B63-E86A34A07E45}" destId="{31890B2B-7F08-4C02-9A34-B806B988EC2E}" srcOrd="1" destOrd="0" presId="urn:microsoft.com/office/officeart/2005/8/layout/radial5"/>
    <dgm:cxn modelId="{ED575162-B7B7-4017-9074-9B7007222EDF}" type="presOf" srcId="{62C1F9E9-9F5C-4BD2-AADA-F37F4239C5F4}" destId="{79858C15-00B1-41E1-89A7-28F4A3F2A670}" srcOrd="0" destOrd="0" presId="urn:microsoft.com/office/officeart/2005/8/layout/radial5"/>
    <dgm:cxn modelId="{B5E69F45-96E1-4013-8C28-71C1DE988DC0}" type="presOf" srcId="{E41E5417-BF6B-4911-9136-6DD2F4BA0CE8}" destId="{CBAF6575-1CC9-4E65-9B32-54D120126B5A}" srcOrd="0" destOrd="0" presId="urn:microsoft.com/office/officeart/2005/8/layout/radial5"/>
    <dgm:cxn modelId="{F240766E-5E25-4101-804C-4B19DA6D6420}" srcId="{83810A29-C6C6-444D-977A-92B6D53B3685}" destId="{88E6932B-E92C-4C4A-8795-AD4A52D6DC5D}" srcOrd="2" destOrd="0" parTransId="{F54A400F-41ED-401A-8B63-E86A34A07E45}" sibTransId="{F494D7A9-1D36-4A63-A4D2-A35737A3CAD4}"/>
    <dgm:cxn modelId="{9CC58B50-E2B2-4406-9CA8-4E49755E13FD}" srcId="{83810A29-C6C6-444D-977A-92B6D53B3685}" destId="{7947ACC7-98D9-467E-8D4F-E2EECF8A9121}" srcOrd="3" destOrd="0" parTransId="{E41E5417-BF6B-4911-9136-6DD2F4BA0CE8}" sibTransId="{60ED5A17-B402-4629-888E-278847BA174C}"/>
    <dgm:cxn modelId="{A515B54D-9166-4B33-AF53-3DC9F2CF9BEF}" type="presOf" srcId="{D0E73BA8-350B-42A3-BCB1-D0FCCFA5FFD6}" destId="{F29A7DC7-A460-4514-9DC5-8000B0CB7054}" srcOrd="0" destOrd="0" presId="urn:microsoft.com/office/officeart/2005/8/layout/radial5"/>
    <dgm:cxn modelId="{FD42EB44-53B6-4096-9B3C-F4EE2C85A09E}" type="presOf" srcId="{7947ACC7-98D9-467E-8D4F-E2EECF8A9121}" destId="{463C9256-5694-4E88-9FFD-366E48262D73}" srcOrd="0" destOrd="0" presId="urn:microsoft.com/office/officeart/2005/8/layout/radial5"/>
    <dgm:cxn modelId="{CBE8DD1A-66E6-4C89-8D94-C9A194E8AA1C}" type="presOf" srcId="{83810A29-C6C6-444D-977A-92B6D53B3685}" destId="{EB1DFC4B-3ED4-42B8-B50F-B7124D66F9EF}" srcOrd="0" destOrd="0" presId="urn:microsoft.com/office/officeart/2005/8/layout/radial5"/>
    <dgm:cxn modelId="{A1F4709E-0FB7-4C41-9044-CD874799FCA2}" type="presOf" srcId="{D1FF4128-85C3-4C79-8EEF-4F289BE5BE11}" destId="{EF9D0B81-5417-4B0B-AEE7-9F89AE7C5C77}" srcOrd="0" destOrd="0" presId="urn:microsoft.com/office/officeart/2005/8/layout/radial5"/>
    <dgm:cxn modelId="{FACB7B90-948A-4965-B9D7-D67756BFC827}" type="presOf" srcId="{D0E73BA8-350B-42A3-BCB1-D0FCCFA5FFD6}" destId="{46A023F7-1217-420E-823A-155DFA3F441F}" srcOrd="1" destOrd="0" presId="urn:microsoft.com/office/officeart/2005/8/layout/radial5"/>
    <dgm:cxn modelId="{025FB93C-8F3F-448B-A09D-434EA28B0221}" type="presOf" srcId="{BBCECA91-BF0E-40D1-BD65-C9731A1BF781}" destId="{43D359C3-950A-47B9-87A8-0856F248FE35}" srcOrd="0" destOrd="0" presId="urn:microsoft.com/office/officeart/2005/8/layout/radial5"/>
    <dgm:cxn modelId="{A5D7C0D2-E62F-40F1-AA08-8557CC41AEB8}" type="presOf" srcId="{F54A400F-41ED-401A-8B63-E86A34A07E45}" destId="{EB5D8A11-892F-422A-8FDC-F35DB8AE911F}" srcOrd="0" destOrd="0" presId="urn:microsoft.com/office/officeart/2005/8/layout/radial5"/>
    <dgm:cxn modelId="{360ACECE-8183-49C0-A53E-EBE290C8B0B9}" type="presOf" srcId="{88E6932B-E92C-4C4A-8795-AD4A52D6DC5D}" destId="{2E1590A6-27F0-4A47-9D68-4AAB3656E1D6}" srcOrd="0" destOrd="0" presId="urn:microsoft.com/office/officeart/2005/8/layout/radial5"/>
    <dgm:cxn modelId="{6E016A34-A449-4C97-90D2-25B75DCAF757}" type="presOf" srcId="{8372D6AB-AEA7-4F85-9178-BABA1F7DB4F3}" destId="{E819BEC8-1B84-48E0-BCCF-890418195FC4}" srcOrd="0" destOrd="0" presId="urn:microsoft.com/office/officeart/2005/8/layout/radial5"/>
    <dgm:cxn modelId="{DD41338E-2496-4433-BF2C-0BFBFB65851E}" srcId="{83810A29-C6C6-444D-977A-92B6D53B3685}" destId="{62C1F9E9-9F5C-4BD2-AADA-F37F4239C5F4}" srcOrd="0" destOrd="0" parTransId="{D0E73BA8-350B-42A3-BCB1-D0FCCFA5FFD6}" sibTransId="{354C2096-7414-442B-B5F9-03F1F509C49C}"/>
    <dgm:cxn modelId="{0D5EADD9-27FB-42E4-89A7-C00C9249D21E}" srcId="{44ED6EAD-CED9-4B2F-8027-02201B5ACDAE}" destId="{83810A29-C6C6-444D-977A-92B6D53B3685}" srcOrd="0" destOrd="0" parTransId="{152BFF13-0172-4A6A-B461-2957A7E01D5C}" sibTransId="{15AED6E6-2839-483F-A4E3-C8A5D371C229}"/>
    <dgm:cxn modelId="{A4FFB940-E391-4FB5-B23E-057FB220CDC2}" type="presOf" srcId="{079F59A3-48E7-4477-96F4-494D10FD7EE5}" destId="{4CE29E24-3861-4213-86C6-6AF1C58E82C7}" srcOrd="0" destOrd="0" presId="urn:microsoft.com/office/officeart/2005/8/layout/radial5"/>
    <dgm:cxn modelId="{DFE292EC-F6F4-4B3A-8EA9-D45B0AF1000F}" srcId="{83810A29-C6C6-444D-977A-92B6D53B3685}" destId="{079F59A3-48E7-4477-96F4-494D10FD7EE5}" srcOrd="1" destOrd="0" parTransId="{BBCECA91-BF0E-40D1-BD65-C9731A1BF781}" sibTransId="{08167797-BDAD-4C0E-99A7-91B7CBFCA882}"/>
    <dgm:cxn modelId="{1B8350F6-4C6E-4B7E-AE14-15110D63E13F}" type="presOf" srcId="{44ED6EAD-CED9-4B2F-8027-02201B5ACDAE}" destId="{8ADD2847-7484-4EF9-B709-610E31611D43}" srcOrd="0" destOrd="0" presId="urn:microsoft.com/office/officeart/2005/8/layout/radial5"/>
    <dgm:cxn modelId="{5EC63EC7-DD81-472A-A9D8-9014CE6A6B78}" type="presOf" srcId="{BBCECA91-BF0E-40D1-BD65-C9731A1BF781}" destId="{247BCADB-DBD9-4EF6-8F90-AC4C80830C3E}" srcOrd="1" destOrd="0" presId="urn:microsoft.com/office/officeart/2005/8/layout/radial5"/>
    <dgm:cxn modelId="{FA9E1B28-7683-4549-B908-2A1733AC042E}" type="presOf" srcId="{D1FF4128-85C3-4C79-8EEF-4F289BE5BE11}" destId="{B07FC83F-BCE5-46B3-806A-8FA4902ED40A}" srcOrd="1" destOrd="0" presId="urn:microsoft.com/office/officeart/2005/8/layout/radial5"/>
    <dgm:cxn modelId="{D24FD9D5-0629-465B-83DE-2E63014E2F40}" type="presParOf" srcId="{8ADD2847-7484-4EF9-B709-610E31611D43}" destId="{EB1DFC4B-3ED4-42B8-B50F-B7124D66F9EF}" srcOrd="0" destOrd="0" presId="urn:microsoft.com/office/officeart/2005/8/layout/radial5"/>
    <dgm:cxn modelId="{063C1551-9D6D-4A39-897A-C6507291C5F4}" type="presParOf" srcId="{8ADD2847-7484-4EF9-B709-610E31611D43}" destId="{F29A7DC7-A460-4514-9DC5-8000B0CB7054}" srcOrd="1" destOrd="0" presId="urn:microsoft.com/office/officeart/2005/8/layout/radial5"/>
    <dgm:cxn modelId="{0BCCB711-46A2-4DB0-91BA-0E457DADB809}" type="presParOf" srcId="{F29A7DC7-A460-4514-9DC5-8000B0CB7054}" destId="{46A023F7-1217-420E-823A-155DFA3F441F}" srcOrd="0" destOrd="0" presId="urn:microsoft.com/office/officeart/2005/8/layout/radial5"/>
    <dgm:cxn modelId="{23546C13-4194-4388-A8A4-2C10DCFBD249}" type="presParOf" srcId="{8ADD2847-7484-4EF9-B709-610E31611D43}" destId="{79858C15-00B1-41E1-89A7-28F4A3F2A670}" srcOrd="2" destOrd="0" presId="urn:microsoft.com/office/officeart/2005/8/layout/radial5"/>
    <dgm:cxn modelId="{A1C5AE22-AF15-4960-834B-7BD24F2E696E}" type="presParOf" srcId="{8ADD2847-7484-4EF9-B709-610E31611D43}" destId="{43D359C3-950A-47B9-87A8-0856F248FE35}" srcOrd="3" destOrd="0" presId="urn:microsoft.com/office/officeart/2005/8/layout/radial5"/>
    <dgm:cxn modelId="{10AA8FED-B383-4FD6-B8CB-DF22A18CB986}" type="presParOf" srcId="{43D359C3-950A-47B9-87A8-0856F248FE35}" destId="{247BCADB-DBD9-4EF6-8F90-AC4C80830C3E}" srcOrd="0" destOrd="0" presId="urn:microsoft.com/office/officeart/2005/8/layout/radial5"/>
    <dgm:cxn modelId="{DC6FD969-22BD-43B0-B64D-9EEF4B1374AB}" type="presParOf" srcId="{8ADD2847-7484-4EF9-B709-610E31611D43}" destId="{4CE29E24-3861-4213-86C6-6AF1C58E82C7}" srcOrd="4" destOrd="0" presId="urn:microsoft.com/office/officeart/2005/8/layout/radial5"/>
    <dgm:cxn modelId="{4F263E56-23B4-44C4-BE69-705D49E60BE7}" type="presParOf" srcId="{8ADD2847-7484-4EF9-B709-610E31611D43}" destId="{EB5D8A11-892F-422A-8FDC-F35DB8AE911F}" srcOrd="5" destOrd="0" presId="urn:microsoft.com/office/officeart/2005/8/layout/radial5"/>
    <dgm:cxn modelId="{D8A65FCC-E647-4121-93B2-F301FE5CD59A}" type="presParOf" srcId="{EB5D8A11-892F-422A-8FDC-F35DB8AE911F}" destId="{31890B2B-7F08-4C02-9A34-B806B988EC2E}" srcOrd="0" destOrd="0" presId="urn:microsoft.com/office/officeart/2005/8/layout/radial5"/>
    <dgm:cxn modelId="{73E592A0-E08D-4B01-8D6D-D6D2FC28C412}" type="presParOf" srcId="{8ADD2847-7484-4EF9-B709-610E31611D43}" destId="{2E1590A6-27F0-4A47-9D68-4AAB3656E1D6}" srcOrd="6" destOrd="0" presId="urn:microsoft.com/office/officeart/2005/8/layout/radial5"/>
    <dgm:cxn modelId="{85085FA7-9EB5-42F3-B970-9084FD8DCC5C}" type="presParOf" srcId="{8ADD2847-7484-4EF9-B709-610E31611D43}" destId="{CBAF6575-1CC9-4E65-9B32-54D120126B5A}" srcOrd="7" destOrd="0" presId="urn:microsoft.com/office/officeart/2005/8/layout/radial5"/>
    <dgm:cxn modelId="{A701FCFF-1FBE-42DE-B1A4-1E1F8D110BF8}" type="presParOf" srcId="{CBAF6575-1CC9-4E65-9B32-54D120126B5A}" destId="{664D3E3E-7240-4EEF-9926-E4CF9542368E}" srcOrd="0" destOrd="0" presId="urn:microsoft.com/office/officeart/2005/8/layout/radial5"/>
    <dgm:cxn modelId="{2274836F-E6D9-4B53-A853-5CA5B17EEFF5}" type="presParOf" srcId="{8ADD2847-7484-4EF9-B709-610E31611D43}" destId="{463C9256-5694-4E88-9FFD-366E48262D73}" srcOrd="8" destOrd="0" presId="urn:microsoft.com/office/officeart/2005/8/layout/radial5"/>
    <dgm:cxn modelId="{B1E2A569-97D4-44E1-8381-ECDEC1A27746}" type="presParOf" srcId="{8ADD2847-7484-4EF9-B709-610E31611D43}" destId="{EF9D0B81-5417-4B0B-AEE7-9F89AE7C5C77}" srcOrd="9" destOrd="0" presId="urn:microsoft.com/office/officeart/2005/8/layout/radial5"/>
    <dgm:cxn modelId="{BF10E1AE-4678-4A62-BECB-AE8E055ED156}" type="presParOf" srcId="{EF9D0B81-5417-4B0B-AEE7-9F89AE7C5C77}" destId="{B07FC83F-BCE5-46B3-806A-8FA4902ED40A}" srcOrd="0" destOrd="0" presId="urn:microsoft.com/office/officeart/2005/8/layout/radial5"/>
    <dgm:cxn modelId="{578A2B90-AD88-4A9C-9C1A-04EC86E6C880}" type="presParOf" srcId="{8ADD2847-7484-4EF9-B709-610E31611D43}" destId="{E819BEC8-1B84-48E0-BCCF-890418195FC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E7EC7-22C0-44D8-B5AE-5E0B7C9EE8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90912-0F12-4531-ADAA-3993873D3C6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দূষণের ফলাফল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E7ECE5-F7CB-4A1B-9D3F-AA38A667B4CE}" type="parTrans" cxnId="{D7408462-3CCE-47B7-BADD-DECF27878869}">
      <dgm:prSet/>
      <dgm:spPr/>
      <dgm:t>
        <a:bodyPr/>
        <a:lstStyle/>
        <a:p>
          <a:endParaRPr lang="en-US"/>
        </a:p>
      </dgm:t>
    </dgm:pt>
    <dgm:pt modelId="{7F9B85BA-E1D6-49C3-BF86-4DF1B8492842}" type="sibTrans" cxnId="{D7408462-3CCE-47B7-BADD-DECF27878869}">
      <dgm:prSet/>
      <dgm:spPr/>
      <dgm:t>
        <a:bodyPr/>
        <a:lstStyle/>
        <a:p>
          <a:endParaRPr lang="en-US"/>
        </a:p>
      </dgm:t>
    </dgm:pt>
    <dgm:pt modelId="{8DBDDA34-7B8A-44A9-B55B-A159DC684CB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বায়ূদূষণের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ফুসফুসে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রোগ হয় </a:t>
          </a:r>
          <a:endParaRPr lang="en-US" sz="2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B5E3A5-C3CE-4FEE-999F-C3EE0DDF40D0}" type="parTrans" cxnId="{3D49EC16-BCB1-48A5-AADC-422F7C279466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FF0EE150-D244-494E-A7F0-6672ED255229}" type="sibTrans" cxnId="{3D49EC16-BCB1-48A5-AADC-422F7C279466}">
      <dgm:prSet/>
      <dgm:spPr/>
      <dgm:t>
        <a:bodyPr/>
        <a:lstStyle/>
        <a:p>
          <a:endParaRPr lang="en-US"/>
        </a:p>
      </dgm:t>
    </dgm:pt>
    <dgm:pt modelId="{B611BF12-ACCC-4E5C-AF6E-DDC54B049A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দূষিত পানিতে মাছ মারা যায়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ডায়রিয়া ও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জিন্ডিসের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রোগ হয় 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48B86A-A980-4C0C-829E-D32B3F271974}" type="parTrans" cxnId="{7909F287-63C5-421A-ABC9-D7CE77AE0684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5737F6B6-C32C-4C14-B12B-568D91CDFDD0}" type="sibTrans" cxnId="{7909F287-63C5-421A-ABC9-D7CE77AE0684}">
      <dgm:prSet/>
      <dgm:spPr/>
      <dgm:t>
        <a:bodyPr/>
        <a:lstStyle/>
        <a:p>
          <a:endParaRPr lang="en-US"/>
        </a:p>
      </dgm:t>
    </dgm:pt>
    <dgm:pt modelId="{A2FEE18A-649E-491E-A208-DEFE04FC894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শব্দদূষণে</a:t>
          </a:r>
          <a:r>
            <a: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শ্রবণের সমস্যা হয়। মাথা ব্যাথা করে। </a:t>
          </a:r>
          <a:endParaRPr lang="en-US" sz="2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F5122D-74BD-4721-8560-EFC2DF30F85C}" type="parTrans" cxnId="{66D8CCE4-C669-4579-9BDD-15FE547773D9}">
      <dgm:prSet/>
      <dgm:spPr>
        <a:solidFill>
          <a:srgbClr val="92D050"/>
        </a:solidFill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2FA39C4-4A0D-43FF-9A52-B6463135A89F}" type="sibTrans" cxnId="{66D8CCE4-C669-4579-9BDD-15FE547773D9}">
      <dgm:prSet/>
      <dgm:spPr/>
      <dgm:t>
        <a:bodyPr/>
        <a:lstStyle/>
        <a:p>
          <a:endParaRPr lang="en-US"/>
        </a:p>
      </dgm:t>
    </dgm:pt>
    <dgm:pt modelId="{E0143AC6-82E0-4C59-BFCE-F770296F0C3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বর্জ্যদূষণে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আমাদের চারপাশের পরিবেশ নষ্ট করে। </a:t>
          </a:r>
          <a:endParaRPr lang="en-US" sz="2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D1800-D79C-471F-9D00-9191D621FC52}" type="parTrans" cxnId="{415A50CF-4703-4321-AB80-160D1915375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BC9B09E4-B04B-4265-B486-CCB4E0FBBAA5}" type="sibTrans" cxnId="{415A50CF-4703-4321-AB80-160D1915375F}">
      <dgm:prSet/>
      <dgm:spPr/>
      <dgm:t>
        <a:bodyPr/>
        <a:lstStyle/>
        <a:p>
          <a:endParaRPr lang="en-US"/>
        </a:p>
      </dgm:t>
    </dgm:pt>
    <dgm:pt modelId="{3F07B572-9D54-4D69-BBF1-6A62355EBF49}">
      <dgm:prSet custT="1"/>
      <dgm:spPr/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মাটিদূষণের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জমিতে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হয়, </a:t>
          </a:r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মারা যায়। 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BD755-FD88-413D-9E80-5E5D9E56AD16}" type="parTrans" cxnId="{E28CC910-7299-4AB4-A400-6B4FE5D208C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1DB7FD0-ADF7-4343-A30F-C24495AAAD1F}" type="sibTrans" cxnId="{E28CC910-7299-4AB4-A400-6B4FE5D208C3}">
      <dgm:prSet/>
      <dgm:spPr/>
      <dgm:t>
        <a:bodyPr/>
        <a:lstStyle/>
        <a:p>
          <a:endParaRPr lang="en-US"/>
        </a:p>
      </dgm:t>
    </dgm:pt>
    <dgm:pt modelId="{2098077D-C29D-42E8-969C-1620814AE8B9}" type="pres">
      <dgm:prSet presAssocID="{697E7EC7-22C0-44D8-B5AE-5E0B7C9EE8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4BBE5-41B9-42B5-A9E2-A9ABBAF9F277}" type="pres">
      <dgm:prSet presAssocID="{99390912-0F12-4531-ADAA-3993873D3C6C}" presName="centerShape" presStyleLbl="node0" presStyleIdx="0" presStyleCnt="1"/>
      <dgm:spPr/>
      <dgm:t>
        <a:bodyPr/>
        <a:lstStyle/>
        <a:p>
          <a:endParaRPr lang="en-US"/>
        </a:p>
      </dgm:t>
    </dgm:pt>
    <dgm:pt modelId="{A0A102A6-394F-4E2F-BDD9-68E12FE815DE}" type="pres">
      <dgm:prSet presAssocID="{BAB5E3A5-C3CE-4FEE-999F-C3EE0DDF40D0}" presName="parTrans" presStyleLbl="sibTrans2D1" presStyleIdx="0" presStyleCnt="5" custLinFactNeighborX="0"/>
      <dgm:spPr/>
      <dgm:t>
        <a:bodyPr/>
        <a:lstStyle/>
        <a:p>
          <a:endParaRPr lang="en-US"/>
        </a:p>
      </dgm:t>
    </dgm:pt>
    <dgm:pt modelId="{96EC39DE-B18D-4CF1-939C-7FEB14894E66}" type="pres">
      <dgm:prSet presAssocID="{BAB5E3A5-C3CE-4FEE-999F-C3EE0DDF40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D7B2F3-6A8E-4519-AA72-C39689136E83}" type="pres">
      <dgm:prSet presAssocID="{8DBDDA34-7B8A-44A9-B55B-A159DC684C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14572-4746-44F6-97C8-93F60A1B73A3}" type="pres">
      <dgm:prSet presAssocID="{0E48B86A-A980-4C0C-829E-D32B3F27197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131555D-4CB0-4DB1-A960-CE7467C3F732}" type="pres">
      <dgm:prSet presAssocID="{0E48B86A-A980-4C0C-829E-D32B3F27197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E58D173-DA60-4687-A4A1-669DE36F5203}" type="pres">
      <dgm:prSet presAssocID="{B611BF12-ACCC-4E5C-AF6E-DDC54B049A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F3BC-262E-4928-8B3D-EC9226F2771B}" type="pres">
      <dgm:prSet presAssocID="{A46BD755-FD88-413D-9E80-5E5D9E56AD16}" presName="parTrans" presStyleLbl="sibTrans2D1" presStyleIdx="2" presStyleCnt="5" custLinFactNeighborX="0" custLinFactNeighborY="0"/>
      <dgm:spPr/>
      <dgm:t>
        <a:bodyPr/>
        <a:lstStyle/>
        <a:p>
          <a:endParaRPr lang="en-US"/>
        </a:p>
      </dgm:t>
    </dgm:pt>
    <dgm:pt modelId="{C54059BF-5EC1-444C-BF6F-F3BF9732DD7B}" type="pres">
      <dgm:prSet presAssocID="{A46BD755-FD88-413D-9E80-5E5D9E56AD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228F51F-54C1-4B64-BCCF-79BAFBDFF468}" type="pres">
      <dgm:prSet presAssocID="{3F07B572-9D54-4D69-BBF1-6A62355EBF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31B1B-26AF-419A-8086-C67F5F995FC6}" type="pres">
      <dgm:prSet presAssocID="{09F5122D-74BD-4721-8560-EFC2DF30F85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369E273-7E68-4D9C-AA47-2345BADE9B24}" type="pres">
      <dgm:prSet presAssocID="{09F5122D-74BD-4721-8560-EFC2DF30F85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03A0012-CC2A-4CD6-ACA1-BF0F524B5784}" type="pres">
      <dgm:prSet presAssocID="{A2FEE18A-649E-491E-A208-DEFE04FC89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52ACD-82F9-46F1-A4AC-22713ACDFD7A}" type="pres">
      <dgm:prSet presAssocID="{3C8D1800-D79C-471F-9D00-9191D621FC5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5BFF8065-1E30-460F-93EC-BB44CA1A7004}" type="pres">
      <dgm:prSet presAssocID="{3C8D1800-D79C-471F-9D00-9191D621FC5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C20BC4E-1F62-4C2F-AEE2-C07B4DAA5CAB}" type="pres">
      <dgm:prSet presAssocID="{E0143AC6-82E0-4C59-BFCE-F770296F0C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CC910-7299-4AB4-A400-6B4FE5D208C3}" srcId="{99390912-0F12-4531-ADAA-3993873D3C6C}" destId="{3F07B572-9D54-4D69-BBF1-6A62355EBF49}" srcOrd="2" destOrd="0" parTransId="{A46BD755-FD88-413D-9E80-5E5D9E56AD16}" sibTransId="{91DB7FD0-ADF7-4343-A30F-C24495AAAD1F}"/>
    <dgm:cxn modelId="{9D51FBBD-10A3-40EA-ACCC-DC6FAD74A954}" type="presOf" srcId="{0E48B86A-A980-4C0C-829E-D32B3F271974}" destId="{3131555D-4CB0-4DB1-A960-CE7467C3F732}" srcOrd="1" destOrd="0" presId="urn:microsoft.com/office/officeart/2005/8/layout/radial5"/>
    <dgm:cxn modelId="{D7408462-3CCE-47B7-BADD-DECF27878869}" srcId="{697E7EC7-22C0-44D8-B5AE-5E0B7C9EE8D4}" destId="{99390912-0F12-4531-ADAA-3993873D3C6C}" srcOrd="0" destOrd="0" parTransId="{D3E7ECE5-F7CB-4A1B-9D3F-AA38A667B4CE}" sibTransId="{7F9B85BA-E1D6-49C3-BF86-4DF1B8492842}"/>
    <dgm:cxn modelId="{36A3206C-B6AA-48FE-96A6-BF33D6B696C6}" type="presOf" srcId="{99390912-0F12-4531-ADAA-3993873D3C6C}" destId="{9724BBE5-41B9-42B5-A9E2-A9ABBAF9F277}" srcOrd="0" destOrd="0" presId="urn:microsoft.com/office/officeart/2005/8/layout/radial5"/>
    <dgm:cxn modelId="{41B6A352-B078-4B87-9572-D754050B9676}" type="presOf" srcId="{E0143AC6-82E0-4C59-BFCE-F770296F0C34}" destId="{CC20BC4E-1F62-4C2F-AEE2-C07B4DAA5CAB}" srcOrd="0" destOrd="0" presId="urn:microsoft.com/office/officeart/2005/8/layout/radial5"/>
    <dgm:cxn modelId="{81685C77-1A3E-48BC-9E34-025D9689EA2A}" type="presOf" srcId="{A46BD755-FD88-413D-9E80-5E5D9E56AD16}" destId="{BFC8F3BC-262E-4928-8B3D-EC9226F2771B}" srcOrd="0" destOrd="0" presId="urn:microsoft.com/office/officeart/2005/8/layout/radial5"/>
    <dgm:cxn modelId="{624BC396-7847-4528-9322-653F3955A4F9}" type="presOf" srcId="{3C8D1800-D79C-471F-9D00-9191D621FC52}" destId="{0E452ACD-82F9-46F1-A4AC-22713ACDFD7A}" srcOrd="0" destOrd="0" presId="urn:microsoft.com/office/officeart/2005/8/layout/radial5"/>
    <dgm:cxn modelId="{6B0F867F-0ABE-4A8D-A626-82C695663A0E}" type="presOf" srcId="{8DBDDA34-7B8A-44A9-B55B-A159DC684CBA}" destId="{AAD7B2F3-6A8E-4519-AA72-C39689136E83}" srcOrd="0" destOrd="0" presId="urn:microsoft.com/office/officeart/2005/8/layout/radial5"/>
    <dgm:cxn modelId="{7909F287-63C5-421A-ABC9-D7CE77AE0684}" srcId="{99390912-0F12-4531-ADAA-3993873D3C6C}" destId="{B611BF12-ACCC-4E5C-AF6E-DDC54B049AAE}" srcOrd="1" destOrd="0" parTransId="{0E48B86A-A980-4C0C-829E-D32B3F271974}" sibTransId="{5737F6B6-C32C-4C14-B12B-568D91CDFDD0}"/>
    <dgm:cxn modelId="{A7D9CFD0-68A8-43E6-86A4-E1481DACB95B}" type="presOf" srcId="{0E48B86A-A980-4C0C-829E-D32B3F271974}" destId="{34814572-4746-44F6-97C8-93F60A1B73A3}" srcOrd="0" destOrd="0" presId="urn:microsoft.com/office/officeart/2005/8/layout/radial5"/>
    <dgm:cxn modelId="{D9E48370-502D-4FD9-BFA2-C7000977E327}" type="presOf" srcId="{BAB5E3A5-C3CE-4FEE-999F-C3EE0DDF40D0}" destId="{A0A102A6-394F-4E2F-BDD9-68E12FE815DE}" srcOrd="0" destOrd="0" presId="urn:microsoft.com/office/officeart/2005/8/layout/radial5"/>
    <dgm:cxn modelId="{9654C1E9-EA8C-43F3-90D2-ECA2B06CC88A}" type="presOf" srcId="{09F5122D-74BD-4721-8560-EFC2DF30F85C}" destId="{C369E273-7E68-4D9C-AA47-2345BADE9B24}" srcOrd="1" destOrd="0" presId="urn:microsoft.com/office/officeart/2005/8/layout/radial5"/>
    <dgm:cxn modelId="{415A50CF-4703-4321-AB80-160D1915375F}" srcId="{99390912-0F12-4531-ADAA-3993873D3C6C}" destId="{E0143AC6-82E0-4C59-BFCE-F770296F0C34}" srcOrd="4" destOrd="0" parTransId="{3C8D1800-D79C-471F-9D00-9191D621FC52}" sibTransId="{BC9B09E4-B04B-4265-B486-CCB4E0FBBAA5}"/>
    <dgm:cxn modelId="{2C162C1C-1896-4A20-A204-37652D1AE142}" type="presOf" srcId="{BAB5E3A5-C3CE-4FEE-999F-C3EE0DDF40D0}" destId="{96EC39DE-B18D-4CF1-939C-7FEB14894E66}" srcOrd="1" destOrd="0" presId="urn:microsoft.com/office/officeart/2005/8/layout/radial5"/>
    <dgm:cxn modelId="{C322E1B1-C1BF-4363-91A3-C031897CB7AB}" type="presOf" srcId="{A46BD755-FD88-413D-9E80-5E5D9E56AD16}" destId="{C54059BF-5EC1-444C-BF6F-F3BF9732DD7B}" srcOrd="1" destOrd="0" presId="urn:microsoft.com/office/officeart/2005/8/layout/radial5"/>
    <dgm:cxn modelId="{9676B3A3-1322-4EB1-AFF0-7A54181137E9}" type="presOf" srcId="{A2FEE18A-649E-491E-A208-DEFE04FC894F}" destId="{503A0012-CC2A-4CD6-ACA1-BF0F524B5784}" srcOrd="0" destOrd="0" presId="urn:microsoft.com/office/officeart/2005/8/layout/radial5"/>
    <dgm:cxn modelId="{78291A0F-0F56-4D53-9B07-C44380CBD06C}" type="presOf" srcId="{3C8D1800-D79C-471F-9D00-9191D621FC52}" destId="{5BFF8065-1E30-460F-93EC-BB44CA1A7004}" srcOrd="1" destOrd="0" presId="urn:microsoft.com/office/officeart/2005/8/layout/radial5"/>
    <dgm:cxn modelId="{BB01FF8E-D0CC-48DF-A692-39632550B091}" type="presOf" srcId="{3F07B572-9D54-4D69-BBF1-6A62355EBF49}" destId="{A228F51F-54C1-4B64-BCCF-79BAFBDFF468}" srcOrd="0" destOrd="0" presId="urn:microsoft.com/office/officeart/2005/8/layout/radial5"/>
    <dgm:cxn modelId="{DA20E3AB-2C12-42C2-AD1A-E372B060F4CF}" type="presOf" srcId="{697E7EC7-22C0-44D8-B5AE-5E0B7C9EE8D4}" destId="{2098077D-C29D-42E8-969C-1620814AE8B9}" srcOrd="0" destOrd="0" presId="urn:microsoft.com/office/officeart/2005/8/layout/radial5"/>
    <dgm:cxn modelId="{66D8CCE4-C669-4579-9BDD-15FE547773D9}" srcId="{99390912-0F12-4531-ADAA-3993873D3C6C}" destId="{A2FEE18A-649E-491E-A208-DEFE04FC894F}" srcOrd="3" destOrd="0" parTransId="{09F5122D-74BD-4721-8560-EFC2DF30F85C}" sibTransId="{82FA39C4-4A0D-43FF-9A52-B6463135A89F}"/>
    <dgm:cxn modelId="{CAD052AC-B0C7-4461-8E6B-7314B700E144}" type="presOf" srcId="{B611BF12-ACCC-4E5C-AF6E-DDC54B049AAE}" destId="{6E58D173-DA60-4687-A4A1-669DE36F5203}" srcOrd="0" destOrd="0" presId="urn:microsoft.com/office/officeart/2005/8/layout/radial5"/>
    <dgm:cxn modelId="{3D49EC16-BCB1-48A5-AADC-422F7C279466}" srcId="{99390912-0F12-4531-ADAA-3993873D3C6C}" destId="{8DBDDA34-7B8A-44A9-B55B-A159DC684CBA}" srcOrd="0" destOrd="0" parTransId="{BAB5E3A5-C3CE-4FEE-999F-C3EE0DDF40D0}" sibTransId="{FF0EE150-D244-494E-A7F0-6672ED255229}"/>
    <dgm:cxn modelId="{29398BF8-9484-4DA7-BAE9-5B2B1A37A5A4}" type="presOf" srcId="{09F5122D-74BD-4721-8560-EFC2DF30F85C}" destId="{B4731B1B-26AF-419A-8086-C67F5F995FC6}" srcOrd="0" destOrd="0" presId="urn:microsoft.com/office/officeart/2005/8/layout/radial5"/>
    <dgm:cxn modelId="{87E93647-2988-4C28-A70E-D88B268F9272}" type="presParOf" srcId="{2098077D-C29D-42E8-969C-1620814AE8B9}" destId="{9724BBE5-41B9-42B5-A9E2-A9ABBAF9F277}" srcOrd="0" destOrd="0" presId="urn:microsoft.com/office/officeart/2005/8/layout/radial5"/>
    <dgm:cxn modelId="{204B1CE8-A123-4F5B-BE85-D38AECD19A92}" type="presParOf" srcId="{2098077D-C29D-42E8-969C-1620814AE8B9}" destId="{A0A102A6-394F-4E2F-BDD9-68E12FE815DE}" srcOrd="1" destOrd="0" presId="urn:microsoft.com/office/officeart/2005/8/layout/radial5"/>
    <dgm:cxn modelId="{9D1FDFD5-2330-4251-802B-D3FAE7670E77}" type="presParOf" srcId="{A0A102A6-394F-4E2F-BDD9-68E12FE815DE}" destId="{96EC39DE-B18D-4CF1-939C-7FEB14894E66}" srcOrd="0" destOrd="0" presId="urn:microsoft.com/office/officeart/2005/8/layout/radial5"/>
    <dgm:cxn modelId="{E9AC1E8F-0567-4820-AAD5-9899FEA43459}" type="presParOf" srcId="{2098077D-C29D-42E8-969C-1620814AE8B9}" destId="{AAD7B2F3-6A8E-4519-AA72-C39689136E83}" srcOrd="2" destOrd="0" presId="urn:microsoft.com/office/officeart/2005/8/layout/radial5"/>
    <dgm:cxn modelId="{24FB362A-FFA3-437B-9DE3-335A1EE653EF}" type="presParOf" srcId="{2098077D-C29D-42E8-969C-1620814AE8B9}" destId="{34814572-4746-44F6-97C8-93F60A1B73A3}" srcOrd="3" destOrd="0" presId="urn:microsoft.com/office/officeart/2005/8/layout/radial5"/>
    <dgm:cxn modelId="{5D7455FA-1D0E-4CCA-92EC-740F80D4DD58}" type="presParOf" srcId="{34814572-4746-44F6-97C8-93F60A1B73A3}" destId="{3131555D-4CB0-4DB1-A960-CE7467C3F732}" srcOrd="0" destOrd="0" presId="urn:microsoft.com/office/officeart/2005/8/layout/radial5"/>
    <dgm:cxn modelId="{492D81EB-B3E8-447C-B180-B332F26D2649}" type="presParOf" srcId="{2098077D-C29D-42E8-969C-1620814AE8B9}" destId="{6E58D173-DA60-4687-A4A1-669DE36F5203}" srcOrd="4" destOrd="0" presId="urn:microsoft.com/office/officeart/2005/8/layout/radial5"/>
    <dgm:cxn modelId="{E65FED5A-FD74-4B9C-B45C-E16A8C4C307A}" type="presParOf" srcId="{2098077D-C29D-42E8-969C-1620814AE8B9}" destId="{BFC8F3BC-262E-4928-8B3D-EC9226F2771B}" srcOrd="5" destOrd="0" presId="urn:microsoft.com/office/officeart/2005/8/layout/radial5"/>
    <dgm:cxn modelId="{6B5CA28D-C382-4675-84F2-C39B686A86CE}" type="presParOf" srcId="{BFC8F3BC-262E-4928-8B3D-EC9226F2771B}" destId="{C54059BF-5EC1-444C-BF6F-F3BF9732DD7B}" srcOrd="0" destOrd="0" presId="urn:microsoft.com/office/officeart/2005/8/layout/radial5"/>
    <dgm:cxn modelId="{E9110389-F906-4E1A-AC3A-77F120F45025}" type="presParOf" srcId="{2098077D-C29D-42E8-969C-1620814AE8B9}" destId="{A228F51F-54C1-4B64-BCCF-79BAFBDFF468}" srcOrd="6" destOrd="0" presId="urn:microsoft.com/office/officeart/2005/8/layout/radial5"/>
    <dgm:cxn modelId="{C460AE22-DCA5-4E3E-AC55-1D70AB7361B6}" type="presParOf" srcId="{2098077D-C29D-42E8-969C-1620814AE8B9}" destId="{B4731B1B-26AF-419A-8086-C67F5F995FC6}" srcOrd="7" destOrd="0" presId="urn:microsoft.com/office/officeart/2005/8/layout/radial5"/>
    <dgm:cxn modelId="{4F79F2D5-F933-4BFD-B7B2-95FBCA4C2FE5}" type="presParOf" srcId="{B4731B1B-26AF-419A-8086-C67F5F995FC6}" destId="{C369E273-7E68-4D9C-AA47-2345BADE9B24}" srcOrd="0" destOrd="0" presId="urn:microsoft.com/office/officeart/2005/8/layout/radial5"/>
    <dgm:cxn modelId="{790D7027-F704-4D5E-A0E1-15E776EDCB50}" type="presParOf" srcId="{2098077D-C29D-42E8-969C-1620814AE8B9}" destId="{503A0012-CC2A-4CD6-ACA1-BF0F524B5784}" srcOrd="8" destOrd="0" presId="urn:microsoft.com/office/officeart/2005/8/layout/radial5"/>
    <dgm:cxn modelId="{978138BA-AF54-4B39-BBFC-2576231A12FE}" type="presParOf" srcId="{2098077D-C29D-42E8-969C-1620814AE8B9}" destId="{0E452ACD-82F9-46F1-A4AC-22713ACDFD7A}" srcOrd="9" destOrd="0" presId="urn:microsoft.com/office/officeart/2005/8/layout/radial5"/>
    <dgm:cxn modelId="{7881EF70-4C73-4687-A395-FD13826AEF96}" type="presParOf" srcId="{0E452ACD-82F9-46F1-A4AC-22713ACDFD7A}" destId="{5BFF8065-1E30-460F-93EC-BB44CA1A7004}" srcOrd="0" destOrd="0" presId="urn:microsoft.com/office/officeart/2005/8/layout/radial5"/>
    <dgm:cxn modelId="{32FC0EDB-A0E5-4D34-820D-99FB60748CEA}" type="presParOf" srcId="{2098077D-C29D-42E8-969C-1620814AE8B9}" destId="{CC20BC4E-1F62-4C2F-AEE2-C07B4DAA5CA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DFC4B-3ED4-42B8-B50F-B7124D66F9EF}">
      <dsp:nvSpPr>
        <dsp:cNvPr id="0" name=""/>
        <dsp:cNvSpPr/>
      </dsp:nvSpPr>
      <dsp:spPr>
        <a:xfrm>
          <a:off x="4999044" y="2493613"/>
          <a:ext cx="1779929" cy="177992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দূষণের কারণ 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9709" y="2754278"/>
        <a:ext cx="1258599" cy="1258599"/>
      </dsp:txXfrm>
    </dsp:sp>
    <dsp:sp modelId="{F29A7DC7-A460-4514-9DC5-8000B0CB7054}">
      <dsp:nvSpPr>
        <dsp:cNvPr id="0" name=""/>
        <dsp:cNvSpPr/>
      </dsp:nvSpPr>
      <dsp:spPr>
        <a:xfrm rot="16200000">
          <a:off x="5700854" y="1846667"/>
          <a:ext cx="376308" cy="60517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57300" y="2024148"/>
        <a:ext cx="263416" cy="363106"/>
      </dsp:txXfrm>
    </dsp:sp>
    <dsp:sp modelId="{79858C15-00B1-41E1-89A7-28F4A3F2A670}">
      <dsp:nvSpPr>
        <dsp:cNvPr id="0" name=""/>
        <dsp:cNvSpPr/>
      </dsp:nvSpPr>
      <dsp:spPr>
        <a:xfrm>
          <a:off x="4999044" y="3666"/>
          <a:ext cx="1779929" cy="177992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বায়ূদূষণ</a:t>
          </a:r>
          <a:r>
            <a:rPr lang="en-US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9709" y="264331"/>
        <a:ext cx="1258599" cy="1258599"/>
      </dsp:txXfrm>
    </dsp:sp>
    <dsp:sp modelId="{43D359C3-950A-47B9-87A8-0856F248FE35}">
      <dsp:nvSpPr>
        <dsp:cNvPr id="0" name=""/>
        <dsp:cNvSpPr/>
      </dsp:nvSpPr>
      <dsp:spPr>
        <a:xfrm rot="20520000">
          <a:off x="6874765" y="2699563"/>
          <a:ext cx="376308" cy="60517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77528" y="2838041"/>
        <a:ext cx="263416" cy="363106"/>
      </dsp:txXfrm>
    </dsp:sp>
    <dsp:sp modelId="{4CE29E24-3861-4213-86C6-6AF1C58E82C7}">
      <dsp:nvSpPr>
        <dsp:cNvPr id="0" name=""/>
        <dsp:cNvSpPr/>
      </dsp:nvSpPr>
      <dsp:spPr>
        <a:xfrm>
          <a:off x="7367124" y="1724177"/>
          <a:ext cx="1779929" cy="177992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পানিদূষণ</a:t>
          </a:r>
          <a:r>
            <a:rPr lang="en-US" sz="33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27789" y="1984842"/>
        <a:ext cx="1258599" cy="1258599"/>
      </dsp:txXfrm>
    </dsp:sp>
    <dsp:sp modelId="{EB5D8A11-892F-422A-8FDC-F35DB8AE911F}">
      <dsp:nvSpPr>
        <dsp:cNvPr id="0" name=""/>
        <dsp:cNvSpPr/>
      </dsp:nvSpPr>
      <dsp:spPr>
        <a:xfrm rot="3240000">
          <a:off x="6426371" y="4079578"/>
          <a:ext cx="376308" cy="60517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49639" y="4154947"/>
        <a:ext cx="263416" cy="363106"/>
      </dsp:txXfrm>
    </dsp:sp>
    <dsp:sp modelId="{2E1590A6-27F0-4A47-9D68-4AAB3656E1D6}">
      <dsp:nvSpPr>
        <dsp:cNvPr id="0" name=""/>
        <dsp:cNvSpPr/>
      </dsp:nvSpPr>
      <dsp:spPr>
        <a:xfrm>
          <a:off x="6462598" y="4508022"/>
          <a:ext cx="1779929" cy="177992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মাটিদূষণ</a:t>
          </a:r>
          <a:r>
            <a:rPr lang="en-US" sz="33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3263" y="4768687"/>
        <a:ext cx="1258599" cy="1258599"/>
      </dsp:txXfrm>
    </dsp:sp>
    <dsp:sp modelId="{CBAF6575-1CC9-4E65-9B32-54D120126B5A}">
      <dsp:nvSpPr>
        <dsp:cNvPr id="0" name=""/>
        <dsp:cNvSpPr/>
      </dsp:nvSpPr>
      <dsp:spPr>
        <a:xfrm rot="7560000">
          <a:off x="4975337" y="4079578"/>
          <a:ext cx="376308" cy="60517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064961" y="4154947"/>
        <a:ext cx="263416" cy="363106"/>
      </dsp:txXfrm>
    </dsp:sp>
    <dsp:sp modelId="{463C9256-5694-4E88-9FFD-366E48262D73}">
      <dsp:nvSpPr>
        <dsp:cNvPr id="0" name=""/>
        <dsp:cNvSpPr/>
      </dsp:nvSpPr>
      <dsp:spPr>
        <a:xfrm>
          <a:off x="3535490" y="4508022"/>
          <a:ext cx="1779929" cy="17799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শব্দদূষণ </a:t>
          </a:r>
          <a:endParaRPr lang="en-US" sz="33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6155" y="4768687"/>
        <a:ext cx="1258599" cy="1258599"/>
      </dsp:txXfrm>
    </dsp:sp>
    <dsp:sp modelId="{EF9D0B81-5417-4B0B-AEE7-9F89AE7C5C77}">
      <dsp:nvSpPr>
        <dsp:cNvPr id="0" name=""/>
        <dsp:cNvSpPr/>
      </dsp:nvSpPr>
      <dsp:spPr>
        <a:xfrm rot="11880000">
          <a:off x="4526943" y="2699563"/>
          <a:ext cx="376308" cy="60517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637072" y="2838041"/>
        <a:ext cx="263416" cy="363106"/>
      </dsp:txXfrm>
    </dsp:sp>
    <dsp:sp modelId="{E819BEC8-1B84-48E0-BCCF-890418195FC4}">
      <dsp:nvSpPr>
        <dsp:cNvPr id="0" name=""/>
        <dsp:cNvSpPr/>
      </dsp:nvSpPr>
      <dsp:spPr>
        <a:xfrm>
          <a:off x="2630963" y="1724177"/>
          <a:ext cx="1779929" cy="177992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বর্জ্যদূষণ</a:t>
          </a:r>
          <a:r>
            <a:rPr lang="en-US" sz="33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1628" y="1984842"/>
        <a:ext cx="1258599" cy="125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4BBE5-41B9-42B5-A9E2-A9ABBAF9F277}">
      <dsp:nvSpPr>
        <dsp:cNvPr id="0" name=""/>
        <dsp:cNvSpPr/>
      </dsp:nvSpPr>
      <dsp:spPr>
        <a:xfrm>
          <a:off x="5225355" y="2439541"/>
          <a:ext cx="1741289" cy="174128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দূষণের ফলাফল 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361" y="2694547"/>
        <a:ext cx="1231277" cy="1231277"/>
      </dsp:txXfrm>
    </dsp:sp>
    <dsp:sp modelId="{A0A102A6-394F-4E2F-BDD9-68E12FE815DE}">
      <dsp:nvSpPr>
        <dsp:cNvPr id="0" name=""/>
        <dsp:cNvSpPr/>
      </dsp:nvSpPr>
      <dsp:spPr>
        <a:xfrm rot="16200000">
          <a:off x="5911905" y="1806594"/>
          <a:ext cx="368189" cy="5920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C00000"/>
            </a:solidFill>
          </a:endParaRPr>
        </a:p>
      </dsp:txBody>
      <dsp:txXfrm>
        <a:off x="5967134" y="1980231"/>
        <a:ext cx="257732" cy="355222"/>
      </dsp:txXfrm>
    </dsp:sp>
    <dsp:sp modelId="{AAD7B2F3-6A8E-4519-AA72-C39689136E83}">
      <dsp:nvSpPr>
        <dsp:cNvPr id="0" name=""/>
        <dsp:cNvSpPr/>
      </dsp:nvSpPr>
      <dsp:spPr>
        <a:xfrm>
          <a:off x="5225355" y="3556"/>
          <a:ext cx="1741289" cy="174128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বায়ূদূষণের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ফুসফুসে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রোগ হয় </a:t>
          </a:r>
          <a:endParaRPr lang="en-US" sz="2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361" y="258562"/>
        <a:ext cx="1231277" cy="1231277"/>
      </dsp:txXfrm>
    </dsp:sp>
    <dsp:sp modelId="{34814572-4746-44F6-97C8-93F60A1B73A3}">
      <dsp:nvSpPr>
        <dsp:cNvPr id="0" name=""/>
        <dsp:cNvSpPr/>
      </dsp:nvSpPr>
      <dsp:spPr>
        <a:xfrm rot="20520000">
          <a:off x="7060374" y="2641006"/>
          <a:ext cx="368189" cy="5920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FFFF00"/>
            </a:solidFill>
          </a:endParaRPr>
        </a:p>
      </dsp:txBody>
      <dsp:txXfrm>
        <a:off x="7063077" y="2776481"/>
        <a:ext cx="257732" cy="355222"/>
      </dsp:txXfrm>
    </dsp:sp>
    <dsp:sp modelId="{6E58D173-DA60-4687-A4A1-669DE36F5203}">
      <dsp:nvSpPr>
        <dsp:cNvPr id="0" name=""/>
        <dsp:cNvSpPr/>
      </dsp:nvSpPr>
      <dsp:spPr>
        <a:xfrm>
          <a:off x="7542115" y="1686780"/>
          <a:ext cx="1741289" cy="174128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দূষিত পানিতে মাছ মারা যায়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ডায়রিয়া ও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জিন্ডিসের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রোগ হয়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7121" y="1941786"/>
        <a:ext cx="1231277" cy="1231277"/>
      </dsp:txXfrm>
    </dsp:sp>
    <dsp:sp modelId="{BFC8F3BC-262E-4928-8B3D-EC9226F2771B}">
      <dsp:nvSpPr>
        <dsp:cNvPr id="0" name=""/>
        <dsp:cNvSpPr/>
      </dsp:nvSpPr>
      <dsp:spPr>
        <a:xfrm rot="3240000">
          <a:off x="6621698" y="3991113"/>
          <a:ext cx="368189" cy="592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FFFF00"/>
            </a:solidFill>
          </a:endParaRPr>
        </a:p>
      </dsp:txBody>
      <dsp:txXfrm>
        <a:off x="6644464" y="4064840"/>
        <a:ext cx="257732" cy="355222"/>
      </dsp:txXfrm>
    </dsp:sp>
    <dsp:sp modelId="{A228F51F-54C1-4B64-BCCF-79BAFBDFF468}">
      <dsp:nvSpPr>
        <dsp:cNvPr id="0" name=""/>
        <dsp:cNvSpPr/>
      </dsp:nvSpPr>
      <dsp:spPr>
        <a:xfrm>
          <a:off x="6657191" y="4410295"/>
          <a:ext cx="1741289" cy="1741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মাটিদূষণের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জমিতে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হয়, </a:t>
          </a: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মারা যায়।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12197" y="4665301"/>
        <a:ext cx="1231277" cy="1231277"/>
      </dsp:txXfrm>
    </dsp:sp>
    <dsp:sp modelId="{B4731B1B-26AF-419A-8086-C67F5F995FC6}">
      <dsp:nvSpPr>
        <dsp:cNvPr id="0" name=""/>
        <dsp:cNvSpPr/>
      </dsp:nvSpPr>
      <dsp:spPr>
        <a:xfrm rot="7560000">
          <a:off x="5202112" y="3991113"/>
          <a:ext cx="368189" cy="5920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7030A0"/>
            </a:solidFill>
          </a:endParaRPr>
        </a:p>
      </dsp:txBody>
      <dsp:txXfrm rot="10800000">
        <a:off x="5289803" y="4064840"/>
        <a:ext cx="257732" cy="355222"/>
      </dsp:txXfrm>
    </dsp:sp>
    <dsp:sp modelId="{503A0012-CC2A-4CD6-ACA1-BF0F524B5784}">
      <dsp:nvSpPr>
        <dsp:cNvPr id="0" name=""/>
        <dsp:cNvSpPr/>
      </dsp:nvSpPr>
      <dsp:spPr>
        <a:xfrm>
          <a:off x="3793519" y="4410295"/>
          <a:ext cx="1741289" cy="174128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শব্দদূষণে</a:t>
          </a:r>
          <a:r>
            <a:rPr lang="en-US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শ্রবণের সমস্যা হয়। মাথা ব্যাথা করে। </a:t>
          </a:r>
          <a:endParaRPr lang="en-US" sz="2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8525" y="4665301"/>
        <a:ext cx="1231277" cy="1231277"/>
      </dsp:txXfrm>
    </dsp:sp>
    <dsp:sp modelId="{0E452ACD-82F9-46F1-A4AC-22713ACDFD7A}">
      <dsp:nvSpPr>
        <dsp:cNvPr id="0" name=""/>
        <dsp:cNvSpPr/>
      </dsp:nvSpPr>
      <dsp:spPr>
        <a:xfrm rot="11880000">
          <a:off x="4763435" y="2641006"/>
          <a:ext cx="368189" cy="592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FFFF00"/>
            </a:solidFill>
          </a:endParaRPr>
        </a:p>
      </dsp:txBody>
      <dsp:txXfrm rot="10800000">
        <a:off x="4871189" y="2776481"/>
        <a:ext cx="257732" cy="355222"/>
      </dsp:txXfrm>
    </dsp:sp>
    <dsp:sp modelId="{CC20BC4E-1F62-4C2F-AEE2-C07B4DAA5CAB}">
      <dsp:nvSpPr>
        <dsp:cNvPr id="0" name=""/>
        <dsp:cNvSpPr/>
      </dsp:nvSpPr>
      <dsp:spPr>
        <a:xfrm>
          <a:off x="2908595" y="1686780"/>
          <a:ext cx="1741289" cy="17412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বর্জ্যদূষণে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আমাদের চারপাশের পরিবেশ নষ্ট করে। </a:t>
          </a:r>
          <a:endParaRPr lang="en-US" sz="24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3601" y="1941786"/>
        <a:ext cx="1231277" cy="123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182880" y="239151"/>
            <a:ext cx="3052689" cy="3305907"/>
          </a:xfrm>
          <a:prstGeom prst="halfFrame">
            <a:avLst>
              <a:gd name="adj1" fmla="val 3840"/>
              <a:gd name="adj2" fmla="val 337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92C4-DF15-422E-83A5-9ABD8028D65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1967-E6CC-4F4D-87E8-0B8A09A6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43000"/>
            <a:ext cx="4419600" cy="44958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s-floaties-bubbles-494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52600"/>
            <a:ext cx="2076450" cy="2491740"/>
          </a:xfrm>
          <a:prstGeom prst="rect">
            <a:avLst/>
          </a:prstGeom>
        </p:spPr>
      </p:pic>
      <p:pic>
        <p:nvPicPr>
          <p:cNvPr id="8" name="Picture 7" descr="graphics-floaties-bubbles-494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743200"/>
            <a:ext cx="2076450" cy="2491740"/>
          </a:xfrm>
          <a:prstGeom prst="rect">
            <a:avLst/>
          </a:prstGeom>
        </p:spPr>
      </p:pic>
      <p:pic>
        <p:nvPicPr>
          <p:cNvPr id="5" name="Picture 4" descr="theater-curtain-wallpapers-backgrounds-for-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2"/>
            <a:ext cx="6096000" cy="6857999"/>
          </a:xfrm>
          <a:prstGeom prst="rect">
            <a:avLst/>
          </a:prstGeom>
        </p:spPr>
      </p:pic>
      <p:pic>
        <p:nvPicPr>
          <p:cNvPr id="4" name="Picture 3" descr="theater-curtain-wallpapers-backgrounds-for-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58 0.01319 L 0.00763 0.15787 C 0.01198 0.18912 0.02761 0.22106 0.04983 0.24305 C 0.07448 0.26852 0.10053 0.27963 0.12448 0.27685 L 0.23542 0.26944 " pathEditMode="relative" rAng="2247693" ptsTypes="FffFF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8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93 -0.12315 L -0.00608 -0.0044 C -0.01684 0.02107 -0.03941 0.04746 -0.06563 0.06667 C -0.09549 0.0882 -0.1224 0.09815 -0.14445 0.09653 L -0.24948 0.09491 " pathEditMode="relative" rAng="9081778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2140157"/>
            <a:ext cx="2975212" cy="1914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436728"/>
            <a:ext cx="2975212" cy="1610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4147747"/>
            <a:ext cx="2975212" cy="2063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800" y="6165171"/>
            <a:ext cx="260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40" y="290847"/>
            <a:ext cx="3333750" cy="3216786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4535357" y="3893857"/>
            <a:ext cx="7257908" cy="25267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0734" y="4280080"/>
            <a:ext cx="6387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শ্রবণের সমস্যা হয়। মাথা ব্যাথা করে।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43952" y="341194"/>
            <a:ext cx="27296" cy="5870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447836" y="1023582"/>
            <a:ext cx="755673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47835" y="2854487"/>
            <a:ext cx="755673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47835" y="5157244"/>
            <a:ext cx="755673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4" y="300251"/>
            <a:ext cx="3783385" cy="32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0" y="245659"/>
            <a:ext cx="7137779" cy="3480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978926"/>
            <a:ext cx="3138986" cy="1965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4094327"/>
            <a:ext cx="3138987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3" y="5923128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477672"/>
            <a:ext cx="3138985" cy="1426572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4749421" y="4094328"/>
            <a:ext cx="7137778" cy="212905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5803" y="4804202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পরিবেশ নষ্ট করে।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555" y="382137"/>
            <a:ext cx="0" cy="5282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698543" y="900752"/>
            <a:ext cx="764275" cy="464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98542" y="2729553"/>
            <a:ext cx="764275" cy="464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98542" y="4694829"/>
            <a:ext cx="764275" cy="464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0156663"/>
              </p:ext>
            </p:extLst>
          </p:nvPr>
        </p:nvGraphicFramePr>
        <p:xfrm>
          <a:off x="0" y="286602"/>
          <a:ext cx="11778018" cy="629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0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DFC4B-3ED4-42B8-B50F-B7124D66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B1DFC4B-3ED4-42B8-B50F-B7124D66F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A7DC7-A460-4514-9DC5-8000B0CB7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29A7DC7-A460-4514-9DC5-8000B0CB7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58C15-00B1-41E1-89A7-28F4A3F2A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9858C15-00B1-41E1-89A7-28F4A3F2A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D359C3-950A-47B9-87A8-0856F248F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3D359C3-950A-47B9-87A8-0856F248F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E29E24-3861-4213-86C6-6AF1C58E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E29E24-3861-4213-86C6-6AF1C58E8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D8A11-892F-422A-8FDC-F35DB8AE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B5D8A11-892F-422A-8FDC-F35DB8AE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590A6-27F0-4A47-9D68-4AAB3656E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E1590A6-27F0-4A47-9D68-4AAB3656E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F6575-1CC9-4E65-9B32-54D120126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BAF6575-1CC9-4E65-9B32-54D120126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C9256-5694-4E88-9FFD-366E4826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63C9256-5694-4E88-9FFD-366E48262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D0B81-5417-4B0B-AEE7-9F89AE7C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F9D0B81-5417-4B0B-AEE7-9F89AE7C5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9BEC8-1B84-48E0-BCCF-890418195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819BEC8-1B84-48E0-BCCF-890418195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4860654"/>
              </p:ext>
            </p:extLst>
          </p:nvPr>
        </p:nvGraphicFramePr>
        <p:xfrm>
          <a:off x="0" y="286602"/>
          <a:ext cx="12192000" cy="615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0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4BBE5-41B9-42B5-A9E2-A9ABBAF9F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724BBE5-41B9-42B5-A9E2-A9ABBAF9F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A102A6-394F-4E2F-BDD9-68E12FE8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0A102A6-394F-4E2F-BDD9-68E12FE81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D7B2F3-6A8E-4519-AA72-C39689136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AD7B2F3-6A8E-4519-AA72-C39689136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14572-4746-44F6-97C8-93F60A1B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4814572-4746-44F6-97C8-93F60A1B7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8D173-DA60-4687-A4A1-669DE36F5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E58D173-DA60-4687-A4A1-669DE36F5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8F3BC-262E-4928-8B3D-EC9226F2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FC8F3BC-262E-4928-8B3D-EC9226F27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8F51F-54C1-4B64-BCCF-79BAFBDFF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228F51F-54C1-4B64-BCCF-79BAFBDFF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731B1B-26AF-419A-8086-C67F5F99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4731B1B-26AF-419A-8086-C67F5F995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A0012-CC2A-4CD6-ACA1-BF0F524B5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03A0012-CC2A-4CD6-ACA1-BF0F524B5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52ACD-82F9-46F1-A4AC-22713ACD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E452ACD-82F9-46F1-A4AC-22713ACD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0BC4E-1F62-4C2F-AEE2-C07B4DAA5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C20BC4E-1F62-4C2F-AEE2-C07B4DAA5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7114" y="466629"/>
            <a:ext cx="64770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RelaxedModerately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4787" y="2171062"/>
            <a:ext cx="4901421" cy="769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দূষণ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হয়?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788" y="3114013"/>
            <a:ext cx="8686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4788" y="4851315"/>
            <a:ext cx="8686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দূষণের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788" y="3895116"/>
            <a:ext cx="4901421" cy="769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মাথা ব্যাথা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করে?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04716" y="477672"/>
            <a:ext cx="5718412" cy="5841241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758" y="883089"/>
            <a:ext cx="40260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নিরবে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300251"/>
            <a:ext cx="5868538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1" y="642119"/>
            <a:ext cx="4367284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5" y="2597067"/>
            <a:ext cx="964896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পরিবেশ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দূষিত হয়?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5" y="3462733"/>
            <a:ext cx="96489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বায়ূদূষণ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শব্দদূষণ ও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65" y="5194065"/>
            <a:ext cx="964896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পানিতে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*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পানিতে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865" y="4328399"/>
            <a:ext cx="964896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616527"/>
            <a:ext cx="9836727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9" y="2971801"/>
            <a:ext cx="9836727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templates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477673"/>
            <a:ext cx="11464120" cy="608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6" y="2743201"/>
            <a:ext cx="5854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rewe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3429001"/>
            <a:ext cx="1952625" cy="1819275"/>
          </a:xfrm>
          <a:prstGeom prst="rect">
            <a:avLst/>
          </a:prstGeom>
        </p:spPr>
      </p:pic>
      <p:pic>
        <p:nvPicPr>
          <p:cNvPr id="5" name="Picture 4" descr="ccdf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1" y="1524001"/>
            <a:ext cx="2943225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cdf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4001"/>
            <a:ext cx="25146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urewe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219201"/>
            <a:ext cx="1952625" cy="1819275"/>
          </a:xfrm>
          <a:prstGeom prst="rect">
            <a:avLst/>
          </a:prstGeom>
        </p:spPr>
      </p:pic>
      <p:pic>
        <p:nvPicPr>
          <p:cNvPr id="8" name="Picture 7" descr="urewe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1219201"/>
            <a:ext cx="1952625" cy="1819275"/>
          </a:xfrm>
          <a:prstGeom prst="rect">
            <a:avLst/>
          </a:prstGeom>
        </p:spPr>
      </p:pic>
      <p:pic>
        <p:nvPicPr>
          <p:cNvPr id="9" name="Picture 8" descr="urewe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219201"/>
            <a:ext cx="19526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49" y="4272677"/>
            <a:ext cx="5179753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ফারুক হোসেন 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আনন্দবাস সরকারি প্রাথমিক বিদ্যালয়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মুজিবনগর, মেহেরপুর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9851" y="3995678"/>
            <a:ext cx="5448299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en-US" sz="3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</a:p>
          <a:p>
            <a:r>
              <a:rPr lang="bn-IN" sz="3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দূষণ প্রতিরোধ ও সংরক্ষণ। </a:t>
            </a:r>
            <a:r>
              <a:rPr lang="bn-BD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3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অংশঃ </a:t>
            </a:r>
            <a:r>
              <a:rPr lang="en-US" sz="24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দূষণের কারণ ও  ফলাফল।</a:t>
            </a:r>
            <a:endParaRPr lang="en-US" sz="24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1364776"/>
            <a:ext cx="3559080" cy="2630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9" y="1364775"/>
            <a:ext cx="3862315" cy="2630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7626" y="162233"/>
            <a:ext cx="3445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650174" y="1719618"/>
            <a:ext cx="17415" cy="4572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6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99" y="450375"/>
            <a:ext cx="3682762" cy="2647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99" y="3361187"/>
            <a:ext cx="3696411" cy="3090862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7886270" y="218364"/>
            <a:ext cx="4123760" cy="640968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0074" y="562368"/>
            <a:ext cx="2729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0074" y="1201542"/>
            <a:ext cx="25794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দূষণের কারণ ও  ফলাফল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50375"/>
            <a:ext cx="3589362" cy="2620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3361187"/>
            <a:ext cx="3534629" cy="30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32" y="1287553"/>
            <a:ext cx="8848918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395" y="1568925"/>
            <a:ext cx="7833814" cy="92333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দূষণের কারণ ও  ফলাফল 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5" y="891134"/>
            <a:ext cx="9171295" cy="186204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299 0.295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65 0.53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764" y="235527"/>
            <a:ext cx="5805054" cy="1939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172" y="2920180"/>
            <a:ext cx="10264876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11.2.1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দূষণজনিত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অপরিচ্ছন্ন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১১.২.২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উৎপাদনজনিত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১১.২.৩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778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4414128"/>
            <a:ext cx="3603009" cy="1674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532263"/>
            <a:ext cx="3603009" cy="137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060812"/>
            <a:ext cx="3603009" cy="2197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93" y="6012548"/>
            <a:ext cx="381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দূষণের কারণ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03761" y="163774"/>
            <a:ext cx="13647" cy="57337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4" y="341194"/>
            <a:ext cx="6974007" cy="3917475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4995081" y="4258671"/>
            <a:ext cx="6946710" cy="200565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9104" y="4599776"/>
            <a:ext cx="629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রোগ হয়।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44454" y="952677"/>
            <a:ext cx="723330" cy="40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44454" y="5007118"/>
            <a:ext cx="723330" cy="40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44454" y="2911226"/>
            <a:ext cx="723330" cy="40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4135189"/>
            <a:ext cx="3104865" cy="176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423081"/>
            <a:ext cx="3104865" cy="1549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2037760"/>
            <a:ext cx="3104866" cy="203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147" y="6027003"/>
            <a:ext cx="267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163917"/>
            <a:ext cx="3575713" cy="3425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163917"/>
            <a:ext cx="3658951" cy="3425444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4619766" y="3991928"/>
            <a:ext cx="7337024" cy="247024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9323" y="4442220"/>
            <a:ext cx="641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পানিতে মাছ মারা যায়। ডায়রিয়া ও জন্ডিসের মতো রোগ হয়। অপরিষ্কার পানিতে মশা মাছি জন্মায় ও রোগজীবাণু ছড়ায়।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23730" y="518615"/>
            <a:ext cx="0" cy="4995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565478" y="1221545"/>
            <a:ext cx="696036" cy="4230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65478" y="4803970"/>
            <a:ext cx="696036" cy="4230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65478" y="2861692"/>
            <a:ext cx="696036" cy="4230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2304198"/>
            <a:ext cx="10040824" cy="8309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দল-কঃ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দূষিত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করে?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40" y="3300752"/>
            <a:ext cx="100408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33851" y="410388"/>
            <a:ext cx="6477000" cy="1862048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RelaxedModerately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4367285"/>
            <a:ext cx="10040824" cy="8309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দল-খঃ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দূষণের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রোগ হয়?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40" y="5528632"/>
            <a:ext cx="100408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ডায়রিয়া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জন্ডিস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20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436728"/>
            <a:ext cx="2823168" cy="256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145323"/>
            <a:ext cx="2823168" cy="2820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275" y="6032311"/>
            <a:ext cx="20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6" y="245660"/>
            <a:ext cx="7519916" cy="3616656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476466" y="4094328"/>
            <a:ext cx="7519916" cy="25111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4137" y="4599296"/>
            <a:ext cx="6933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মারা যায়।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507475" y="436728"/>
            <a:ext cx="13647" cy="5172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53073" y="1280278"/>
            <a:ext cx="759368" cy="4367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53073" y="4271749"/>
            <a:ext cx="759368" cy="4367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358</Words>
  <Application>Microsoft Office PowerPoint</Application>
  <PresentationFormat>Custom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Faruq</dc:creator>
  <cp:lastModifiedBy>Fardin</cp:lastModifiedBy>
  <cp:revision>41</cp:revision>
  <dcterms:created xsi:type="dcterms:W3CDTF">2020-06-04T07:39:03Z</dcterms:created>
  <dcterms:modified xsi:type="dcterms:W3CDTF">2021-06-01T02:08:44Z</dcterms:modified>
</cp:coreProperties>
</file>