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7.jpg" ContentType="image/pn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5" r:id="rId2"/>
    <p:sldId id="256" r:id="rId3"/>
    <p:sldId id="279" r:id="rId4"/>
    <p:sldId id="259" r:id="rId5"/>
    <p:sldId id="286" r:id="rId6"/>
    <p:sldId id="261" r:id="rId7"/>
    <p:sldId id="262" r:id="rId8"/>
    <p:sldId id="284" r:id="rId9"/>
    <p:sldId id="285" r:id="rId10"/>
    <p:sldId id="263" r:id="rId11"/>
    <p:sldId id="276" r:id="rId12"/>
    <p:sldId id="277" r:id="rId13"/>
    <p:sldId id="264" r:id="rId14"/>
    <p:sldId id="281" r:id="rId15"/>
    <p:sldId id="283" r:id="rId16"/>
    <p:sldId id="260" r:id="rId17"/>
    <p:sldId id="265" r:id="rId18"/>
    <p:sldId id="266" r:id="rId19"/>
    <p:sldId id="258" r:id="rId20"/>
    <p:sldId id="267" r:id="rId21"/>
    <p:sldId id="268" r:id="rId22"/>
    <p:sldId id="2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58EAC-E7A5-4B75-A3DC-528913761117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A1418-590A-48DA-99E3-02F651C50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34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A1418-590A-48DA-99E3-02F651C501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08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A1418-590A-48DA-99E3-02F651C501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52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F353D-380D-4E02-B34D-9BCBFA2554B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67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3333-C1AC-4F54-87A0-8DCD004091D2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1A0C-50BD-49CD-A725-6CE7323D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3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3333-C1AC-4F54-87A0-8DCD004091D2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1A0C-50BD-49CD-A725-6CE7323D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0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3333-C1AC-4F54-87A0-8DCD004091D2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1A0C-50BD-49CD-A725-6CE7323D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3333-C1AC-4F54-87A0-8DCD004091D2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1A0C-50BD-49CD-A725-6CE7323D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4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3333-C1AC-4F54-87A0-8DCD004091D2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1A0C-50BD-49CD-A725-6CE7323D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7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3333-C1AC-4F54-87A0-8DCD004091D2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1A0C-50BD-49CD-A725-6CE7323D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7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3333-C1AC-4F54-87A0-8DCD004091D2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1A0C-50BD-49CD-A725-6CE7323D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3333-C1AC-4F54-87A0-8DCD004091D2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1A0C-50BD-49CD-A725-6CE7323D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3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3333-C1AC-4F54-87A0-8DCD004091D2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1A0C-50BD-49CD-A725-6CE7323D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74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3333-C1AC-4F54-87A0-8DCD004091D2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1A0C-50BD-49CD-A725-6CE7323D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48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D3333-C1AC-4F54-87A0-8DCD004091D2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1A0C-50BD-49CD-A725-6CE7323D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3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D3333-C1AC-4F54-87A0-8DCD004091D2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91A0C-50BD-49CD-A725-6CE7323D5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1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a2i.pmo.gov.b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a2i.pmo.gov.bd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tmp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744" y="698278"/>
            <a:ext cx="8693834" cy="5430128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6F3CBE26-D7CF-4FED-BD97-C525F4184A72}"/>
              </a:ext>
            </a:extLst>
          </p:cNvPr>
          <p:cNvSpPr/>
          <p:nvPr/>
        </p:nvSpPr>
        <p:spPr>
          <a:xfrm>
            <a:off x="38196" y="0"/>
            <a:ext cx="12153804" cy="6857999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DEE88D-8AE0-4CFA-96F3-678457FDB7D4}"/>
              </a:ext>
            </a:extLst>
          </p:cNvPr>
          <p:cNvSpPr txBox="1"/>
          <p:nvPr/>
        </p:nvSpPr>
        <p:spPr>
          <a:xfrm>
            <a:off x="3510116" y="1345813"/>
            <a:ext cx="38574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 পাঠে</a:t>
            </a:r>
            <a:endParaRPr lang="en-US" sz="4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A40644-F043-42B9-8E0D-3945B0E09B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2" r="11594" b="34110"/>
          <a:stretch/>
        </p:blipFill>
        <p:spPr>
          <a:xfrm>
            <a:off x="4459798" y="2692747"/>
            <a:ext cx="3642852" cy="1737857"/>
          </a:xfrm>
          <a:prstGeom prst="rect">
            <a:avLst/>
          </a:prstGeom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6F3CBE26-D7CF-4FED-BD97-C525F4184A72}"/>
              </a:ext>
            </a:extLst>
          </p:cNvPr>
          <p:cNvSpPr/>
          <p:nvPr/>
        </p:nvSpPr>
        <p:spPr>
          <a:xfrm>
            <a:off x="344157" y="348673"/>
            <a:ext cx="11541882" cy="6129338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9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4508" y="775855"/>
            <a:ext cx="10099965" cy="518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4073236" y="914399"/>
            <a:ext cx="3865418" cy="155170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602523" y="2466108"/>
            <a:ext cx="7652825" cy="310342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 জমে থাকা পানি কোথায় যায়</a:t>
            </a:r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বায়ুতে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F3CBE26-D7CF-4FED-BD97-C525F4184A72}"/>
              </a:ext>
            </a:extLst>
          </p:cNvPr>
          <p:cNvSpPr/>
          <p:nvPr/>
        </p:nvSpPr>
        <p:spPr>
          <a:xfrm>
            <a:off x="98474" y="112734"/>
            <a:ext cx="12093526" cy="6601217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6F3CBE26-D7CF-4FED-BD97-C525F4184A72}"/>
              </a:ext>
            </a:extLst>
          </p:cNvPr>
          <p:cNvSpPr/>
          <p:nvPr/>
        </p:nvSpPr>
        <p:spPr>
          <a:xfrm>
            <a:off x="373549" y="348673"/>
            <a:ext cx="11541882" cy="6129338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33071" y="1084635"/>
            <a:ext cx="1527859" cy="1527859"/>
          </a:xfrm>
          <a:prstGeom prst="roundRect">
            <a:avLst>
              <a:gd name="adj" fmla="val 1667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000" r="-18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939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81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228600"/>
            <a:ext cx="1821367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266998-Mountain_Gave_Screensav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" y="0"/>
            <a:ext cx="1216183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Group 6"/>
          <p:cNvGrpSpPr/>
          <p:nvPr/>
        </p:nvGrpSpPr>
        <p:grpSpPr>
          <a:xfrm rot="405456">
            <a:off x="2336806" y="1638299"/>
            <a:ext cx="685800" cy="647700"/>
            <a:chOff x="1295400" y="952500"/>
            <a:chExt cx="685800" cy="6477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1" name="Straight Arrow Connector 10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1"/>
          <p:cNvGrpSpPr/>
          <p:nvPr/>
        </p:nvGrpSpPr>
        <p:grpSpPr>
          <a:xfrm rot="405456">
            <a:off x="2489206" y="1828801"/>
            <a:ext cx="685800" cy="647700"/>
            <a:chOff x="1295400" y="952500"/>
            <a:chExt cx="685800" cy="6477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6" name="Straight Arrow Connector 15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6"/>
          <p:cNvGrpSpPr/>
          <p:nvPr/>
        </p:nvGrpSpPr>
        <p:grpSpPr>
          <a:xfrm rot="405456">
            <a:off x="2931325" y="2247899"/>
            <a:ext cx="685800" cy="647700"/>
            <a:chOff x="1295400" y="952500"/>
            <a:chExt cx="685800" cy="6477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21" name="Straight Arrow Connector 20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reeform 25"/>
          <p:cNvSpPr/>
          <p:nvPr/>
        </p:nvSpPr>
        <p:spPr>
          <a:xfrm>
            <a:off x="9144001" y="3010470"/>
            <a:ext cx="91281" cy="1637731"/>
          </a:xfrm>
          <a:custGeom>
            <a:avLst/>
            <a:gdLst>
              <a:gd name="connsiteX0" fmla="*/ 198481 w 406103"/>
              <a:gd name="connsiteY0" fmla="*/ 1364776 h 1637731"/>
              <a:gd name="connsiteX1" fmla="*/ 157537 w 406103"/>
              <a:gd name="connsiteY1" fmla="*/ 1351128 h 1637731"/>
              <a:gd name="connsiteX2" fmla="*/ 102946 w 406103"/>
              <a:gd name="connsiteY2" fmla="*/ 1269241 h 1637731"/>
              <a:gd name="connsiteX3" fmla="*/ 75651 w 406103"/>
              <a:gd name="connsiteY3" fmla="*/ 1228298 h 1637731"/>
              <a:gd name="connsiteX4" fmla="*/ 34707 w 406103"/>
              <a:gd name="connsiteY4" fmla="*/ 1201003 h 1637731"/>
              <a:gd name="connsiteX5" fmla="*/ 34707 w 406103"/>
              <a:gd name="connsiteY5" fmla="*/ 982638 h 1637731"/>
              <a:gd name="connsiteX6" fmla="*/ 89298 w 406103"/>
              <a:gd name="connsiteY6" fmla="*/ 900752 h 1637731"/>
              <a:gd name="connsiteX7" fmla="*/ 130242 w 406103"/>
              <a:gd name="connsiteY7" fmla="*/ 873456 h 1637731"/>
              <a:gd name="connsiteX8" fmla="*/ 171185 w 406103"/>
              <a:gd name="connsiteY8" fmla="*/ 791570 h 1637731"/>
              <a:gd name="connsiteX9" fmla="*/ 198481 w 406103"/>
              <a:gd name="connsiteY9" fmla="*/ 696036 h 1637731"/>
              <a:gd name="connsiteX10" fmla="*/ 212128 w 406103"/>
              <a:gd name="connsiteY10" fmla="*/ 655092 h 1637731"/>
              <a:gd name="connsiteX11" fmla="*/ 225776 w 406103"/>
              <a:gd name="connsiteY11" fmla="*/ 600501 h 1637731"/>
              <a:gd name="connsiteX12" fmla="*/ 253072 w 406103"/>
              <a:gd name="connsiteY12" fmla="*/ 518615 h 1637731"/>
              <a:gd name="connsiteX13" fmla="*/ 280367 w 406103"/>
              <a:gd name="connsiteY13" fmla="*/ 395785 h 1637731"/>
              <a:gd name="connsiteX14" fmla="*/ 294015 w 406103"/>
              <a:gd name="connsiteY14" fmla="*/ 150125 h 1637731"/>
              <a:gd name="connsiteX15" fmla="*/ 321310 w 406103"/>
              <a:gd name="connsiteY15" fmla="*/ 13647 h 1637731"/>
              <a:gd name="connsiteX16" fmla="*/ 362254 w 406103"/>
              <a:gd name="connsiteY16" fmla="*/ 0 h 1637731"/>
              <a:gd name="connsiteX17" fmla="*/ 375901 w 406103"/>
              <a:gd name="connsiteY17" fmla="*/ 150125 h 1637731"/>
              <a:gd name="connsiteX18" fmla="*/ 348606 w 406103"/>
              <a:gd name="connsiteY18" fmla="*/ 232012 h 1637731"/>
              <a:gd name="connsiteX19" fmla="*/ 334958 w 406103"/>
              <a:gd name="connsiteY19" fmla="*/ 709683 h 1637731"/>
              <a:gd name="connsiteX20" fmla="*/ 307663 w 406103"/>
              <a:gd name="connsiteY20" fmla="*/ 818865 h 1637731"/>
              <a:gd name="connsiteX21" fmla="*/ 280367 w 406103"/>
              <a:gd name="connsiteY21" fmla="*/ 859809 h 1637731"/>
              <a:gd name="connsiteX22" fmla="*/ 253072 w 406103"/>
              <a:gd name="connsiteY22" fmla="*/ 941695 h 1637731"/>
              <a:gd name="connsiteX23" fmla="*/ 266719 w 406103"/>
              <a:gd name="connsiteY23" fmla="*/ 1419367 h 1637731"/>
              <a:gd name="connsiteX24" fmla="*/ 294015 w 406103"/>
              <a:gd name="connsiteY24" fmla="*/ 1501253 h 1637731"/>
              <a:gd name="connsiteX25" fmla="*/ 280367 w 406103"/>
              <a:gd name="connsiteY25" fmla="*/ 1624083 h 1637731"/>
              <a:gd name="connsiteX26" fmla="*/ 239424 w 406103"/>
              <a:gd name="connsiteY26" fmla="*/ 1637731 h 1637731"/>
              <a:gd name="connsiteX27" fmla="*/ 157537 w 406103"/>
              <a:gd name="connsiteY27" fmla="*/ 1624083 h 1637731"/>
              <a:gd name="connsiteX28" fmla="*/ 171185 w 406103"/>
              <a:gd name="connsiteY28" fmla="*/ 1310185 h 1637731"/>
              <a:gd name="connsiteX29" fmla="*/ 198481 w 406103"/>
              <a:gd name="connsiteY29" fmla="*/ 1364776 h 163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06103" h="1637731">
                <a:moveTo>
                  <a:pt x="198481" y="1364776"/>
                </a:moveTo>
                <a:cubicBezTo>
                  <a:pt x="184833" y="1360227"/>
                  <a:pt x="167710" y="1361301"/>
                  <a:pt x="157537" y="1351128"/>
                </a:cubicBezTo>
                <a:cubicBezTo>
                  <a:pt x="134340" y="1327931"/>
                  <a:pt x="121143" y="1296537"/>
                  <a:pt x="102946" y="1269241"/>
                </a:cubicBezTo>
                <a:cubicBezTo>
                  <a:pt x="93848" y="1255593"/>
                  <a:pt x="89299" y="1237396"/>
                  <a:pt x="75651" y="1228298"/>
                </a:cubicBezTo>
                <a:lnTo>
                  <a:pt x="34707" y="1201003"/>
                </a:lnTo>
                <a:cubicBezTo>
                  <a:pt x="7145" y="1118310"/>
                  <a:pt x="0" y="1114527"/>
                  <a:pt x="34707" y="982638"/>
                </a:cubicBezTo>
                <a:cubicBezTo>
                  <a:pt x="43056" y="950913"/>
                  <a:pt x="62003" y="918949"/>
                  <a:pt x="89298" y="900752"/>
                </a:cubicBezTo>
                <a:lnTo>
                  <a:pt x="130242" y="873456"/>
                </a:lnTo>
                <a:cubicBezTo>
                  <a:pt x="164542" y="770552"/>
                  <a:pt x="118275" y="897388"/>
                  <a:pt x="171185" y="791570"/>
                </a:cubicBezTo>
                <a:cubicBezTo>
                  <a:pt x="182092" y="769756"/>
                  <a:pt x="192651" y="716441"/>
                  <a:pt x="198481" y="696036"/>
                </a:cubicBezTo>
                <a:cubicBezTo>
                  <a:pt x="202433" y="682203"/>
                  <a:pt x="208176" y="668925"/>
                  <a:pt x="212128" y="655092"/>
                </a:cubicBezTo>
                <a:cubicBezTo>
                  <a:pt x="217281" y="637057"/>
                  <a:pt x="220386" y="618467"/>
                  <a:pt x="225776" y="600501"/>
                </a:cubicBezTo>
                <a:cubicBezTo>
                  <a:pt x="234044" y="572943"/>
                  <a:pt x="247430" y="546828"/>
                  <a:pt x="253072" y="518615"/>
                </a:cubicBezTo>
                <a:cubicBezTo>
                  <a:pt x="270397" y="431983"/>
                  <a:pt x="261093" y="472880"/>
                  <a:pt x="280367" y="395785"/>
                </a:cubicBezTo>
                <a:cubicBezTo>
                  <a:pt x="284916" y="313898"/>
                  <a:pt x="285278" y="231671"/>
                  <a:pt x="294015" y="150125"/>
                </a:cubicBezTo>
                <a:cubicBezTo>
                  <a:pt x="298957" y="103995"/>
                  <a:pt x="277297" y="28317"/>
                  <a:pt x="321310" y="13647"/>
                </a:cubicBezTo>
                <a:lnTo>
                  <a:pt x="362254" y="0"/>
                </a:lnTo>
                <a:cubicBezTo>
                  <a:pt x="406103" y="65774"/>
                  <a:pt x="400060" y="37382"/>
                  <a:pt x="375901" y="150125"/>
                </a:cubicBezTo>
                <a:cubicBezTo>
                  <a:pt x="369872" y="178258"/>
                  <a:pt x="348606" y="232012"/>
                  <a:pt x="348606" y="232012"/>
                </a:cubicBezTo>
                <a:cubicBezTo>
                  <a:pt x="344057" y="391236"/>
                  <a:pt x="342913" y="550593"/>
                  <a:pt x="334958" y="709683"/>
                </a:cubicBezTo>
                <a:cubicBezTo>
                  <a:pt x="334093" y="726982"/>
                  <a:pt x="318968" y="796255"/>
                  <a:pt x="307663" y="818865"/>
                </a:cubicBezTo>
                <a:cubicBezTo>
                  <a:pt x="300327" y="833536"/>
                  <a:pt x="287029" y="844820"/>
                  <a:pt x="280367" y="859809"/>
                </a:cubicBezTo>
                <a:cubicBezTo>
                  <a:pt x="268682" y="886101"/>
                  <a:pt x="253072" y="941695"/>
                  <a:pt x="253072" y="941695"/>
                </a:cubicBezTo>
                <a:cubicBezTo>
                  <a:pt x="257621" y="1100919"/>
                  <a:pt x="255095" y="1260503"/>
                  <a:pt x="266719" y="1419367"/>
                </a:cubicBezTo>
                <a:cubicBezTo>
                  <a:pt x="268819" y="1448062"/>
                  <a:pt x="294015" y="1501253"/>
                  <a:pt x="294015" y="1501253"/>
                </a:cubicBezTo>
                <a:cubicBezTo>
                  <a:pt x="289466" y="1542196"/>
                  <a:pt x="295667" y="1585834"/>
                  <a:pt x="280367" y="1624083"/>
                </a:cubicBezTo>
                <a:cubicBezTo>
                  <a:pt x="275024" y="1637440"/>
                  <a:pt x="253810" y="1637731"/>
                  <a:pt x="239424" y="1637731"/>
                </a:cubicBezTo>
                <a:cubicBezTo>
                  <a:pt x="211752" y="1637731"/>
                  <a:pt x="184833" y="1628632"/>
                  <a:pt x="157537" y="1624083"/>
                </a:cubicBezTo>
                <a:cubicBezTo>
                  <a:pt x="175341" y="1410441"/>
                  <a:pt x="171185" y="1515090"/>
                  <a:pt x="171185" y="1310185"/>
                </a:cubicBezTo>
                <a:lnTo>
                  <a:pt x="198481" y="1364776"/>
                </a:lnTo>
                <a:close/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153401" y="2590800"/>
            <a:ext cx="91281" cy="1475246"/>
          </a:xfrm>
          <a:custGeom>
            <a:avLst/>
            <a:gdLst>
              <a:gd name="connsiteX0" fmla="*/ 69877 w 180969"/>
              <a:gd name="connsiteY0" fmla="*/ 1351128 h 1475246"/>
              <a:gd name="connsiteX1" fmla="*/ 42581 w 180969"/>
              <a:gd name="connsiteY1" fmla="*/ 1255594 h 1475246"/>
              <a:gd name="connsiteX2" fmla="*/ 28934 w 180969"/>
              <a:gd name="connsiteY2" fmla="*/ 1201003 h 1475246"/>
              <a:gd name="connsiteX3" fmla="*/ 56229 w 180969"/>
              <a:gd name="connsiteY3" fmla="*/ 914400 h 1475246"/>
              <a:gd name="connsiteX4" fmla="*/ 83525 w 180969"/>
              <a:gd name="connsiteY4" fmla="*/ 873457 h 1475246"/>
              <a:gd name="connsiteX5" fmla="*/ 42581 w 180969"/>
              <a:gd name="connsiteY5" fmla="*/ 641445 h 1475246"/>
              <a:gd name="connsiteX6" fmla="*/ 1638 w 180969"/>
              <a:gd name="connsiteY6" fmla="*/ 614149 h 1475246"/>
              <a:gd name="connsiteX7" fmla="*/ 28934 w 180969"/>
              <a:gd name="connsiteY7" fmla="*/ 395785 h 1475246"/>
              <a:gd name="connsiteX8" fmla="*/ 83525 w 180969"/>
              <a:gd name="connsiteY8" fmla="*/ 313899 h 1475246"/>
              <a:gd name="connsiteX9" fmla="*/ 97173 w 180969"/>
              <a:gd name="connsiteY9" fmla="*/ 272955 h 1475246"/>
              <a:gd name="connsiteX10" fmla="*/ 124468 w 180969"/>
              <a:gd name="connsiteY10" fmla="*/ 150125 h 1475246"/>
              <a:gd name="connsiteX11" fmla="*/ 138116 w 180969"/>
              <a:gd name="connsiteY11" fmla="*/ 109182 h 1475246"/>
              <a:gd name="connsiteX12" fmla="*/ 165411 w 180969"/>
              <a:gd name="connsiteY12" fmla="*/ 0 h 1475246"/>
              <a:gd name="connsiteX13" fmla="*/ 179059 w 180969"/>
              <a:gd name="connsiteY13" fmla="*/ 40943 h 1475246"/>
              <a:gd name="connsiteX14" fmla="*/ 151764 w 180969"/>
              <a:gd name="connsiteY14" fmla="*/ 259308 h 1475246"/>
              <a:gd name="connsiteX15" fmla="*/ 138116 w 180969"/>
              <a:gd name="connsiteY15" fmla="*/ 300251 h 1475246"/>
              <a:gd name="connsiteX16" fmla="*/ 110820 w 180969"/>
              <a:gd name="connsiteY16" fmla="*/ 341194 h 1475246"/>
              <a:gd name="connsiteX17" fmla="*/ 83525 w 180969"/>
              <a:gd name="connsiteY17" fmla="*/ 423081 h 1475246"/>
              <a:gd name="connsiteX18" fmla="*/ 97173 w 180969"/>
              <a:gd name="connsiteY18" fmla="*/ 559558 h 1475246"/>
              <a:gd name="connsiteX19" fmla="*/ 124468 w 180969"/>
              <a:gd name="connsiteY19" fmla="*/ 600502 h 1475246"/>
              <a:gd name="connsiteX20" fmla="*/ 165411 w 180969"/>
              <a:gd name="connsiteY20" fmla="*/ 682388 h 1475246"/>
              <a:gd name="connsiteX21" fmla="*/ 151764 w 180969"/>
              <a:gd name="connsiteY21" fmla="*/ 873457 h 1475246"/>
              <a:gd name="connsiteX22" fmla="*/ 138116 w 180969"/>
              <a:gd name="connsiteY22" fmla="*/ 928048 h 1475246"/>
              <a:gd name="connsiteX23" fmla="*/ 110820 w 180969"/>
              <a:gd name="connsiteY23" fmla="*/ 1009934 h 1475246"/>
              <a:gd name="connsiteX24" fmla="*/ 97173 w 180969"/>
              <a:gd name="connsiteY24" fmla="*/ 1446663 h 1475246"/>
              <a:gd name="connsiteX25" fmla="*/ 69877 w 180969"/>
              <a:gd name="connsiteY25" fmla="*/ 1364776 h 1475246"/>
              <a:gd name="connsiteX26" fmla="*/ 56229 w 180969"/>
              <a:gd name="connsiteY26" fmla="*/ 1323833 h 1475246"/>
              <a:gd name="connsiteX27" fmla="*/ 42581 w 180969"/>
              <a:gd name="connsiteY27" fmla="*/ 1160060 h 1475246"/>
              <a:gd name="connsiteX28" fmla="*/ 42581 w 180969"/>
              <a:gd name="connsiteY28" fmla="*/ 1160060 h 1475246"/>
              <a:gd name="connsiteX29" fmla="*/ 69877 w 180969"/>
              <a:gd name="connsiteY29" fmla="*/ 1351128 h 147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0969" h="1475246">
                <a:moveTo>
                  <a:pt x="69877" y="1351128"/>
                </a:moveTo>
                <a:cubicBezTo>
                  <a:pt x="27198" y="1180415"/>
                  <a:pt x="81750" y="1392689"/>
                  <a:pt x="42581" y="1255594"/>
                </a:cubicBezTo>
                <a:cubicBezTo>
                  <a:pt x="37428" y="1237559"/>
                  <a:pt x="33483" y="1219200"/>
                  <a:pt x="28934" y="1201003"/>
                </a:cubicBezTo>
                <a:cubicBezTo>
                  <a:pt x="29276" y="1194839"/>
                  <a:pt x="19119" y="988617"/>
                  <a:pt x="56229" y="914400"/>
                </a:cubicBezTo>
                <a:cubicBezTo>
                  <a:pt x="63565" y="899729"/>
                  <a:pt x="74426" y="887105"/>
                  <a:pt x="83525" y="873457"/>
                </a:cubicBezTo>
                <a:cubicBezTo>
                  <a:pt x="78098" y="797477"/>
                  <a:pt x="102884" y="701748"/>
                  <a:pt x="42581" y="641445"/>
                </a:cubicBezTo>
                <a:cubicBezTo>
                  <a:pt x="30983" y="629847"/>
                  <a:pt x="15286" y="623248"/>
                  <a:pt x="1638" y="614149"/>
                </a:cubicBezTo>
                <a:cubicBezTo>
                  <a:pt x="2074" y="608478"/>
                  <a:pt x="0" y="447865"/>
                  <a:pt x="28934" y="395785"/>
                </a:cubicBezTo>
                <a:cubicBezTo>
                  <a:pt x="44866" y="367108"/>
                  <a:pt x="83525" y="313899"/>
                  <a:pt x="83525" y="313899"/>
                </a:cubicBezTo>
                <a:cubicBezTo>
                  <a:pt x="88074" y="300251"/>
                  <a:pt x="93684" y="286912"/>
                  <a:pt x="97173" y="272955"/>
                </a:cubicBezTo>
                <a:cubicBezTo>
                  <a:pt x="125315" y="160384"/>
                  <a:pt x="96447" y="248196"/>
                  <a:pt x="124468" y="150125"/>
                </a:cubicBezTo>
                <a:cubicBezTo>
                  <a:pt x="128420" y="136293"/>
                  <a:pt x="134331" y="123061"/>
                  <a:pt x="138116" y="109182"/>
                </a:cubicBezTo>
                <a:cubicBezTo>
                  <a:pt x="147987" y="72990"/>
                  <a:pt x="156313" y="36394"/>
                  <a:pt x="165411" y="0"/>
                </a:cubicBezTo>
                <a:cubicBezTo>
                  <a:pt x="169960" y="13648"/>
                  <a:pt x="179815" y="26577"/>
                  <a:pt x="179059" y="40943"/>
                </a:cubicBezTo>
                <a:cubicBezTo>
                  <a:pt x="175204" y="114196"/>
                  <a:pt x="163204" y="186851"/>
                  <a:pt x="151764" y="259308"/>
                </a:cubicBezTo>
                <a:cubicBezTo>
                  <a:pt x="149520" y="273518"/>
                  <a:pt x="144550" y="287384"/>
                  <a:pt x="138116" y="300251"/>
                </a:cubicBezTo>
                <a:cubicBezTo>
                  <a:pt x="130780" y="314922"/>
                  <a:pt x="119919" y="327546"/>
                  <a:pt x="110820" y="341194"/>
                </a:cubicBezTo>
                <a:cubicBezTo>
                  <a:pt x="101722" y="368490"/>
                  <a:pt x="80662" y="394452"/>
                  <a:pt x="83525" y="423081"/>
                </a:cubicBezTo>
                <a:cubicBezTo>
                  <a:pt x="88074" y="468573"/>
                  <a:pt x="86893" y="515010"/>
                  <a:pt x="97173" y="559558"/>
                </a:cubicBezTo>
                <a:cubicBezTo>
                  <a:pt x="100861" y="575541"/>
                  <a:pt x="117133" y="585831"/>
                  <a:pt x="124468" y="600502"/>
                </a:cubicBezTo>
                <a:cubicBezTo>
                  <a:pt x="180969" y="713505"/>
                  <a:pt x="87191" y="565056"/>
                  <a:pt x="165411" y="682388"/>
                </a:cubicBezTo>
                <a:cubicBezTo>
                  <a:pt x="160862" y="746078"/>
                  <a:pt x="158815" y="809996"/>
                  <a:pt x="151764" y="873457"/>
                </a:cubicBezTo>
                <a:cubicBezTo>
                  <a:pt x="149693" y="892099"/>
                  <a:pt x="143506" y="910082"/>
                  <a:pt x="138116" y="928048"/>
                </a:cubicBezTo>
                <a:cubicBezTo>
                  <a:pt x="129848" y="955606"/>
                  <a:pt x="110820" y="1009934"/>
                  <a:pt x="110820" y="1009934"/>
                </a:cubicBezTo>
                <a:cubicBezTo>
                  <a:pt x="106271" y="1155510"/>
                  <a:pt x="113868" y="1301976"/>
                  <a:pt x="97173" y="1446663"/>
                </a:cubicBezTo>
                <a:cubicBezTo>
                  <a:pt x="93875" y="1475246"/>
                  <a:pt x="78976" y="1392072"/>
                  <a:pt x="69877" y="1364776"/>
                </a:cubicBezTo>
                <a:lnTo>
                  <a:pt x="56229" y="1323833"/>
                </a:lnTo>
                <a:cubicBezTo>
                  <a:pt x="29633" y="1244048"/>
                  <a:pt x="42581" y="1297276"/>
                  <a:pt x="42581" y="1160060"/>
                </a:cubicBezTo>
                <a:lnTo>
                  <a:pt x="42581" y="1160060"/>
                </a:lnTo>
                <a:lnTo>
                  <a:pt x="69877" y="1351128"/>
                </a:lnTo>
                <a:close/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848601" y="3200400"/>
            <a:ext cx="104129" cy="1143000"/>
          </a:xfrm>
          <a:custGeom>
            <a:avLst/>
            <a:gdLst>
              <a:gd name="connsiteX0" fmla="*/ 31045 w 112932"/>
              <a:gd name="connsiteY0" fmla="*/ 883749 h 969614"/>
              <a:gd name="connsiteX1" fmla="*/ 3749 w 112932"/>
              <a:gd name="connsiteY1" fmla="*/ 569851 h 969614"/>
              <a:gd name="connsiteX2" fmla="*/ 17397 w 112932"/>
              <a:gd name="connsiteY2" fmla="*/ 187713 h 969614"/>
              <a:gd name="connsiteX3" fmla="*/ 31045 w 112932"/>
              <a:gd name="connsiteY3" fmla="*/ 146770 h 969614"/>
              <a:gd name="connsiteX4" fmla="*/ 58341 w 112932"/>
              <a:gd name="connsiteY4" fmla="*/ 105827 h 969614"/>
              <a:gd name="connsiteX5" fmla="*/ 112932 w 112932"/>
              <a:gd name="connsiteY5" fmla="*/ 64883 h 969614"/>
              <a:gd name="connsiteX6" fmla="*/ 99284 w 112932"/>
              <a:gd name="connsiteY6" fmla="*/ 160418 h 969614"/>
              <a:gd name="connsiteX7" fmla="*/ 85636 w 112932"/>
              <a:gd name="connsiteY7" fmla="*/ 228657 h 969614"/>
              <a:gd name="connsiteX8" fmla="*/ 71988 w 112932"/>
              <a:gd name="connsiteY8" fmla="*/ 351486 h 969614"/>
              <a:gd name="connsiteX9" fmla="*/ 85636 w 112932"/>
              <a:gd name="connsiteY9" fmla="*/ 856454 h 969614"/>
              <a:gd name="connsiteX10" fmla="*/ 112932 w 112932"/>
              <a:gd name="connsiteY10" fmla="*/ 938340 h 969614"/>
              <a:gd name="connsiteX11" fmla="*/ 71988 w 112932"/>
              <a:gd name="connsiteY11" fmla="*/ 965636 h 969614"/>
              <a:gd name="connsiteX12" fmla="*/ 58341 w 112932"/>
              <a:gd name="connsiteY12" fmla="*/ 924692 h 969614"/>
              <a:gd name="connsiteX13" fmla="*/ 31045 w 112932"/>
              <a:gd name="connsiteY13" fmla="*/ 883749 h 96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932" h="969614">
                <a:moveTo>
                  <a:pt x="31045" y="883749"/>
                </a:moveTo>
                <a:cubicBezTo>
                  <a:pt x="21946" y="824609"/>
                  <a:pt x="0" y="674812"/>
                  <a:pt x="3749" y="569851"/>
                </a:cubicBezTo>
                <a:cubicBezTo>
                  <a:pt x="8298" y="442472"/>
                  <a:pt x="9191" y="314909"/>
                  <a:pt x="17397" y="187713"/>
                </a:cubicBezTo>
                <a:cubicBezTo>
                  <a:pt x="18323" y="173357"/>
                  <a:pt x="24611" y="159637"/>
                  <a:pt x="31045" y="146770"/>
                </a:cubicBezTo>
                <a:cubicBezTo>
                  <a:pt x="38381" y="132099"/>
                  <a:pt x="49242" y="119475"/>
                  <a:pt x="58341" y="105827"/>
                </a:cubicBezTo>
                <a:cubicBezTo>
                  <a:pt x="90823" y="8379"/>
                  <a:pt x="69676" y="0"/>
                  <a:pt x="112932" y="64883"/>
                </a:cubicBezTo>
                <a:cubicBezTo>
                  <a:pt x="108383" y="96728"/>
                  <a:pt x="104573" y="128687"/>
                  <a:pt x="99284" y="160418"/>
                </a:cubicBezTo>
                <a:cubicBezTo>
                  <a:pt x="95470" y="183299"/>
                  <a:pt x="88917" y="205693"/>
                  <a:pt x="85636" y="228657"/>
                </a:cubicBezTo>
                <a:cubicBezTo>
                  <a:pt x="79810" y="269438"/>
                  <a:pt x="76537" y="310543"/>
                  <a:pt x="71988" y="351486"/>
                </a:cubicBezTo>
                <a:cubicBezTo>
                  <a:pt x="76537" y="519809"/>
                  <a:pt x="73917" y="688478"/>
                  <a:pt x="85636" y="856454"/>
                </a:cubicBezTo>
                <a:cubicBezTo>
                  <a:pt x="87639" y="885156"/>
                  <a:pt x="112932" y="938340"/>
                  <a:pt x="112932" y="938340"/>
                </a:cubicBezTo>
                <a:cubicBezTo>
                  <a:pt x="99284" y="947439"/>
                  <a:pt x="87901" y="969614"/>
                  <a:pt x="71988" y="965636"/>
                </a:cubicBezTo>
                <a:cubicBezTo>
                  <a:pt x="58031" y="962147"/>
                  <a:pt x="61830" y="938649"/>
                  <a:pt x="58341" y="924692"/>
                </a:cubicBezTo>
                <a:cubicBezTo>
                  <a:pt x="52715" y="902188"/>
                  <a:pt x="40144" y="942889"/>
                  <a:pt x="31045" y="883749"/>
                </a:cubicBezTo>
                <a:close/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8534400" y="2667000"/>
            <a:ext cx="304800" cy="2133600"/>
          </a:xfrm>
          <a:custGeom>
            <a:avLst/>
            <a:gdLst>
              <a:gd name="connsiteX0" fmla="*/ 75032 w 320692"/>
              <a:gd name="connsiteY0" fmla="*/ 2002746 h 2084633"/>
              <a:gd name="connsiteX1" fmla="*/ 75032 w 320692"/>
              <a:gd name="connsiteY1" fmla="*/ 1456836 h 2084633"/>
              <a:gd name="connsiteX2" fmla="*/ 102328 w 320692"/>
              <a:gd name="connsiteY2" fmla="*/ 1347654 h 2084633"/>
              <a:gd name="connsiteX3" fmla="*/ 143271 w 320692"/>
              <a:gd name="connsiteY3" fmla="*/ 1211176 h 2084633"/>
              <a:gd name="connsiteX4" fmla="*/ 170567 w 320692"/>
              <a:gd name="connsiteY4" fmla="*/ 1170233 h 2084633"/>
              <a:gd name="connsiteX5" fmla="*/ 238806 w 320692"/>
              <a:gd name="connsiteY5" fmla="*/ 1101994 h 2084633"/>
              <a:gd name="connsiteX6" fmla="*/ 266101 w 320692"/>
              <a:gd name="connsiteY6" fmla="*/ 1006460 h 2084633"/>
              <a:gd name="connsiteX7" fmla="*/ 293397 w 320692"/>
              <a:gd name="connsiteY7" fmla="*/ 924573 h 2084633"/>
              <a:gd name="connsiteX8" fmla="*/ 307044 w 320692"/>
              <a:gd name="connsiteY8" fmla="*/ 883630 h 2084633"/>
              <a:gd name="connsiteX9" fmla="*/ 320692 w 320692"/>
              <a:gd name="connsiteY9" fmla="*/ 842686 h 2084633"/>
              <a:gd name="connsiteX10" fmla="*/ 307044 w 320692"/>
              <a:gd name="connsiteY10" fmla="*/ 528788 h 2084633"/>
              <a:gd name="connsiteX11" fmla="*/ 293397 w 320692"/>
              <a:gd name="connsiteY11" fmla="*/ 487845 h 2084633"/>
              <a:gd name="connsiteX12" fmla="*/ 279749 w 320692"/>
              <a:gd name="connsiteY12" fmla="*/ 433254 h 2084633"/>
              <a:gd name="connsiteX13" fmla="*/ 266101 w 320692"/>
              <a:gd name="connsiteY13" fmla="*/ 392310 h 2084633"/>
              <a:gd name="connsiteX14" fmla="*/ 225158 w 320692"/>
              <a:gd name="connsiteY14" fmla="*/ 269480 h 2084633"/>
              <a:gd name="connsiteX15" fmla="*/ 211510 w 320692"/>
              <a:gd name="connsiteY15" fmla="*/ 214889 h 2084633"/>
              <a:gd name="connsiteX16" fmla="*/ 211510 w 320692"/>
              <a:gd name="connsiteY16" fmla="*/ 78412 h 2084633"/>
              <a:gd name="connsiteX17" fmla="*/ 197862 w 320692"/>
              <a:gd name="connsiteY17" fmla="*/ 10173 h 2084633"/>
              <a:gd name="connsiteX18" fmla="*/ 184215 w 320692"/>
              <a:gd name="connsiteY18" fmla="*/ 51116 h 2084633"/>
              <a:gd name="connsiteX19" fmla="*/ 238806 w 320692"/>
              <a:gd name="connsiteY19" fmla="*/ 487845 h 2084633"/>
              <a:gd name="connsiteX20" fmla="*/ 252453 w 320692"/>
              <a:gd name="connsiteY20" fmla="*/ 829039 h 2084633"/>
              <a:gd name="connsiteX21" fmla="*/ 197862 w 320692"/>
              <a:gd name="connsiteY21" fmla="*/ 910925 h 2084633"/>
              <a:gd name="connsiteX22" fmla="*/ 156919 w 320692"/>
              <a:gd name="connsiteY22" fmla="*/ 1047403 h 2084633"/>
              <a:gd name="connsiteX23" fmla="*/ 143271 w 320692"/>
              <a:gd name="connsiteY23" fmla="*/ 1088346 h 2084633"/>
              <a:gd name="connsiteX24" fmla="*/ 102328 w 320692"/>
              <a:gd name="connsiteY24" fmla="*/ 1238471 h 2084633"/>
              <a:gd name="connsiteX25" fmla="*/ 75032 w 320692"/>
              <a:gd name="connsiteY25" fmla="*/ 1279415 h 2084633"/>
              <a:gd name="connsiteX26" fmla="*/ 61385 w 320692"/>
              <a:gd name="connsiteY26" fmla="*/ 1334006 h 2084633"/>
              <a:gd name="connsiteX27" fmla="*/ 34089 w 320692"/>
              <a:gd name="connsiteY27" fmla="*/ 1484131 h 2084633"/>
              <a:gd name="connsiteX28" fmla="*/ 6794 w 320692"/>
              <a:gd name="connsiteY28" fmla="*/ 1566018 h 2084633"/>
              <a:gd name="connsiteX29" fmla="*/ 34089 w 320692"/>
              <a:gd name="connsiteY29" fmla="*/ 1825325 h 2084633"/>
              <a:gd name="connsiteX30" fmla="*/ 61385 w 320692"/>
              <a:gd name="connsiteY30" fmla="*/ 1866268 h 2084633"/>
              <a:gd name="connsiteX31" fmla="*/ 75032 w 320692"/>
              <a:gd name="connsiteY31" fmla="*/ 1920860 h 2084633"/>
              <a:gd name="connsiteX32" fmla="*/ 88680 w 320692"/>
              <a:gd name="connsiteY32" fmla="*/ 1961803 h 2084633"/>
              <a:gd name="connsiteX33" fmla="*/ 88680 w 320692"/>
              <a:gd name="connsiteY33" fmla="*/ 2084633 h 2084633"/>
              <a:gd name="connsiteX34" fmla="*/ 88680 w 320692"/>
              <a:gd name="connsiteY34" fmla="*/ 2084633 h 2084633"/>
              <a:gd name="connsiteX35" fmla="*/ 88680 w 320692"/>
              <a:gd name="connsiteY35" fmla="*/ 2084633 h 208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20692" h="2084633">
                <a:moveTo>
                  <a:pt x="75032" y="2002746"/>
                </a:moveTo>
                <a:cubicBezTo>
                  <a:pt x="46580" y="1775120"/>
                  <a:pt x="47295" y="1826663"/>
                  <a:pt x="75032" y="1456836"/>
                </a:cubicBezTo>
                <a:cubicBezTo>
                  <a:pt x="77838" y="1419427"/>
                  <a:pt x="93229" y="1384048"/>
                  <a:pt x="102328" y="1347654"/>
                </a:cubicBezTo>
                <a:cubicBezTo>
                  <a:pt x="109957" y="1317140"/>
                  <a:pt x="129982" y="1231109"/>
                  <a:pt x="143271" y="1211176"/>
                </a:cubicBezTo>
                <a:lnTo>
                  <a:pt x="170567" y="1170233"/>
                </a:lnTo>
                <a:cubicBezTo>
                  <a:pt x="202574" y="1074212"/>
                  <a:pt x="154483" y="1186317"/>
                  <a:pt x="238806" y="1101994"/>
                </a:cubicBezTo>
                <a:cubicBezTo>
                  <a:pt x="245357" y="1095443"/>
                  <a:pt x="265950" y="1006963"/>
                  <a:pt x="266101" y="1006460"/>
                </a:cubicBezTo>
                <a:cubicBezTo>
                  <a:pt x="274369" y="978901"/>
                  <a:pt x="284299" y="951869"/>
                  <a:pt x="293397" y="924573"/>
                </a:cubicBezTo>
                <a:lnTo>
                  <a:pt x="307044" y="883630"/>
                </a:lnTo>
                <a:lnTo>
                  <a:pt x="320692" y="842686"/>
                </a:lnTo>
                <a:cubicBezTo>
                  <a:pt x="316143" y="738053"/>
                  <a:pt x="315076" y="633211"/>
                  <a:pt x="307044" y="528788"/>
                </a:cubicBezTo>
                <a:cubicBezTo>
                  <a:pt x="305941" y="514445"/>
                  <a:pt x="297349" y="501677"/>
                  <a:pt x="293397" y="487845"/>
                </a:cubicBezTo>
                <a:cubicBezTo>
                  <a:pt x="288244" y="469810"/>
                  <a:pt x="284902" y="451289"/>
                  <a:pt x="279749" y="433254"/>
                </a:cubicBezTo>
                <a:cubicBezTo>
                  <a:pt x="275797" y="419421"/>
                  <a:pt x="269222" y="406354"/>
                  <a:pt x="266101" y="392310"/>
                </a:cubicBezTo>
                <a:cubicBezTo>
                  <a:pt x="241584" y="281986"/>
                  <a:pt x="272646" y="340715"/>
                  <a:pt x="225158" y="269480"/>
                </a:cubicBezTo>
                <a:cubicBezTo>
                  <a:pt x="220609" y="251283"/>
                  <a:pt x="209812" y="233569"/>
                  <a:pt x="211510" y="214889"/>
                </a:cubicBezTo>
                <a:cubicBezTo>
                  <a:pt x="224231" y="74962"/>
                  <a:pt x="266628" y="161087"/>
                  <a:pt x="211510" y="78412"/>
                </a:cubicBezTo>
                <a:cubicBezTo>
                  <a:pt x="206961" y="55666"/>
                  <a:pt x="214264" y="26576"/>
                  <a:pt x="197862" y="10173"/>
                </a:cubicBezTo>
                <a:cubicBezTo>
                  <a:pt x="187690" y="0"/>
                  <a:pt x="184215" y="36730"/>
                  <a:pt x="184215" y="51116"/>
                </a:cubicBezTo>
                <a:cubicBezTo>
                  <a:pt x="184215" y="451879"/>
                  <a:pt x="106612" y="355651"/>
                  <a:pt x="238806" y="487845"/>
                </a:cubicBezTo>
                <a:cubicBezTo>
                  <a:pt x="284653" y="625389"/>
                  <a:pt x="294143" y="620589"/>
                  <a:pt x="252453" y="829039"/>
                </a:cubicBezTo>
                <a:cubicBezTo>
                  <a:pt x="246019" y="861207"/>
                  <a:pt x="197862" y="910925"/>
                  <a:pt x="197862" y="910925"/>
                </a:cubicBezTo>
                <a:cubicBezTo>
                  <a:pt x="132987" y="1105555"/>
                  <a:pt x="198178" y="903000"/>
                  <a:pt x="156919" y="1047403"/>
                </a:cubicBezTo>
                <a:cubicBezTo>
                  <a:pt x="152967" y="1061235"/>
                  <a:pt x="146760" y="1074390"/>
                  <a:pt x="143271" y="1088346"/>
                </a:cubicBezTo>
                <a:cubicBezTo>
                  <a:pt x="133016" y="1129368"/>
                  <a:pt x="125754" y="1203332"/>
                  <a:pt x="102328" y="1238471"/>
                </a:cubicBezTo>
                <a:lnTo>
                  <a:pt x="75032" y="1279415"/>
                </a:lnTo>
                <a:cubicBezTo>
                  <a:pt x="70483" y="1297612"/>
                  <a:pt x="65063" y="1315613"/>
                  <a:pt x="61385" y="1334006"/>
                </a:cubicBezTo>
                <a:cubicBezTo>
                  <a:pt x="53583" y="1373018"/>
                  <a:pt x="45067" y="1443879"/>
                  <a:pt x="34089" y="1484131"/>
                </a:cubicBezTo>
                <a:cubicBezTo>
                  <a:pt x="26519" y="1511889"/>
                  <a:pt x="6794" y="1566018"/>
                  <a:pt x="6794" y="1566018"/>
                </a:cubicBezTo>
                <a:cubicBezTo>
                  <a:pt x="8046" y="1586053"/>
                  <a:pt x="0" y="1757149"/>
                  <a:pt x="34089" y="1825325"/>
                </a:cubicBezTo>
                <a:cubicBezTo>
                  <a:pt x="41425" y="1839996"/>
                  <a:pt x="52286" y="1852620"/>
                  <a:pt x="61385" y="1866268"/>
                </a:cubicBezTo>
                <a:cubicBezTo>
                  <a:pt x="65934" y="1884465"/>
                  <a:pt x="69879" y="1902824"/>
                  <a:pt x="75032" y="1920860"/>
                </a:cubicBezTo>
                <a:cubicBezTo>
                  <a:pt x="78984" y="1934692"/>
                  <a:pt x="87485" y="1947467"/>
                  <a:pt x="88680" y="1961803"/>
                </a:cubicBezTo>
                <a:cubicBezTo>
                  <a:pt x="92080" y="2002605"/>
                  <a:pt x="88680" y="2043690"/>
                  <a:pt x="88680" y="2084633"/>
                </a:cubicBezTo>
                <a:lnTo>
                  <a:pt x="88680" y="2084633"/>
                </a:lnTo>
                <a:lnTo>
                  <a:pt x="88680" y="2084633"/>
                </a:lnTo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8077200" y="2362200"/>
            <a:ext cx="95534" cy="531574"/>
          </a:xfrm>
          <a:custGeom>
            <a:avLst/>
            <a:gdLst>
              <a:gd name="connsiteX0" fmla="*/ 0 w 95534"/>
              <a:gd name="connsiteY0" fmla="*/ 422392 h 531574"/>
              <a:gd name="connsiteX1" fmla="*/ 13648 w 95534"/>
              <a:gd name="connsiteY1" fmla="*/ 258619 h 531574"/>
              <a:gd name="connsiteX2" fmla="*/ 27296 w 95534"/>
              <a:gd name="connsiteY2" fmla="*/ 217676 h 531574"/>
              <a:gd name="connsiteX3" fmla="*/ 68239 w 95534"/>
              <a:gd name="connsiteY3" fmla="*/ 204028 h 531574"/>
              <a:gd name="connsiteX4" fmla="*/ 81887 w 95534"/>
              <a:gd name="connsiteY4" fmla="*/ 26607 h 531574"/>
              <a:gd name="connsiteX5" fmla="*/ 95534 w 95534"/>
              <a:gd name="connsiteY5" fmla="*/ 108494 h 531574"/>
              <a:gd name="connsiteX6" fmla="*/ 81887 w 95534"/>
              <a:gd name="connsiteY6" fmla="*/ 231324 h 531574"/>
              <a:gd name="connsiteX7" fmla="*/ 27296 w 95534"/>
              <a:gd name="connsiteY7" fmla="*/ 313210 h 531574"/>
              <a:gd name="connsiteX8" fmla="*/ 13648 w 95534"/>
              <a:gd name="connsiteY8" fmla="*/ 354153 h 531574"/>
              <a:gd name="connsiteX9" fmla="*/ 0 w 95534"/>
              <a:gd name="connsiteY9" fmla="*/ 517927 h 531574"/>
              <a:gd name="connsiteX10" fmla="*/ 0 w 95534"/>
              <a:gd name="connsiteY10" fmla="*/ 531574 h 53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534" h="531574">
                <a:moveTo>
                  <a:pt x="0" y="422392"/>
                </a:moveTo>
                <a:cubicBezTo>
                  <a:pt x="4549" y="367801"/>
                  <a:pt x="6408" y="312919"/>
                  <a:pt x="13648" y="258619"/>
                </a:cubicBezTo>
                <a:cubicBezTo>
                  <a:pt x="15549" y="244359"/>
                  <a:pt x="17124" y="227848"/>
                  <a:pt x="27296" y="217676"/>
                </a:cubicBezTo>
                <a:cubicBezTo>
                  <a:pt x="37468" y="207504"/>
                  <a:pt x="54591" y="208577"/>
                  <a:pt x="68239" y="204028"/>
                </a:cubicBezTo>
                <a:cubicBezTo>
                  <a:pt x="72788" y="144888"/>
                  <a:pt x="65592" y="83640"/>
                  <a:pt x="81887" y="26607"/>
                </a:cubicBezTo>
                <a:cubicBezTo>
                  <a:pt x="89489" y="0"/>
                  <a:pt x="95534" y="80822"/>
                  <a:pt x="95534" y="108494"/>
                </a:cubicBezTo>
                <a:cubicBezTo>
                  <a:pt x="95534" y="149689"/>
                  <a:pt x="94914" y="192243"/>
                  <a:pt x="81887" y="231324"/>
                </a:cubicBezTo>
                <a:cubicBezTo>
                  <a:pt x="71513" y="262446"/>
                  <a:pt x="37670" y="282089"/>
                  <a:pt x="27296" y="313210"/>
                </a:cubicBezTo>
                <a:lnTo>
                  <a:pt x="13648" y="354153"/>
                </a:lnTo>
                <a:lnTo>
                  <a:pt x="0" y="517927"/>
                </a:lnTo>
                <a:lnTo>
                  <a:pt x="0" y="531574"/>
                </a:lnTo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914400" y="381000"/>
            <a:ext cx="1219200" cy="12192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50800" dir="5400000" sx="157000" sy="157000" algn="ctr" rotWithShape="0">
              <a:srgbClr val="FFFF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498404" y="5283303"/>
            <a:ext cx="2816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দেখতে পাচ্ছ?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52601" y="5366944"/>
            <a:ext cx="8571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 তাপে পানি বাষ্পীভূত হয়ে জলীয় বাষ্পে পরিণত হচ্ছে।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69226" y="5330213"/>
            <a:ext cx="10384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 তাপে পানি বাষ্পীভূত হয়ে জলীয় বাষ্পে পরিণত হওয়াকে কী বলে?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7200" y="5366944"/>
            <a:ext cx="11429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 তাপে পানি বাষ্পীভূত হয়ে জলীয় বাষ্পে পরিণত হওয়াকে বাষ্পীভবন বলে।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62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9 -0.05255 L 0.19184 0.3027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178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3 -0.04699 L 0.24184 0.375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211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16 -0.10787 L 0.2585 0.4027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8" grpId="0" animBg="1"/>
      <p:bldP spid="40" grpId="0"/>
      <p:bldP spid="40" grpId="1"/>
      <p:bldP spid="41" grpId="0"/>
      <p:bldP spid="41" grpId="1"/>
      <p:bldP spid="42" grpId="0"/>
      <p:bldP spid="42" grpId="1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81" y="0"/>
            <a:ext cx="12161838" cy="6858000"/>
          </a:xfrm>
          <a:prstGeom prst="rect">
            <a:avLst/>
          </a:prstGeom>
          <a:noFill/>
          <a:ln w="155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228600"/>
            <a:ext cx="1821367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266998-Mountain_Gave_Screensav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" y="0"/>
            <a:ext cx="1216183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Group 6"/>
          <p:cNvGrpSpPr/>
          <p:nvPr/>
        </p:nvGrpSpPr>
        <p:grpSpPr>
          <a:xfrm rot="405456">
            <a:off x="2336806" y="1638299"/>
            <a:ext cx="685800" cy="647700"/>
            <a:chOff x="1295400" y="952500"/>
            <a:chExt cx="685800" cy="6477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1" name="Straight Arrow Connector 10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1"/>
          <p:cNvGrpSpPr/>
          <p:nvPr/>
        </p:nvGrpSpPr>
        <p:grpSpPr>
          <a:xfrm rot="405456">
            <a:off x="2489206" y="1828801"/>
            <a:ext cx="685800" cy="647700"/>
            <a:chOff x="1295400" y="952500"/>
            <a:chExt cx="685800" cy="6477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6" name="Straight Arrow Connector 15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6"/>
          <p:cNvGrpSpPr/>
          <p:nvPr/>
        </p:nvGrpSpPr>
        <p:grpSpPr>
          <a:xfrm rot="405456">
            <a:off x="2931325" y="2247899"/>
            <a:ext cx="685800" cy="647700"/>
            <a:chOff x="1295400" y="952500"/>
            <a:chExt cx="685800" cy="6477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21" name="Straight Arrow Connector 20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 descr="clou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762000"/>
            <a:ext cx="3028950" cy="1504950"/>
          </a:xfrm>
          <a:prstGeom prst="rect">
            <a:avLst/>
          </a:prstGeom>
        </p:spPr>
      </p:pic>
      <p:sp>
        <p:nvSpPr>
          <p:cNvPr id="26" name="Freeform 25"/>
          <p:cNvSpPr/>
          <p:nvPr/>
        </p:nvSpPr>
        <p:spPr>
          <a:xfrm>
            <a:off x="9144001" y="3010470"/>
            <a:ext cx="91281" cy="1637731"/>
          </a:xfrm>
          <a:custGeom>
            <a:avLst/>
            <a:gdLst>
              <a:gd name="connsiteX0" fmla="*/ 198481 w 406103"/>
              <a:gd name="connsiteY0" fmla="*/ 1364776 h 1637731"/>
              <a:gd name="connsiteX1" fmla="*/ 157537 w 406103"/>
              <a:gd name="connsiteY1" fmla="*/ 1351128 h 1637731"/>
              <a:gd name="connsiteX2" fmla="*/ 102946 w 406103"/>
              <a:gd name="connsiteY2" fmla="*/ 1269241 h 1637731"/>
              <a:gd name="connsiteX3" fmla="*/ 75651 w 406103"/>
              <a:gd name="connsiteY3" fmla="*/ 1228298 h 1637731"/>
              <a:gd name="connsiteX4" fmla="*/ 34707 w 406103"/>
              <a:gd name="connsiteY4" fmla="*/ 1201003 h 1637731"/>
              <a:gd name="connsiteX5" fmla="*/ 34707 w 406103"/>
              <a:gd name="connsiteY5" fmla="*/ 982638 h 1637731"/>
              <a:gd name="connsiteX6" fmla="*/ 89298 w 406103"/>
              <a:gd name="connsiteY6" fmla="*/ 900752 h 1637731"/>
              <a:gd name="connsiteX7" fmla="*/ 130242 w 406103"/>
              <a:gd name="connsiteY7" fmla="*/ 873456 h 1637731"/>
              <a:gd name="connsiteX8" fmla="*/ 171185 w 406103"/>
              <a:gd name="connsiteY8" fmla="*/ 791570 h 1637731"/>
              <a:gd name="connsiteX9" fmla="*/ 198481 w 406103"/>
              <a:gd name="connsiteY9" fmla="*/ 696036 h 1637731"/>
              <a:gd name="connsiteX10" fmla="*/ 212128 w 406103"/>
              <a:gd name="connsiteY10" fmla="*/ 655092 h 1637731"/>
              <a:gd name="connsiteX11" fmla="*/ 225776 w 406103"/>
              <a:gd name="connsiteY11" fmla="*/ 600501 h 1637731"/>
              <a:gd name="connsiteX12" fmla="*/ 253072 w 406103"/>
              <a:gd name="connsiteY12" fmla="*/ 518615 h 1637731"/>
              <a:gd name="connsiteX13" fmla="*/ 280367 w 406103"/>
              <a:gd name="connsiteY13" fmla="*/ 395785 h 1637731"/>
              <a:gd name="connsiteX14" fmla="*/ 294015 w 406103"/>
              <a:gd name="connsiteY14" fmla="*/ 150125 h 1637731"/>
              <a:gd name="connsiteX15" fmla="*/ 321310 w 406103"/>
              <a:gd name="connsiteY15" fmla="*/ 13647 h 1637731"/>
              <a:gd name="connsiteX16" fmla="*/ 362254 w 406103"/>
              <a:gd name="connsiteY16" fmla="*/ 0 h 1637731"/>
              <a:gd name="connsiteX17" fmla="*/ 375901 w 406103"/>
              <a:gd name="connsiteY17" fmla="*/ 150125 h 1637731"/>
              <a:gd name="connsiteX18" fmla="*/ 348606 w 406103"/>
              <a:gd name="connsiteY18" fmla="*/ 232012 h 1637731"/>
              <a:gd name="connsiteX19" fmla="*/ 334958 w 406103"/>
              <a:gd name="connsiteY19" fmla="*/ 709683 h 1637731"/>
              <a:gd name="connsiteX20" fmla="*/ 307663 w 406103"/>
              <a:gd name="connsiteY20" fmla="*/ 818865 h 1637731"/>
              <a:gd name="connsiteX21" fmla="*/ 280367 w 406103"/>
              <a:gd name="connsiteY21" fmla="*/ 859809 h 1637731"/>
              <a:gd name="connsiteX22" fmla="*/ 253072 w 406103"/>
              <a:gd name="connsiteY22" fmla="*/ 941695 h 1637731"/>
              <a:gd name="connsiteX23" fmla="*/ 266719 w 406103"/>
              <a:gd name="connsiteY23" fmla="*/ 1419367 h 1637731"/>
              <a:gd name="connsiteX24" fmla="*/ 294015 w 406103"/>
              <a:gd name="connsiteY24" fmla="*/ 1501253 h 1637731"/>
              <a:gd name="connsiteX25" fmla="*/ 280367 w 406103"/>
              <a:gd name="connsiteY25" fmla="*/ 1624083 h 1637731"/>
              <a:gd name="connsiteX26" fmla="*/ 239424 w 406103"/>
              <a:gd name="connsiteY26" fmla="*/ 1637731 h 1637731"/>
              <a:gd name="connsiteX27" fmla="*/ 157537 w 406103"/>
              <a:gd name="connsiteY27" fmla="*/ 1624083 h 1637731"/>
              <a:gd name="connsiteX28" fmla="*/ 171185 w 406103"/>
              <a:gd name="connsiteY28" fmla="*/ 1310185 h 1637731"/>
              <a:gd name="connsiteX29" fmla="*/ 198481 w 406103"/>
              <a:gd name="connsiteY29" fmla="*/ 1364776 h 163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06103" h="1637731">
                <a:moveTo>
                  <a:pt x="198481" y="1364776"/>
                </a:moveTo>
                <a:cubicBezTo>
                  <a:pt x="184833" y="1360227"/>
                  <a:pt x="167710" y="1361301"/>
                  <a:pt x="157537" y="1351128"/>
                </a:cubicBezTo>
                <a:cubicBezTo>
                  <a:pt x="134340" y="1327931"/>
                  <a:pt x="121143" y="1296537"/>
                  <a:pt x="102946" y="1269241"/>
                </a:cubicBezTo>
                <a:cubicBezTo>
                  <a:pt x="93848" y="1255593"/>
                  <a:pt x="89299" y="1237396"/>
                  <a:pt x="75651" y="1228298"/>
                </a:cubicBezTo>
                <a:lnTo>
                  <a:pt x="34707" y="1201003"/>
                </a:lnTo>
                <a:cubicBezTo>
                  <a:pt x="7145" y="1118310"/>
                  <a:pt x="0" y="1114527"/>
                  <a:pt x="34707" y="982638"/>
                </a:cubicBezTo>
                <a:cubicBezTo>
                  <a:pt x="43056" y="950913"/>
                  <a:pt x="62003" y="918949"/>
                  <a:pt x="89298" y="900752"/>
                </a:cubicBezTo>
                <a:lnTo>
                  <a:pt x="130242" y="873456"/>
                </a:lnTo>
                <a:cubicBezTo>
                  <a:pt x="164542" y="770552"/>
                  <a:pt x="118275" y="897388"/>
                  <a:pt x="171185" y="791570"/>
                </a:cubicBezTo>
                <a:cubicBezTo>
                  <a:pt x="182092" y="769756"/>
                  <a:pt x="192651" y="716441"/>
                  <a:pt x="198481" y="696036"/>
                </a:cubicBezTo>
                <a:cubicBezTo>
                  <a:pt x="202433" y="682203"/>
                  <a:pt x="208176" y="668925"/>
                  <a:pt x="212128" y="655092"/>
                </a:cubicBezTo>
                <a:cubicBezTo>
                  <a:pt x="217281" y="637057"/>
                  <a:pt x="220386" y="618467"/>
                  <a:pt x="225776" y="600501"/>
                </a:cubicBezTo>
                <a:cubicBezTo>
                  <a:pt x="234044" y="572943"/>
                  <a:pt x="247430" y="546828"/>
                  <a:pt x="253072" y="518615"/>
                </a:cubicBezTo>
                <a:cubicBezTo>
                  <a:pt x="270397" y="431983"/>
                  <a:pt x="261093" y="472880"/>
                  <a:pt x="280367" y="395785"/>
                </a:cubicBezTo>
                <a:cubicBezTo>
                  <a:pt x="284916" y="313898"/>
                  <a:pt x="285278" y="231671"/>
                  <a:pt x="294015" y="150125"/>
                </a:cubicBezTo>
                <a:cubicBezTo>
                  <a:pt x="298957" y="103995"/>
                  <a:pt x="277297" y="28317"/>
                  <a:pt x="321310" y="13647"/>
                </a:cubicBezTo>
                <a:lnTo>
                  <a:pt x="362254" y="0"/>
                </a:lnTo>
                <a:cubicBezTo>
                  <a:pt x="406103" y="65774"/>
                  <a:pt x="400060" y="37382"/>
                  <a:pt x="375901" y="150125"/>
                </a:cubicBezTo>
                <a:cubicBezTo>
                  <a:pt x="369872" y="178258"/>
                  <a:pt x="348606" y="232012"/>
                  <a:pt x="348606" y="232012"/>
                </a:cubicBezTo>
                <a:cubicBezTo>
                  <a:pt x="344057" y="391236"/>
                  <a:pt x="342913" y="550593"/>
                  <a:pt x="334958" y="709683"/>
                </a:cubicBezTo>
                <a:cubicBezTo>
                  <a:pt x="334093" y="726982"/>
                  <a:pt x="318968" y="796255"/>
                  <a:pt x="307663" y="818865"/>
                </a:cubicBezTo>
                <a:cubicBezTo>
                  <a:pt x="300327" y="833536"/>
                  <a:pt x="287029" y="844820"/>
                  <a:pt x="280367" y="859809"/>
                </a:cubicBezTo>
                <a:cubicBezTo>
                  <a:pt x="268682" y="886101"/>
                  <a:pt x="253072" y="941695"/>
                  <a:pt x="253072" y="941695"/>
                </a:cubicBezTo>
                <a:cubicBezTo>
                  <a:pt x="257621" y="1100919"/>
                  <a:pt x="255095" y="1260503"/>
                  <a:pt x="266719" y="1419367"/>
                </a:cubicBezTo>
                <a:cubicBezTo>
                  <a:pt x="268819" y="1448062"/>
                  <a:pt x="294015" y="1501253"/>
                  <a:pt x="294015" y="1501253"/>
                </a:cubicBezTo>
                <a:cubicBezTo>
                  <a:pt x="289466" y="1542196"/>
                  <a:pt x="295667" y="1585834"/>
                  <a:pt x="280367" y="1624083"/>
                </a:cubicBezTo>
                <a:cubicBezTo>
                  <a:pt x="275024" y="1637440"/>
                  <a:pt x="253810" y="1637731"/>
                  <a:pt x="239424" y="1637731"/>
                </a:cubicBezTo>
                <a:cubicBezTo>
                  <a:pt x="211752" y="1637731"/>
                  <a:pt x="184833" y="1628632"/>
                  <a:pt x="157537" y="1624083"/>
                </a:cubicBezTo>
                <a:cubicBezTo>
                  <a:pt x="175341" y="1410441"/>
                  <a:pt x="171185" y="1515090"/>
                  <a:pt x="171185" y="1310185"/>
                </a:cubicBezTo>
                <a:lnTo>
                  <a:pt x="198481" y="1364776"/>
                </a:lnTo>
                <a:close/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153401" y="2590800"/>
            <a:ext cx="91281" cy="1475246"/>
          </a:xfrm>
          <a:custGeom>
            <a:avLst/>
            <a:gdLst>
              <a:gd name="connsiteX0" fmla="*/ 69877 w 180969"/>
              <a:gd name="connsiteY0" fmla="*/ 1351128 h 1475246"/>
              <a:gd name="connsiteX1" fmla="*/ 42581 w 180969"/>
              <a:gd name="connsiteY1" fmla="*/ 1255594 h 1475246"/>
              <a:gd name="connsiteX2" fmla="*/ 28934 w 180969"/>
              <a:gd name="connsiteY2" fmla="*/ 1201003 h 1475246"/>
              <a:gd name="connsiteX3" fmla="*/ 56229 w 180969"/>
              <a:gd name="connsiteY3" fmla="*/ 914400 h 1475246"/>
              <a:gd name="connsiteX4" fmla="*/ 83525 w 180969"/>
              <a:gd name="connsiteY4" fmla="*/ 873457 h 1475246"/>
              <a:gd name="connsiteX5" fmla="*/ 42581 w 180969"/>
              <a:gd name="connsiteY5" fmla="*/ 641445 h 1475246"/>
              <a:gd name="connsiteX6" fmla="*/ 1638 w 180969"/>
              <a:gd name="connsiteY6" fmla="*/ 614149 h 1475246"/>
              <a:gd name="connsiteX7" fmla="*/ 28934 w 180969"/>
              <a:gd name="connsiteY7" fmla="*/ 395785 h 1475246"/>
              <a:gd name="connsiteX8" fmla="*/ 83525 w 180969"/>
              <a:gd name="connsiteY8" fmla="*/ 313899 h 1475246"/>
              <a:gd name="connsiteX9" fmla="*/ 97173 w 180969"/>
              <a:gd name="connsiteY9" fmla="*/ 272955 h 1475246"/>
              <a:gd name="connsiteX10" fmla="*/ 124468 w 180969"/>
              <a:gd name="connsiteY10" fmla="*/ 150125 h 1475246"/>
              <a:gd name="connsiteX11" fmla="*/ 138116 w 180969"/>
              <a:gd name="connsiteY11" fmla="*/ 109182 h 1475246"/>
              <a:gd name="connsiteX12" fmla="*/ 165411 w 180969"/>
              <a:gd name="connsiteY12" fmla="*/ 0 h 1475246"/>
              <a:gd name="connsiteX13" fmla="*/ 179059 w 180969"/>
              <a:gd name="connsiteY13" fmla="*/ 40943 h 1475246"/>
              <a:gd name="connsiteX14" fmla="*/ 151764 w 180969"/>
              <a:gd name="connsiteY14" fmla="*/ 259308 h 1475246"/>
              <a:gd name="connsiteX15" fmla="*/ 138116 w 180969"/>
              <a:gd name="connsiteY15" fmla="*/ 300251 h 1475246"/>
              <a:gd name="connsiteX16" fmla="*/ 110820 w 180969"/>
              <a:gd name="connsiteY16" fmla="*/ 341194 h 1475246"/>
              <a:gd name="connsiteX17" fmla="*/ 83525 w 180969"/>
              <a:gd name="connsiteY17" fmla="*/ 423081 h 1475246"/>
              <a:gd name="connsiteX18" fmla="*/ 97173 w 180969"/>
              <a:gd name="connsiteY18" fmla="*/ 559558 h 1475246"/>
              <a:gd name="connsiteX19" fmla="*/ 124468 w 180969"/>
              <a:gd name="connsiteY19" fmla="*/ 600502 h 1475246"/>
              <a:gd name="connsiteX20" fmla="*/ 165411 w 180969"/>
              <a:gd name="connsiteY20" fmla="*/ 682388 h 1475246"/>
              <a:gd name="connsiteX21" fmla="*/ 151764 w 180969"/>
              <a:gd name="connsiteY21" fmla="*/ 873457 h 1475246"/>
              <a:gd name="connsiteX22" fmla="*/ 138116 w 180969"/>
              <a:gd name="connsiteY22" fmla="*/ 928048 h 1475246"/>
              <a:gd name="connsiteX23" fmla="*/ 110820 w 180969"/>
              <a:gd name="connsiteY23" fmla="*/ 1009934 h 1475246"/>
              <a:gd name="connsiteX24" fmla="*/ 97173 w 180969"/>
              <a:gd name="connsiteY24" fmla="*/ 1446663 h 1475246"/>
              <a:gd name="connsiteX25" fmla="*/ 69877 w 180969"/>
              <a:gd name="connsiteY25" fmla="*/ 1364776 h 1475246"/>
              <a:gd name="connsiteX26" fmla="*/ 56229 w 180969"/>
              <a:gd name="connsiteY26" fmla="*/ 1323833 h 1475246"/>
              <a:gd name="connsiteX27" fmla="*/ 42581 w 180969"/>
              <a:gd name="connsiteY27" fmla="*/ 1160060 h 1475246"/>
              <a:gd name="connsiteX28" fmla="*/ 42581 w 180969"/>
              <a:gd name="connsiteY28" fmla="*/ 1160060 h 1475246"/>
              <a:gd name="connsiteX29" fmla="*/ 69877 w 180969"/>
              <a:gd name="connsiteY29" fmla="*/ 1351128 h 147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0969" h="1475246">
                <a:moveTo>
                  <a:pt x="69877" y="1351128"/>
                </a:moveTo>
                <a:cubicBezTo>
                  <a:pt x="27198" y="1180415"/>
                  <a:pt x="81750" y="1392689"/>
                  <a:pt x="42581" y="1255594"/>
                </a:cubicBezTo>
                <a:cubicBezTo>
                  <a:pt x="37428" y="1237559"/>
                  <a:pt x="33483" y="1219200"/>
                  <a:pt x="28934" y="1201003"/>
                </a:cubicBezTo>
                <a:cubicBezTo>
                  <a:pt x="29276" y="1194839"/>
                  <a:pt x="19119" y="988617"/>
                  <a:pt x="56229" y="914400"/>
                </a:cubicBezTo>
                <a:cubicBezTo>
                  <a:pt x="63565" y="899729"/>
                  <a:pt x="74426" y="887105"/>
                  <a:pt x="83525" y="873457"/>
                </a:cubicBezTo>
                <a:cubicBezTo>
                  <a:pt x="78098" y="797477"/>
                  <a:pt x="102884" y="701748"/>
                  <a:pt x="42581" y="641445"/>
                </a:cubicBezTo>
                <a:cubicBezTo>
                  <a:pt x="30983" y="629847"/>
                  <a:pt x="15286" y="623248"/>
                  <a:pt x="1638" y="614149"/>
                </a:cubicBezTo>
                <a:cubicBezTo>
                  <a:pt x="2074" y="608478"/>
                  <a:pt x="0" y="447865"/>
                  <a:pt x="28934" y="395785"/>
                </a:cubicBezTo>
                <a:cubicBezTo>
                  <a:pt x="44866" y="367108"/>
                  <a:pt x="83525" y="313899"/>
                  <a:pt x="83525" y="313899"/>
                </a:cubicBezTo>
                <a:cubicBezTo>
                  <a:pt x="88074" y="300251"/>
                  <a:pt x="93684" y="286912"/>
                  <a:pt x="97173" y="272955"/>
                </a:cubicBezTo>
                <a:cubicBezTo>
                  <a:pt x="125315" y="160384"/>
                  <a:pt x="96447" y="248196"/>
                  <a:pt x="124468" y="150125"/>
                </a:cubicBezTo>
                <a:cubicBezTo>
                  <a:pt x="128420" y="136293"/>
                  <a:pt x="134331" y="123061"/>
                  <a:pt x="138116" y="109182"/>
                </a:cubicBezTo>
                <a:cubicBezTo>
                  <a:pt x="147987" y="72990"/>
                  <a:pt x="156313" y="36394"/>
                  <a:pt x="165411" y="0"/>
                </a:cubicBezTo>
                <a:cubicBezTo>
                  <a:pt x="169960" y="13648"/>
                  <a:pt x="179815" y="26577"/>
                  <a:pt x="179059" y="40943"/>
                </a:cubicBezTo>
                <a:cubicBezTo>
                  <a:pt x="175204" y="114196"/>
                  <a:pt x="163204" y="186851"/>
                  <a:pt x="151764" y="259308"/>
                </a:cubicBezTo>
                <a:cubicBezTo>
                  <a:pt x="149520" y="273518"/>
                  <a:pt x="144550" y="287384"/>
                  <a:pt x="138116" y="300251"/>
                </a:cubicBezTo>
                <a:cubicBezTo>
                  <a:pt x="130780" y="314922"/>
                  <a:pt x="119919" y="327546"/>
                  <a:pt x="110820" y="341194"/>
                </a:cubicBezTo>
                <a:cubicBezTo>
                  <a:pt x="101722" y="368490"/>
                  <a:pt x="80662" y="394452"/>
                  <a:pt x="83525" y="423081"/>
                </a:cubicBezTo>
                <a:cubicBezTo>
                  <a:pt x="88074" y="468573"/>
                  <a:pt x="86893" y="515010"/>
                  <a:pt x="97173" y="559558"/>
                </a:cubicBezTo>
                <a:cubicBezTo>
                  <a:pt x="100861" y="575541"/>
                  <a:pt x="117133" y="585831"/>
                  <a:pt x="124468" y="600502"/>
                </a:cubicBezTo>
                <a:cubicBezTo>
                  <a:pt x="180969" y="713505"/>
                  <a:pt x="87191" y="565056"/>
                  <a:pt x="165411" y="682388"/>
                </a:cubicBezTo>
                <a:cubicBezTo>
                  <a:pt x="160862" y="746078"/>
                  <a:pt x="158815" y="809996"/>
                  <a:pt x="151764" y="873457"/>
                </a:cubicBezTo>
                <a:cubicBezTo>
                  <a:pt x="149693" y="892099"/>
                  <a:pt x="143506" y="910082"/>
                  <a:pt x="138116" y="928048"/>
                </a:cubicBezTo>
                <a:cubicBezTo>
                  <a:pt x="129848" y="955606"/>
                  <a:pt x="110820" y="1009934"/>
                  <a:pt x="110820" y="1009934"/>
                </a:cubicBezTo>
                <a:cubicBezTo>
                  <a:pt x="106271" y="1155510"/>
                  <a:pt x="113868" y="1301976"/>
                  <a:pt x="97173" y="1446663"/>
                </a:cubicBezTo>
                <a:cubicBezTo>
                  <a:pt x="93875" y="1475246"/>
                  <a:pt x="78976" y="1392072"/>
                  <a:pt x="69877" y="1364776"/>
                </a:cubicBezTo>
                <a:lnTo>
                  <a:pt x="56229" y="1323833"/>
                </a:lnTo>
                <a:cubicBezTo>
                  <a:pt x="29633" y="1244048"/>
                  <a:pt x="42581" y="1297276"/>
                  <a:pt x="42581" y="1160060"/>
                </a:cubicBezTo>
                <a:lnTo>
                  <a:pt x="42581" y="1160060"/>
                </a:lnTo>
                <a:lnTo>
                  <a:pt x="69877" y="1351128"/>
                </a:lnTo>
                <a:close/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848601" y="3200400"/>
            <a:ext cx="104129" cy="1143000"/>
          </a:xfrm>
          <a:custGeom>
            <a:avLst/>
            <a:gdLst>
              <a:gd name="connsiteX0" fmla="*/ 31045 w 112932"/>
              <a:gd name="connsiteY0" fmla="*/ 883749 h 969614"/>
              <a:gd name="connsiteX1" fmla="*/ 3749 w 112932"/>
              <a:gd name="connsiteY1" fmla="*/ 569851 h 969614"/>
              <a:gd name="connsiteX2" fmla="*/ 17397 w 112932"/>
              <a:gd name="connsiteY2" fmla="*/ 187713 h 969614"/>
              <a:gd name="connsiteX3" fmla="*/ 31045 w 112932"/>
              <a:gd name="connsiteY3" fmla="*/ 146770 h 969614"/>
              <a:gd name="connsiteX4" fmla="*/ 58341 w 112932"/>
              <a:gd name="connsiteY4" fmla="*/ 105827 h 969614"/>
              <a:gd name="connsiteX5" fmla="*/ 112932 w 112932"/>
              <a:gd name="connsiteY5" fmla="*/ 64883 h 969614"/>
              <a:gd name="connsiteX6" fmla="*/ 99284 w 112932"/>
              <a:gd name="connsiteY6" fmla="*/ 160418 h 969614"/>
              <a:gd name="connsiteX7" fmla="*/ 85636 w 112932"/>
              <a:gd name="connsiteY7" fmla="*/ 228657 h 969614"/>
              <a:gd name="connsiteX8" fmla="*/ 71988 w 112932"/>
              <a:gd name="connsiteY8" fmla="*/ 351486 h 969614"/>
              <a:gd name="connsiteX9" fmla="*/ 85636 w 112932"/>
              <a:gd name="connsiteY9" fmla="*/ 856454 h 969614"/>
              <a:gd name="connsiteX10" fmla="*/ 112932 w 112932"/>
              <a:gd name="connsiteY10" fmla="*/ 938340 h 969614"/>
              <a:gd name="connsiteX11" fmla="*/ 71988 w 112932"/>
              <a:gd name="connsiteY11" fmla="*/ 965636 h 969614"/>
              <a:gd name="connsiteX12" fmla="*/ 58341 w 112932"/>
              <a:gd name="connsiteY12" fmla="*/ 924692 h 969614"/>
              <a:gd name="connsiteX13" fmla="*/ 31045 w 112932"/>
              <a:gd name="connsiteY13" fmla="*/ 883749 h 96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932" h="969614">
                <a:moveTo>
                  <a:pt x="31045" y="883749"/>
                </a:moveTo>
                <a:cubicBezTo>
                  <a:pt x="21946" y="824609"/>
                  <a:pt x="0" y="674812"/>
                  <a:pt x="3749" y="569851"/>
                </a:cubicBezTo>
                <a:cubicBezTo>
                  <a:pt x="8298" y="442472"/>
                  <a:pt x="9191" y="314909"/>
                  <a:pt x="17397" y="187713"/>
                </a:cubicBezTo>
                <a:cubicBezTo>
                  <a:pt x="18323" y="173357"/>
                  <a:pt x="24611" y="159637"/>
                  <a:pt x="31045" y="146770"/>
                </a:cubicBezTo>
                <a:cubicBezTo>
                  <a:pt x="38381" y="132099"/>
                  <a:pt x="49242" y="119475"/>
                  <a:pt x="58341" y="105827"/>
                </a:cubicBezTo>
                <a:cubicBezTo>
                  <a:pt x="90823" y="8379"/>
                  <a:pt x="69676" y="0"/>
                  <a:pt x="112932" y="64883"/>
                </a:cubicBezTo>
                <a:cubicBezTo>
                  <a:pt x="108383" y="96728"/>
                  <a:pt x="104573" y="128687"/>
                  <a:pt x="99284" y="160418"/>
                </a:cubicBezTo>
                <a:cubicBezTo>
                  <a:pt x="95470" y="183299"/>
                  <a:pt x="88917" y="205693"/>
                  <a:pt x="85636" y="228657"/>
                </a:cubicBezTo>
                <a:cubicBezTo>
                  <a:pt x="79810" y="269438"/>
                  <a:pt x="76537" y="310543"/>
                  <a:pt x="71988" y="351486"/>
                </a:cubicBezTo>
                <a:cubicBezTo>
                  <a:pt x="76537" y="519809"/>
                  <a:pt x="73917" y="688478"/>
                  <a:pt x="85636" y="856454"/>
                </a:cubicBezTo>
                <a:cubicBezTo>
                  <a:pt x="87639" y="885156"/>
                  <a:pt x="112932" y="938340"/>
                  <a:pt x="112932" y="938340"/>
                </a:cubicBezTo>
                <a:cubicBezTo>
                  <a:pt x="99284" y="947439"/>
                  <a:pt x="87901" y="969614"/>
                  <a:pt x="71988" y="965636"/>
                </a:cubicBezTo>
                <a:cubicBezTo>
                  <a:pt x="58031" y="962147"/>
                  <a:pt x="61830" y="938649"/>
                  <a:pt x="58341" y="924692"/>
                </a:cubicBezTo>
                <a:cubicBezTo>
                  <a:pt x="52715" y="902188"/>
                  <a:pt x="40144" y="942889"/>
                  <a:pt x="31045" y="883749"/>
                </a:cubicBezTo>
                <a:close/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8534400" y="2667000"/>
            <a:ext cx="304800" cy="2133600"/>
          </a:xfrm>
          <a:custGeom>
            <a:avLst/>
            <a:gdLst>
              <a:gd name="connsiteX0" fmla="*/ 75032 w 320692"/>
              <a:gd name="connsiteY0" fmla="*/ 2002746 h 2084633"/>
              <a:gd name="connsiteX1" fmla="*/ 75032 w 320692"/>
              <a:gd name="connsiteY1" fmla="*/ 1456836 h 2084633"/>
              <a:gd name="connsiteX2" fmla="*/ 102328 w 320692"/>
              <a:gd name="connsiteY2" fmla="*/ 1347654 h 2084633"/>
              <a:gd name="connsiteX3" fmla="*/ 143271 w 320692"/>
              <a:gd name="connsiteY3" fmla="*/ 1211176 h 2084633"/>
              <a:gd name="connsiteX4" fmla="*/ 170567 w 320692"/>
              <a:gd name="connsiteY4" fmla="*/ 1170233 h 2084633"/>
              <a:gd name="connsiteX5" fmla="*/ 238806 w 320692"/>
              <a:gd name="connsiteY5" fmla="*/ 1101994 h 2084633"/>
              <a:gd name="connsiteX6" fmla="*/ 266101 w 320692"/>
              <a:gd name="connsiteY6" fmla="*/ 1006460 h 2084633"/>
              <a:gd name="connsiteX7" fmla="*/ 293397 w 320692"/>
              <a:gd name="connsiteY7" fmla="*/ 924573 h 2084633"/>
              <a:gd name="connsiteX8" fmla="*/ 307044 w 320692"/>
              <a:gd name="connsiteY8" fmla="*/ 883630 h 2084633"/>
              <a:gd name="connsiteX9" fmla="*/ 320692 w 320692"/>
              <a:gd name="connsiteY9" fmla="*/ 842686 h 2084633"/>
              <a:gd name="connsiteX10" fmla="*/ 307044 w 320692"/>
              <a:gd name="connsiteY10" fmla="*/ 528788 h 2084633"/>
              <a:gd name="connsiteX11" fmla="*/ 293397 w 320692"/>
              <a:gd name="connsiteY11" fmla="*/ 487845 h 2084633"/>
              <a:gd name="connsiteX12" fmla="*/ 279749 w 320692"/>
              <a:gd name="connsiteY12" fmla="*/ 433254 h 2084633"/>
              <a:gd name="connsiteX13" fmla="*/ 266101 w 320692"/>
              <a:gd name="connsiteY13" fmla="*/ 392310 h 2084633"/>
              <a:gd name="connsiteX14" fmla="*/ 225158 w 320692"/>
              <a:gd name="connsiteY14" fmla="*/ 269480 h 2084633"/>
              <a:gd name="connsiteX15" fmla="*/ 211510 w 320692"/>
              <a:gd name="connsiteY15" fmla="*/ 214889 h 2084633"/>
              <a:gd name="connsiteX16" fmla="*/ 211510 w 320692"/>
              <a:gd name="connsiteY16" fmla="*/ 78412 h 2084633"/>
              <a:gd name="connsiteX17" fmla="*/ 197862 w 320692"/>
              <a:gd name="connsiteY17" fmla="*/ 10173 h 2084633"/>
              <a:gd name="connsiteX18" fmla="*/ 184215 w 320692"/>
              <a:gd name="connsiteY18" fmla="*/ 51116 h 2084633"/>
              <a:gd name="connsiteX19" fmla="*/ 238806 w 320692"/>
              <a:gd name="connsiteY19" fmla="*/ 487845 h 2084633"/>
              <a:gd name="connsiteX20" fmla="*/ 252453 w 320692"/>
              <a:gd name="connsiteY20" fmla="*/ 829039 h 2084633"/>
              <a:gd name="connsiteX21" fmla="*/ 197862 w 320692"/>
              <a:gd name="connsiteY21" fmla="*/ 910925 h 2084633"/>
              <a:gd name="connsiteX22" fmla="*/ 156919 w 320692"/>
              <a:gd name="connsiteY22" fmla="*/ 1047403 h 2084633"/>
              <a:gd name="connsiteX23" fmla="*/ 143271 w 320692"/>
              <a:gd name="connsiteY23" fmla="*/ 1088346 h 2084633"/>
              <a:gd name="connsiteX24" fmla="*/ 102328 w 320692"/>
              <a:gd name="connsiteY24" fmla="*/ 1238471 h 2084633"/>
              <a:gd name="connsiteX25" fmla="*/ 75032 w 320692"/>
              <a:gd name="connsiteY25" fmla="*/ 1279415 h 2084633"/>
              <a:gd name="connsiteX26" fmla="*/ 61385 w 320692"/>
              <a:gd name="connsiteY26" fmla="*/ 1334006 h 2084633"/>
              <a:gd name="connsiteX27" fmla="*/ 34089 w 320692"/>
              <a:gd name="connsiteY27" fmla="*/ 1484131 h 2084633"/>
              <a:gd name="connsiteX28" fmla="*/ 6794 w 320692"/>
              <a:gd name="connsiteY28" fmla="*/ 1566018 h 2084633"/>
              <a:gd name="connsiteX29" fmla="*/ 34089 w 320692"/>
              <a:gd name="connsiteY29" fmla="*/ 1825325 h 2084633"/>
              <a:gd name="connsiteX30" fmla="*/ 61385 w 320692"/>
              <a:gd name="connsiteY30" fmla="*/ 1866268 h 2084633"/>
              <a:gd name="connsiteX31" fmla="*/ 75032 w 320692"/>
              <a:gd name="connsiteY31" fmla="*/ 1920860 h 2084633"/>
              <a:gd name="connsiteX32" fmla="*/ 88680 w 320692"/>
              <a:gd name="connsiteY32" fmla="*/ 1961803 h 2084633"/>
              <a:gd name="connsiteX33" fmla="*/ 88680 w 320692"/>
              <a:gd name="connsiteY33" fmla="*/ 2084633 h 2084633"/>
              <a:gd name="connsiteX34" fmla="*/ 88680 w 320692"/>
              <a:gd name="connsiteY34" fmla="*/ 2084633 h 2084633"/>
              <a:gd name="connsiteX35" fmla="*/ 88680 w 320692"/>
              <a:gd name="connsiteY35" fmla="*/ 2084633 h 208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20692" h="2084633">
                <a:moveTo>
                  <a:pt x="75032" y="2002746"/>
                </a:moveTo>
                <a:cubicBezTo>
                  <a:pt x="46580" y="1775120"/>
                  <a:pt x="47295" y="1826663"/>
                  <a:pt x="75032" y="1456836"/>
                </a:cubicBezTo>
                <a:cubicBezTo>
                  <a:pt x="77838" y="1419427"/>
                  <a:pt x="93229" y="1384048"/>
                  <a:pt x="102328" y="1347654"/>
                </a:cubicBezTo>
                <a:cubicBezTo>
                  <a:pt x="109957" y="1317140"/>
                  <a:pt x="129982" y="1231109"/>
                  <a:pt x="143271" y="1211176"/>
                </a:cubicBezTo>
                <a:lnTo>
                  <a:pt x="170567" y="1170233"/>
                </a:lnTo>
                <a:cubicBezTo>
                  <a:pt x="202574" y="1074212"/>
                  <a:pt x="154483" y="1186317"/>
                  <a:pt x="238806" y="1101994"/>
                </a:cubicBezTo>
                <a:cubicBezTo>
                  <a:pt x="245357" y="1095443"/>
                  <a:pt x="265950" y="1006963"/>
                  <a:pt x="266101" y="1006460"/>
                </a:cubicBezTo>
                <a:cubicBezTo>
                  <a:pt x="274369" y="978901"/>
                  <a:pt x="284299" y="951869"/>
                  <a:pt x="293397" y="924573"/>
                </a:cubicBezTo>
                <a:lnTo>
                  <a:pt x="307044" y="883630"/>
                </a:lnTo>
                <a:lnTo>
                  <a:pt x="320692" y="842686"/>
                </a:lnTo>
                <a:cubicBezTo>
                  <a:pt x="316143" y="738053"/>
                  <a:pt x="315076" y="633211"/>
                  <a:pt x="307044" y="528788"/>
                </a:cubicBezTo>
                <a:cubicBezTo>
                  <a:pt x="305941" y="514445"/>
                  <a:pt x="297349" y="501677"/>
                  <a:pt x="293397" y="487845"/>
                </a:cubicBezTo>
                <a:cubicBezTo>
                  <a:pt x="288244" y="469810"/>
                  <a:pt x="284902" y="451289"/>
                  <a:pt x="279749" y="433254"/>
                </a:cubicBezTo>
                <a:cubicBezTo>
                  <a:pt x="275797" y="419421"/>
                  <a:pt x="269222" y="406354"/>
                  <a:pt x="266101" y="392310"/>
                </a:cubicBezTo>
                <a:cubicBezTo>
                  <a:pt x="241584" y="281986"/>
                  <a:pt x="272646" y="340715"/>
                  <a:pt x="225158" y="269480"/>
                </a:cubicBezTo>
                <a:cubicBezTo>
                  <a:pt x="220609" y="251283"/>
                  <a:pt x="209812" y="233569"/>
                  <a:pt x="211510" y="214889"/>
                </a:cubicBezTo>
                <a:cubicBezTo>
                  <a:pt x="224231" y="74962"/>
                  <a:pt x="266628" y="161087"/>
                  <a:pt x="211510" y="78412"/>
                </a:cubicBezTo>
                <a:cubicBezTo>
                  <a:pt x="206961" y="55666"/>
                  <a:pt x="214264" y="26576"/>
                  <a:pt x="197862" y="10173"/>
                </a:cubicBezTo>
                <a:cubicBezTo>
                  <a:pt x="187690" y="0"/>
                  <a:pt x="184215" y="36730"/>
                  <a:pt x="184215" y="51116"/>
                </a:cubicBezTo>
                <a:cubicBezTo>
                  <a:pt x="184215" y="451879"/>
                  <a:pt x="106612" y="355651"/>
                  <a:pt x="238806" y="487845"/>
                </a:cubicBezTo>
                <a:cubicBezTo>
                  <a:pt x="284653" y="625389"/>
                  <a:pt x="294143" y="620589"/>
                  <a:pt x="252453" y="829039"/>
                </a:cubicBezTo>
                <a:cubicBezTo>
                  <a:pt x="246019" y="861207"/>
                  <a:pt x="197862" y="910925"/>
                  <a:pt x="197862" y="910925"/>
                </a:cubicBezTo>
                <a:cubicBezTo>
                  <a:pt x="132987" y="1105555"/>
                  <a:pt x="198178" y="903000"/>
                  <a:pt x="156919" y="1047403"/>
                </a:cubicBezTo>
                <a:cubicBezTo>
                  <a:pt x="152967" y="1061235"/>
                  <a:pt x="146760" y="1074390"/>
                  <a:pt x="143271" y="1088346"/>
                </a:cubicBezTo>
                <a:cubicBezTo>
                  <a:pt x="133016" y="1129368"/>
                  <a:pt x="125754" y="1203332"/>
                  <a:pt x="102328" y="1238471"/>
                </a:cubicBezTo>
                <a:lnTo>
                  <a:pt x="75032" y="1279415"/>
                </a:lnTo>
                <a:cubicBezTo>
                  <a:pt x="70483" y="1297612"/>
                  <a:pt x="65063" y="1315613"/>
                  <a:pt x="61385" y="1334006"/>
                </a:cubicBezTo>
                <a:cubicBezTo>
                  <a:pt x="53583" y="1373018"/>
                  <a:pt x="45067" y="1443879"/>
                  <a:pt x="34089" y="1484131"/>
                </a:cubicBezTo>
                <a:cubicBezTo>
                  <a:pt x="26519" y="1511889"/>
                  <a:pt x="6794" y="1566018"/>
                  <a:pt x="6794" y="1566018"/>
                </a:cubicBezTo>
                <a:cubicBezTo>
                  <a:pt x="8046" y="1586053"/>
                  <a:pt x="0" y="1757149"/>
                  <a:pt x="34089" y="1825325"/>
                </a:cubicBezTo>
                <a:cubicBezTo>
                  <a:pt x="41425" y="1839996"/>
                  <a:pt x="52286" y="1852620"/>
                  <a:pt x="61385" y="1866268"/>
                </a:cubicBezTo>
                <a:cubicBezTo>
                  <a:pt x="65934" y="1884465"/>
                  <a:pt x="69879" y="1902824"/>
                  <a:pt x="75032" y="1920860"/>
                </a:cubicBezTo>
                <a:cubicBezTo>
                  <a:pt x="78984" y="1934692"/>
                  <a:pt x="87485" y="1947467"/>
                  <a:pt x="88680" y="1961803"/>
                </a:cubicBezTo>
                <a:cubicBezTo>
                  <a:pt x="92080" y="2002605"/>
                  <a:pt x="88680" y="2043690"/>
                  <a:pt x="88680" y="2084633"/>
                </a:cubicBezTo>
                <a:lnTo>
                  <a:pt x="88680" y="2084633"/>
                </a:lnTo>
                <a:lnTo>
                  <a:pt x="88680" y="2084633"/>
                </a:lnTo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8077200" y="2362200"/>
            <a:ext cx="95534" cy="531574"/>
          </a:xfrm>
          <a:custGeom>
            <a:avLst/>
            <a:gdLst>
              <a:gd name="connsiteX0" fmla="*/ 0 w 95534"/>
              <a:gd name="connsiteY0" fmla="*/ 422392 h 531574"/>
              <a:gd name="connsiteX1" fmla="*/ 13648 w 95534"/>
              <a:gd name="connsiteY1" fmla="*/ 258619 h 531574"/>
              <a:gd name="connsiteX2" fmla="*/ 27296 w 95534"/>
              <a:gd name="connsiteY2" fmla="*/ 217676 h 531574"/>
              <a:gd name="connsiteX3" fmla="*/ 68239 w 95534"/>
              <a:gd name="connsiteY3" fmla="*/ 204028 h 531574"/>
              <a:gd name="connsiteX4" fmla="*/ 81887 w 95534"/>
              <a:gd name="connsiteY4" fmla="*/ 26607 h 531574"/>
              <a:gd name="connsiteX5" fmla="*/ 95534 w 95534"/>
              <a:gd name="connsiteY5" fmla="*/ 108494 h 531574"/>
              <a:gd name="connsiteX6" fmla="*/ 81887 w 95534"/>
              <a:gd name="connsiteY6" fmla="*/ 231324 h 531574"/>
              <a:gd name="connsiteX7" fmla="*/ 27296 w 95534"/>
              <a:gd name="connsiteY7" fmla="*/ 313210 h 531574"/>
              <a:gd name="connsiteX8" fmla="*/ 13648 w 95534"/>
              <a:gd name="connsiteY8" fmla="*/ 354153 h 531574"/>
              <a:gd name="connsiteX9" fmla="*/ 0 w 95534"/>
              <a:gd name="connsiteY9" fmla="*/ 517927 h 531574"/>
              <a:gd name="connsiteX10" fmla="*/ 0 w 95534"/>
              <a:gd name="connsiteY10" fmla="*/ 531574 h 53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534" h="531574">
                <a:moveTo>
                  <a:pt x="0" y="422392"/>
                </a:moveTo>
                <a:cubicBezTo>
                  <a:pt x="4549" y="367801"/>
                  <a:pt x="6408" y="312919"/>
                  <a:pt x="13648" y="258619"/>
                </a:cubicBezTo>
                <a:cubicBezTo>
                  <a:pt x="15549" y="244359"/>
                  <a:pt x="17124" y="227848"/>
                  <a:pt x="27296" y="217676"/>
                </a:cubicBezTo>
                <a:cubicBezTo>
                  <a:pt x="37468" y="207504"/>
                  <a:pt x="54591" y="208577"/>
                  <a:pt x="68239" y="204028"/>
                </a:cubicBezTo>
                <a:cubicBezTo>
                  <a:pt x="72788" y="144888"/>
                  <a:pt x="65592" y="83640"/>
                  <a:pt x="81887" y="26607"/>
                </a:cubicBezTo>
                <a:cubicBezTo>
                  <a:pt x="89489" y="0"/>
                  <a:pt x="95534" y="80822"/>
                  <a:pt x="95534" y="108494"/>
                </a:cubicBezTo>
                <a:cubicBezTo>
                  <a:pt x="95534" y="149689"/>
                  <a:pt x="94914" y="192243"/>
                  <a:pt x="81887" y="231324"/>
                </a:cubicBezTo>
                <a:cubicBezTo>
                  <a:pt x="71513" y="262446"/>
                  <a:pt x="37670" y="282089"/>
                  <a:pt x="27296" y="313210"/>
                </a:cubicBezTo>
                <a:lnTo>
                  <a:pt x="13648" y="354153"/>
                </a:lnTo>
                <a:lnTo>
                  <a:pt x="0" y="517927"/>
                </a:lnTo>
                <a:lnTo>
                  <a:pt x="0" y="531574"/>
                </a:lnTo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clou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934201" y="304800"/>
            <a:ext cx="2453833" cy="1447800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457200" y="381000"/>
            <a:ext cx="838200" cy="8382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50800" dir="5400000" sx="157000" sy="157000" algn="ctr" rotWithShape="0">
              <a:srgbClr val="FFFF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045098" y="5354598"/>
            <a:ext cx="2816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দেখতে পাচ্ছ?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14399" y="4800600"/>
            <a:ext cx="105576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বাষ্পীভূত পানি উপরে উঠে ঠাণ্ডা ও ঘণীভূত হয়ে পানির বিন্দুতে পরিণত হয়।</a:t>
            </a:r>
          </a:p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 ক্ষুদ্র পানির বিন্দু একত্রিত হয়ে মেঘ সৃষ্টি করে।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5799" y="4821198"/>
            <a:ext cx="11043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বাষ্পীভূত পানি উপরে উঠে ঠাণ্ডা ও ঘণীভূত হয়ে মেঘ সৃষ্টি  হওয়া কে কী বলে?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7200" y="4821198"/>
            <a:ext cx="11671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বাষ্পীভূত পানি উপরে উঠে ঠাণ্ডা ও ঘণীভূত হয়ে মেঘ সৃষ্টি  হওয়াকে ঘনীভবন বলে।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4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9 -0.05255 L 0.19184 0.3027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178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3 -0.04699 L 0.24184 0.375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211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16 -0.10787 L 0.2585 0.4027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8" grpId="0" animBg="1"/>
      <p:bldP spid="40" grpId="0"/>
      <p:bldP spid="40" grpId="1"/>
      <p:bldP spid="42" grpId="0"/>
      <p:bldP spid="42" grpId="1"/>
      <p:bldP spid="43" grpId="0"/>
      <p:bldP spid="43" grpId="1"/>
      <p:bldP spid="44" grpId="0"/>
      <p:bldP spid="4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4508" y="775855"/>
            <a:ext cx="10099965" cy="518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4073236" y="914399"/>
            <a:ext cx="3865418" cy="155170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269672" y="2466108"/>
            <a:ext cx="5749636" cy="310342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ঘনী</a:t>
            </a:r>
            <a:r>
              <a:rPr lang="bn-BD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ভবন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bn-BD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বাষ্পীভবন</a:t>
            </a:r>
            <a:r>
              <a:rPr lang="en-US" sz="40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3CEA01-79F8-43BF-9056-4D571B54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88" y="811509"/>
            <a:ext cx="2592551" cy="1618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6F3CBE26-D7CF-4FED-BD97-C525F4184A72}"/>
              </a:ext>
            </a:extLst>
          </p:cNvPr>
          <p:cNvSpPr/>
          <p:nvPr/>
        </p:nvSpPr>
        <p:spPr>
          <a:xfrm>
            <a:off x="96982" y="112734"/>
            <a:ext cx="12095018" cy="6601217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6F3CBE26-D7CF-4FED-BD97-C525F4184A72}"/>
              </a:ext>
            </a:extLst>
          </p:cNvPr>
          <p:cNvSpPr/>
          <p:nvPr/>
        </p:nvSpPr>
        <p:spPr>
          <a:xfrm>
            <a:off x="263236" y="348673"/>
            <a:ext cx="11724790" cy="6129338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3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266998-Mountain_Gave_Screensaver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81" y="0"/>
            <a:ext cx="12161838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grpSp>
        <p:nvGrpSpPr>
          <p:cNvPr id="10" name="Group 6"/>
          <p:cNvGrpSpPr/>
          <p:nvPr/>
        </p:nvGrpSpPr>
        <p:grpSpPr>
          <a:xfrm rot="405456">
            <a:off x="2336806" y="1638299"/>
            <a:ext cx="685800" cy="647700"/>
            <a:chOff x="1295400" y="952500"/>
            <a:chExt cx="685800" cy="6477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1" name="Straight Arrow Connector 10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1"/>
          <p:cNvGrpSpPr/>
          <p:nvPr/>
        </p:nvGrpSpPr>
        <p:grpSpPr>
          <a:xfrm rot="405456">
            <a:off x="2489206" y="1828801"/>
            <a:ext cx="685800" cy="647700"/>
            <a:chOff x="1295400" y="952500"/>
            <a:chExt cx="685800" cy="6477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16" name="Straight Arrow Connector 15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rgbClr val="92D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rgbClr val="92D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rgbClr val="92D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rgbClr val="92D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6"/>
          <p:cNvGrpSpPr/>
          <p:nvPr/>
        </p:nvGrpSpPr>
        <p:grpSpPr>
          <a:xfrm rot="405456">
            <a:off x="2931325" y="2247899"/>
            <a:ext cx="685800" cy="647700"/>
            <a:chOff x="1295400" y="952500"/>
            <a:chExt cx="685800" cy="6477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21" name="Straight Arrow Connector 20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rgbClr val="92D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rgbClr val="92D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rgbClr val="92D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rgbClr val="92D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 descr="clou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762000"/>
            <a:ext cx="3028950" cy="1504950"/>
          </a:xfrm>
          <a:prstGeom prst="rect">
            <a:avLst/>
          </a:prstGeom>
        </p:spPr>
      </p:pic>
      <p:sp>
        <p:nvSpPr>
          <p:cNvPr id="26" name="Freeform 25"/>
          <p:cNvSpPr/>
          <p:nvPr/>
        </p:nvSpPr>
        <p:spPr>
          <a:xfrm>
            <a:off x="9144001" y="3010470"/>
            <a:ext cx="91281" cy="1637731"/>
          </a:xfrm>
          <a:custGeom>
            <a:avLst/>
            <a:gdLst>
              <a:gd name="connsiteX0" fmla="*/ 198481 w 406103"/>
              <a:gd name="connsiteY0" fmla="*/ 1364776 h 1637731"/>
              <a:gd name="connsiteX1" fmla="*/ 157537 w 406103"/>
              <a:gd name="connsiteY1" fmla="*/ 1351128 h 1637731"/>
              <a:gd name="connsiteX2" fmla="*/ 102946 w 406103"/>
              <a:gd name="connsiteY2" fmla="*/ 1269241 h 1637731"/>
              <a:gd name="connsiteX3" fmla="*/ 75651 w 406103"/>
              <a:gd name="connsiteY3" fmla="*/ 1228298 h 1637731"/>
              <a:gd name="connsiteX4" fmla="*/ 34707 w 406103"/>
              <a:gd name="connsiteY4" fmla="*/ 1201003 h 1637731"/>
              <a:gd name="connsiteX5" fmla="*/ 34707 w 406103"/>
              <a:gd name="connsiteY5" fmla="*/ 982638 h 1637731"/>
              <a:gd name="connsiteX6" fmla="*/ 89298 w 406103"/>
              <a:gd name="connsiteY6" fmla="*/ 900752 h 1637731"/>
              <a:gd name="connsiteX7" fmla="*/ 130242 w 406103"/>
              <a:gd name="connsiteY7" fmla="*/ 873456 h 1637731"/>
              <a:gd name="connsiteX8" fmla="*/ 171185 w 406103"/>
              <a:gd name="connsiteY8" fmla="*/ 791570 h 1637731"/>
              <a:gd name="connsiteX9" fmla="*/ 198481 w 406103"/>
              <a:gd name="connsiteY9" fmla="*/ 696036 h 1637731"/>
              <a:gd name="connsiteX10" fmla="*/ 212128 w 406103"/>
              <a:gd name="connsiteY10" fmla="*/ 655092 h 1637731"/>
              <a:gd name="connsiteX11" fmla="*/ 225776 w 406103"/>
              <a:gd name="connsiteY11" fmla="*/ 600501 h 1637731"/>
              <a:gd name="connsiteX12" fmla="*/ 253072 w 406103"/>
              <a:gd name="connsiteY12" fmla="*/ 518615 h 1637731"/>
              <a:gd name="connsiteX13" fmla="*/ 280367 w 406103"/>
              <a:gd name="connsiteY13" fmla="*/ 395785 h 1637731"/>
              <a:gd name="connsiteX14" fmla="*/ 294015 w 406103"/>
              <a:gd name="connsiteY14" fmla="*/ 150125 h 1637731"/>
              <a:gd name="connsiteX15" fmla="*/ 321310 w 406103"/>
              <a:gd name="connsiteY15" fmla="*/ 13647 h 1637731"/>
              <a:gd name="connsiteX16" fmla="*/ 362254 w 406103"/>
              <a:gd name="connsiteY16" fmla="*/ 0 h 1637731"/>
              <a:gd name="connsiteX17" fmla="*/ 375901 w 406103"/>
              <a:gd name="connsiteY17" fmla="*/ 150125 h 1637731"/>
              <a:gd name="connsiteX18" fmla="*/ 348606 w 406103"/>
              <a:gd name="connsiteY18" fmla="*/ 232012 h 1637731"/>
              <a:gd name="connsiteX19" fmla="*/ 334958 w 406103"/>
              <a:gd name="connsiteY19" fmla="*/ 709683 h 1637731"/>
              <a:gd name="connsiteX20" fmla="*/ 307663 w 406103"/>
              <a:gd name="connsiteY20" fmla="*/ 818865 h 1637731"/>
              <a:gd name="connsiteX21" fmla="*/ 280367 w 406103"/>
              <a:gd name="connsiteY21" fmla="*/ 859809 h 1637731"/>
              <a:gd name="connsiteX22" fmla="*/ 253072 w 406103"/>
              <a:gd name="connsiteY22" fmla="*/ 941695 h 1637731"/>
              <a:gd name="connsiteX23" fmla="*/ 266719 w 406103"/>
              <a:gd name="connsiteY23" fmla="*/ 1419367 h 1637731"/>
              <a:gd name="connsiteX24" fmla="*/ 294015 w 406103"/>
              <a:gd name="connsiteY24" fmla="*/ 1501253 h 1637731"/>
              <a:gd name="connsiteX25" fmla="*/ 280367 w 406103"/>
              <a:gd name="connsiteY25" fmla="*/ 1624083 h 1637731"/>
              <a:gd name="connsiteX26" fmla="*/ 239424 w 406103"/>
              <a:gd name="connsiteY26" fmla="*/ 1637731 h 1637731"/>
              <a:gd name="connsiteX27" fmla="*/ 157537 w 406103"/>
              <a:gd name="connsiteY27" fmla="*/ 1624083 h 1637731"/>
              <a:gd name="connsiteX28" fmla="*/ 171185 w 406103"/>
              <a:gd name="connsiteY28" fmla="*/ 1310185 h 1637731"/>
              <a:gd name="connsiteX29" fmla="*/ 198481 w 406103"/>
              <a:gd name="connsiteY29" fmla="*/ 1364776 h 163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06103" h="1637731">
                <a:moveTo>
                  <a:pt x="198481" y="1364776"/>
                </a:moveTo>
                <a:cubicBezTo>
                  <a:pt x="184833" y="1360227"/>
                  <a:pt x="167710" y="1361301"/>
                  <a:pt x="157537" y="1351128"/>
                </a:cubicBezTo>
                <a:cubicBezTo>
                  <a:pt x="134340" y="1327931"/>
                  <a:pt x="121143" y="1296537"/>
                  <a:pt x="102946" y="1269241"/>
                </a:cubicBezTo>
                <a:cubicBezTo>
                  <a:pt x="93848" y="1255593"/>
                  <a:pt x="89299" y="1237396"/>
                  <a:pt x="75651" y="1228298"/>
                </a:cubicBezTo>
                <a:lnTo>
                  <a:pt x="34707" y="1201003"/>
                </a:lnTo>
                <a:cubicBezTo>
                  <a:pt x="7145" y="1118310"/>
                  <a:pt x="0" y="1114527"/>
                  <a:pt x="34707" y="982638"/>
                </a:cubicBezTo>
                <a:cubicBezTo>
                  <a:pt x="43056" y="950913"/>
                  <a:pt x="62003" y="918949"/>
                  <a:pt x="89298" y="900752"/>
                </a:cubicBezTo>
                <a:lnTo>
                  <a:pt x="130242" y="873456"/>
                </a:lnTo>
                <a:cubicBezTo>
                  <a:pt x="164542" y="770552"/>
                  <a:pt x="118275" y="897388"/>
                  <a:pt x="171185" y="791570"/>
                </a:cubicBezTo>
                <a:cubicBezTo>
                  <a:pt x="182092" y="769756"/>
                  <a:pt x="192651" y="716441"/>
                  <a:pt x="198481" y="696036"/>
                </a:cubicBezTo>
                <a:cubicBezTo>
                  <a:pt x="202433" y="682203"/>
                  <a:pt x="208176" y="668925"/>
                  <a:pt x="212128" y="655092"/>
                </a:cubicBezTo>
                <a:cubicBezTo>
                  <a:pt x="217281" y="637057"/>
                  <a:pt x="220386" y="618467"/>
                  <a:pt x="225776" y="600501"/>
                </a:cubicBezTo>
                <a:cubicBezTo>
                  <a:pt x="234044" y="572943"/>
                  <a:pt x="247430" y="546828"/>
                  <a:pt x="253072" y="518615"/>
                </a:cubicBezTo>
                <a:cubicBezTo>
                  <a:pt x="270397" y="431983"/>
                  <a:pt x="261093" y="472880"/>
                  <a:pt x="280367" y="395785"/>
                </a:cubicBezTo>
                <a:cubicBezTo>
                  <a:pt x="284916" y="313898"/>
                  <a:pt x="285278" y="231671"/>
                  <a:pt x="294015" y="150125"/>
                </a:cubicBezTo>
                <a:cubicBezTo>
                  <a:pt x="298957" y="103995"/>
                  <a:pt x="277297" y="28317"/>
                  <a:pt x="321310" y="13647"/>
                </a:cubicBezTo>
                <a:lnTo>
                  <a:pt x="362254" y="0"/>
                </a:lnTo>
                <a:cubicBezTo>
                  <a:pt x="406103" y="65774"/>
                  <a:pt x="400060" y="37382"/>
                  <a:pt x="375901" y="150125"/>
                </a:cubicBezTo>
                <a:cubicBezTo>
                  <a:pt x="369872" y="178258"/>
                  <a:pt x="348606" y="232012"/>
                  <a:pt x="348606" y="232012"/>
                </a:cubicBezTo>
                <a:cubicBezTo>
                  <a:pt x="344057" y="391236"/>
                  <a:pt x="342913" y="550593"/>
                  <a:pt x="334958" y="709683"/>
                </a:cubicBezTo>
                <a:cubicBezTo>
                  <a:pt x="334093" y="726982"/>
                  <a:pt x="318968" y="796255"/>
                  <a:pt x="307663" y="818865"/>
                </a:cubicBezTo>
                <a:cubicBezTo>
                  <a:pt x="300327" y="833536"/>
                  <a:pt x="287029" y="844820"/>
                  <a:pt x="280367" y="859809"/>
                </a:cubicBezTo>
                <a:cubicBezTo>
                  <a:pt x="268682" y="886101"/>
                  <a:pt x="253072" y="941695"/>
                  <a:pt x="253072" y="941695"/>
                </a:cubicBezTo>
                <a:cubicBezTo>
                  <a:pt x="257621" y="1100919"/>
                  <a:pt x="255095" y="1260503"/>
                  <a:pt x="266719" y="1419367"/>
                </a:cubicBezTo>
                <a:cubicBezTo>
                  <a:pt x="268819" y="1448062"/>
                  <a:pt x="294015" y="1501253"/>
                  <a:pt x="294015" y="1501253"/>
                </a:cubicBezTo>
                <a:cubicBezTo>
                  <a:pt x="289466" y="1542196"/>
                  <a:pt x="295667" y="1585834"/>
                  <a:pt x="280367" y="1624083"/>
                </a:cubicBezTo>
                <a:cubicBezTo>
                  <a:pt x="275024" y="1637440"/>
                  <a:pt x="253810" y="1637731"/>
                  <a:pt x="239424" y="1637731"/>
                </a:cubicBezTo>
                <a:cubicBezTo>
                  <a:pt x="211752" y="1637731"/>
                  <a:pt x="184833" y="1628632"/>
                  <a:pt x="157537" y="1624083"/>
                </a:cubicBezTo>
                <a:cubicBezTo>
                  <a:pt x="175341" y="1410441"/>
                  <a:pt x="171185" y="1515090"/>
                  <a:pt x="171185" y="1310185"/>
                </a:cubicBezTo>
                <a:lnTo>
                  <a:pt x="198481" y="1364776"/>
                </a:lnTo>
                <a:close/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153401" y="2590800"/>
            <a:ext cx="91281" cy="1475246"/>
          </a:xfrm>
          <a:custGeom>
            <a:avLst/>
            <a:gdLst>
              <a:gd name="connsiteX0" fmla="*/ 69877 w 180969"/>
              <a:gd name="connsiteY0" fmla="*/ 1351128 h 1475246"/>
              <a:gd name="connsiteX1" fmla="*/ 42581 w 180969"/>
              <a:gd name="connsiteY1" fmla="*/ 1255594 h 1475246"/>
              <a:gd name="connsiteX2" fmla="*/ 28934 w 180969"/>
              <a:gd name="connsiteY2" fmla="*/ 1201003 h 1475246"/>
              <a:gd name="connsiteX3" fmla="*/ 56229 w 180969"/>
              <a:gd name="connsiteY3" fmla="*/ 914400 h 1475246"/>
              <a:gd name="connsiteX4" fmla="*/ 83525 w 180969"/>
              <a:gd name="connsiteY4" fmla="*/ 873457 h 1475246"/>
              <a:gd name="connsiteX5" fmla="*/ 42581 w 180969"/>
              <a:gd name="connsiteY5" fmla="*/ 641445 h 1475246"/>
              <a:gd name="connsiteX6" fmla="*/ 1638 w 180969"/>
              <a:gd name="connsiteY6" fmla="*/ 614149 h 1475246"/>
              <a:gd name="connsiteX7" fmla="*/ 28934 w 180969"/>
              <a:gd name="connsiteY7" fmla="*/ 395785 h 1475246"/>
              <a:gd name="connsiteX8" fmla="*/ 83525 w 180969"/>
              <a:gd name="connsiteY8" fmla="*/ 313899 h 1475246"/>
              <a:gd name="connsiteX9" fmla="*/ 97173 w 180969"/>
              <a:gd name="connsiteY9" fmla="*/ 272955 h 1475246"/>
              <a:gd name="connsiteX10" fmla="*/ 124468 w 180969"/>
              <a:gd name="connsiteY10" fmla="*/ 150125 h 1475246"/>
              <a:gd name="connsiteX11" fmla="*/ 138116 w 180969"/>
              <a:gd name="connsiteY11" fmla="*/ 109182 h 1475246"/>
              <a:gd name="connsiteX12" fmla="*/ 165411 w 180969"/>
              <a:gd name="connsiteY12" fmla="*/ 0 h 1475246"/>
              <a:gd name="connsiteX13" fmla="*/ 179059 w 180969"/>
              <a:gd name="connsiteY13" fmla="*/ 40943 h 1475246"/>
              <a:gd name="connsiteX14" fmla="*/ 151764 w 180969"/>
              <a:gd name="connsiteY14" fmla="*/ 259308 h 1475246"/>
              <a:gd name="connsiteX15" fmla="*/ 138116 w 180969"/>
              <a:gd name="connsiteY15" fmla="*/ 300251 h 1475246"/>
              <a:gd name="connsiteX16" fmla="*/ 110820 w 180969"/>
              <a:gd name="connsiteY16" fmla="*/ 341194 h 1475246"/>
              <a:gd name="connsiteX17" fmla="*/ 83525 w 180969"/>
              <a:gd name="connsiteY17" fmla="*/ 423081 h 1475246"/>
              <a:gd name="connsiteX18" fmla="*/ 97173 w 180969"/>
              <a:gd name="connsiteY18" fmla="*/ 559558 h 1475246"/>
              <a:gd name="connsiteX19" fmla="*/ 124468 w 180969"/>
              <a:gd name="connsiteY19" fmla="*/ 600502 h 1475246"/>
              <a:gd name="connsiteX20" fmla="*/ 165411 w 180969"/>
              <a:gd name="connsiteY20" fmla="*/ 682388 h 1475246"/>
              <a:gd name="connsiteX21" fmla="*/ 151764 w 180969"/>
              <a:gd name="connsiteY21" fmla="*/ 873457 h 1475246"/>
              <a:gd name="connsiteX22" fmla="*/ 138116 w 180969"/>
              <a:gd name="connsiteY22" fmla="*/ 928048 h 1475246"/>
              <a:gd name="connsiteX23" fmla="*/ 110820 w 180969"/>
              <a:gd name="connsiteY23" fmla="*/ 1009934 h 1475246"/>
              <a:gd name="connsiteX24" fmla="*/ 97173 w 180969"/>
              <a:gd name="connsiteY24" fmla="*/ 1446663 h 1475246"/>
              <a:gd name="connsiteX25" fmla="*/ 69877 w 180969"/>
              <a:gd name="connsiteY25" fmla="*/ 1364776 h 1475246"/>
              <a:gd name="connsiteX26" fmla="*/ 56229 w 180969"/>
              <a:gd name="connsiteY26" fmla="*/ 1323833 h 1475246"/>
              <a:gd name="connsiteX27" fmla="*/ 42581 w 180969"/>
              <a:gd name="connsiteY27" fmla="*/ 1160060 h 1475246"/>
              <a:gd name="connsiteX28" fmla="*/ 42581 w 180969"/>
              <a:gd name="connsiteY28" fmla="*/ 1160060 h 1475246"/>
              <a:gd name="connsiteX29" fmla="*/ 69877 w 180969"/>
              <a:gd name="connsiteY29" fmla="*/ 1351128 h 147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0969" h="1475246">
                <a:moveTo>
                  <a:pt x="69877" y="1351128"/>
                </a:moveTo>
                <a:cubicBezTo>
                  <a:pt x="27198" y="1180415"/>
                  <a:pt x="81750" y="1392689"/>
                  <a:pt x="42581" y="1255594"/>
                </a:cubicBezTo>
                <a:cubicBezTo>
                  <a:pt x="37428" y="1237559"/>
                  <a:pt x="33483" y="1219200"/>
                  <a:pt x="28934" y="1201003"/>
                </a:cubicBezTo>
                <a:cubicBezTo>
                  <a:pt x="29276" y="1194839"/>
                  <a:pt x="19119" y="988617"/>
                  <a:pt x="56229" y="914400"/>
                </a:cubicBezTo>
                <a:cubicBezTo>
                  <a:pt x="63565" y="899729"/>
                  <a:pt x="74426" y="887105"/>
                  <a:pt x="83525" y="873457"/>
                </a:cubicBezTo>
                <a:cubicBezTo>
                  <a:pt x="78098" y="797477"/>
                  <a:pt x="102884" y="701748"/>
                  <a:pt x="42581" y="641445"/>
                </a:cubicBezTo>
                <a:cubicBezTo>
                  <a:pt x="30983" y="629847"/>
                  <a:pt x="15286" y="623248"/>
                  <a:pt x="1638" y="614149"/>
                </a:cubicBezTo>
                <a:cubicBezTo>
                  <a:pt x="2074" y="608478"/>
                  <a:pt x="0" y="447865"/>
                  <a:pt x="28934" y="395785"/>
                </a:cubicBezTo>
                <a:cubicBezTo>
                  <a:pt x="44866" y="367108"/>
                  <a:pt x="83525" y="313899"/>
                  <a:pt x="83525" y="313899"/>
                </a:cubicBezTo>
                <a:cubicBezTo>
                  <a:pt x="88074" y="300251"/>
                  <a:pt x="93684" y="286912"/>
                  <a:pt x="97173" y="272955"/>
                </a:cubicBezTo>
                <a:cubicBezTo>
                  <a:pt x="125315" y="160384"/>
                  <a:pt x="96447" y="248196"/>
                  <a:pt x="124468" y="150125"/>
                </a:cubicBezTo>
                <a:cubicBezTo>
                  <a:pt x="128420" y="136293"/>
                  <a:pt x="134331" y="123061"/>
                  <a:pt x="138116" y="109182"/>
                </a:cubicBezTo>
                <a:cubicBezTo>
                  <a:pt x="147987" y="72990"/>
                  <a:pt x="156313" y="36394"/>
                  <a:pt x="165411" y="0"/>
                </a:cubicBezTo>
                <a:cubicBezTo>
                  <a:pt x="169960" y="13648"/>
                  <a:pt x="179815" y="26577"/>
                  <a:pt x="179059" y="40943"/>
                </a:cubicBezTo>
                <a:cubicBezTo>
                  <a:pt x="175204" y="114196"/>
                  <a:pt x="163204" y="186851"/>
                  <a:pt x="151764" y="259308"/>
                </a:cubicBezTo>
                <a:cubicBezTo>
                  <a:pt x="149520" y="273518"/>
                  <a:pt x="144550" y="287384"/>
                  <a:pt x="138116" y="300251"/>
                </a:cubicBezTo>
                <a:cubicBezTo>
                  <a:pt x="130780" y="314922"/>
                  <a:pt x="119919" y="327546"/>
                  <a:pt x="110820" y="341194"/>
                </a:cubicBezTo>
                <a:cubicBezTo>
                  <a:pt x="101722" y="368490"/>
                  <a:pt x="80662" y="394452"/>
                  <a:pt x="83525" y="423081"/>
                </a:cubicBezTo>
                <a:cubicBezTo>
                  <a:pt x="88074" y="468573"/>
                  <a:pt x="86893" y="515010"/>
                  <a:pt x="97173" y="559558"/>
                </a:cubicBezTo>
                <a:cubicBezTo>
                  <a:pt x="100861" y="575541"/>
                  <a:pt x="117133" y="585831"/>
                  <a:pt x="124468" y="600502"/>
                </a:cubicBezTo>
                <a:cubicBezTo>
                  <a:pt x="180969" y="713505"/>
                  <a:pt x="87191" y="565056"/>
                  <a:pt x="165411" y="682388"/>
                </a:cubicBezTo>
                <a:cubicBezTo>
                  <a:pt x="160862" y="746078"/>
                  <a:pt x="158815" y="809996"/>
                  <a:pt x="151764" y="873457"/>
                </a:cubicBezTo>
                <a:cubicBezTo>
                  <a:pt x="149693" y="892099"/>
                  <a:pt x="143506" y="910082"/>
                  <a:pt x="138116" y="928048"/>
                </a:cubicBezTo>
                <a:cubicBezTo>
                  <a:pt x="129848" y="955606"/>
                  <a:pt x="110820" y="1009934"/>
                  <a:pt x="110820" y="1009934"/>
                </a:cubicBezTo>
                <a:cubicBezTo>
                  <a:pt x="106271" y="1155510"/>
                  <a:pt x="113868" y="1301976"/>
                  <a:pt x="97173" y="1446663"/>
                </a:cubicBezTo>
                <a:cubicBezTo>
                  <a:pt x="93875" y="1475246"/>
                  <a:pt x="78976" y="1392072"/>
                  <a:pt x="69877" y="1364776"/>
                </a:cubicBezTo>
                <a:lnTo>
                  <a:pt x="56229" y="1323833"/>
                </a:lnTo>
                <a:cubicBezTo>
                  <a:pt x="29633" y="1244048"/>
                  <a:pt x="42581" y="1297276"/>
                  <a:pt x="42581" y="1160060"/>
                </a:cubicBezTo>
                <a:lnTo>
                  <a:pt x="42581" y="1160060"/>
                </a:lnTo>
                <a:lnTo>
                  <a:pt x="69877" y="1351128"/>
                </a:lnTo>
                <a:close/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848601" y="3200400"/>
            <a:ext cx="104129" cy="1143000"/>
          </a:xfrm>
          <a:custGeom>
            <a:avLst/>
            <a:gdLst>
              <a:gd name="connsiteX0" fmla="*/ 31045 w 112932"/>
              <a:gd name="connsiteY0" fmla="*/ 883749 h 969614"/>
              <a:gd name="connsiteX1" fmla="*/ 3749 w 112932"/>
              <a:gd name="connsiteY1" fmla="*/ 569851 h 969614"/>
              <a:gd name="connsiteX2" fmla="*/ 17397 w 112932"/>
              <a:gd name="connsiteY2" fmla="*/ 187713 h 969614"/>
              <a:gd name="connsiteX3" fmla="*/ 31045 w 112932"/>
              <a:gd name="connsiteY3" fmla="*/ 146770 h 969614"/>
              <a:gd name="connsiteX4" fmla="*/ 58341 w 112932"/>
              <a:gd name="connsiteY4" fmla="*/ 105827 h 969614"/>
              <a:gd name="connsiteX5" fmla="*/ 112932 w 112932"/>
              <a:gd name="connsiteY5" fmla="*/ 64883 h 969614"/>
              <a:gd name="connsiteX6" fmla="*/ 99284 w 112932"/>
              <a:gd name="connsiteY6" fmla="*/ 160418 h 969614"/>
              <a:gd name="connsiteX7" fmla="*/ 85636 w 112932"/>
              <a:gd name="connsiteY7" fmla="*/ 228657 h 969614"/>
              <a:gd name="connsiteX8" fmla="*/ 71988 w 112932"/>
              <a:gd name="connsiteY8" fmla="*/ 351486 h 969614"/>
              <a:gd name="connsiteX9" fmla="*/ 85636 w 112932"/>
              <a:gd name="connsiteY9" fmla="*/ 856454 h 969614"/>
              <a:gd name="connsiteX10" fmla="*/ 112932 w 112932"/>
              <a:gd name="connsiteY10" fmla="*/ 938340 h 969614"/>
              <a:gd name="connsiteX11" fmla="*/ 71988 w 112932"/>
              <a:gd name="connsiteY11" fmla="*/ 965636 h 969614"/>
              <a:gd name="connsiteX12" fmla="*/ 58341 w 112932"/>
              <a:gd name="connsiteY12" fmla="*/ 924692 h 969614"/>
              <a:gd name="connsiteX13" fmla="*/ 31045 w 112932"/>
              <a:gd name="connsiteY13" fmla="*/ 883749 h 96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932" h="969614">
                <a:moveTo>
                  <a:pt x="31045" y="883749"/>
                </a:moveTo>
                <a:cubicBezTo>
                  <a:pt x="21946" y="824609"/>
                  <a:pt x="0" y="674812"/>
                  <a:pt x="3749" y="569851"/>
                </a:cubicBezTo>
                <a:cubicBezTo>
                  <a:pt x="8298" y="442472"/>
                  <a:pt x="9191" y="314909"/>
                  <a:pt x="17397" y="187713"/>
                </a:cubicBezTo>
                <a:cubicBezTo>
                  <a:pt x="18323" y="173357"/>
                  <a:pt x="24611" y="159637"/>
                  <a:pt x="31045" y="146770"/>
                </a:cubicBezTo>
                <a:cubicBezTo>
                  <a:pt x="38381" y="132099"/>
                  <a:pt x="49242" y="119475"/>
                  <a:pt x="58341" y="105827"/>
                </a:cubicBezTo>
                <a:cubicBezTo>
                  <a:pt x="90823" y="8379"/>
                  <a:pt x="69676" y="0"/>
                  <a:pt x="112932" y="64883"/>
                </a:cubicBezTo>
                <a:cubicBezTo>
                  <a:pt x="108383" y="96728"/>
                  <a:pt x="104573" y="128687"/>
                  <a:pt x="99284" y="160418"/>
                </a:cubicBezTo>
                <a:cubicBezTo>
                  <a:pt x="95470" y="183299"/>
                  <a:pt x="88917" y="205693"/>
                  <a:pt x="85636" y="228657"/>
                </a:cubicBezTo>
                <a:cubicBezTo>
                  <a:pt x="79810" y="269438"/>
                  <a:pt x="76537" y="310543"/>
                  <a:pt x="71988" y="351486"/>
                </a:cubicBezTo>
                <a:cubicBezTo>
                  <a:pt x="76537" y="519809"/>
                  <a:pt x="73917" y="688478"/>
                  <a:pt x="85636" y="856454"/>
                </a:cubicBezTo>
                <a:cubicBezTo>
                  <a:pt x="87639" y="885156"/>
                  <a:pt x="112932" y="938340"/>
                  <a:pt x="112932" y="938340"/>
                </a:cubicBezTo>
                <a:cubicBezTo>
                  <a:pt x="99284" y="947439"/>
                  <a:pt x="87901" y="969614"/>
                  <a:pt x="71988" y="965636"/>
                </a:cubicBezTo>
                <a:cubicBezTo>
                  <a:pt x="58031" y="962147"/>
                  <a:pt x="61830" y="938649"/>
                  <a:pt x="58341" y="924692"/>
                </a:cubicBezTo>
                <a:cubicBezTo>
                  <a:pt x="52715" y="902188"/>
                  <a:pt x="40144" y="942889"/>
                  <a:pt x="31045" y="883749"/>
                </a:cubicBezTo>
                <a:close/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8534400" y="2667000"/>
            <a:ext cx="304800" cy="2133600"/>
          </a:xfrm>
          <a:custGeom>
            <a:avLst/>
            <a:gdLst>
              <a:gd name="connsiteX0" fmla="*/ 75032 w 320692"/>
              <a:gd name="connsiteY0" fmla="*/ 2002746 h 2084633"/>
              <a:gd name="connsiteX1" fmla="*/ 75032 w 320692"/>
              <a:gd name="connsiteY1" fmla="*/ 1456836 h 2084633"/>
              <a:gd name="connsiteX2" fmla="*/ 102328 w 320692"/>
              <a:gd name="connsiteY2" fmla="*/ 1347654 h 2084633"/>
              <a:gd name="connsiteX3" fmla="*/ 143271 w 320692"/>
              <a:gd name="connsiteY3" fmla="*/ 1211176 h 2084633"/>
              <a:gd name="connsiteX4" fmla="*/ 170567 w 320692"/>
              <a:gd name="connsiteY4" fmla="*/ 1170233 h 2084633"/>
              <a:gd name="connsiteX5" fmla="*/ 238806 w 320692"/>
              <a:gd name="connsiteY5" fmla="*/ 1101994 h 2084633"/>
              <a:gd name="connsiteX6" fmla="*/ 266101 w 320692"/>
              <a:gd name="connsiteY6" fmla="*/ 1006460 h 2084633"/>
              <a:gd name="connsiteX7" fmla="*/ 293397 w 320692"/>
              <a:gd name="connsiteY7" fmla="*/ 924573 h 2084633"/>
              <a:gd name="connsiteX8" fmla="*/ 307044 w 320692"/>
              <a:gd name="connsiteY8" fmla="*/ 883630 h 2084633"/>
              <a:gd name="connsiteX9" fmla="*/ 320692 w 320692"/>
              <a:gd name="connsiteY9" fmla="*/ 842686 h 2084633"/>
              <a:gd name="connsiteX10" fmla="*/ 307044 w 320692"/>
              <a:gd name="connsiteY10" fmla="*/ 528788 h 2084633"/>
              <a:gd name="connsiteX11" fmla="*/ 293397 w 320692"/>
              <a:gd name="connsiteY11" fmla="*/ 487845 h 2084633"/>
              <a:gd name="connsiteX12" fmla="*/ 279749 w 320692"/>
              <a:gd name="connsiteY12" fmla="*/ 433254 h 2084633"/>
              <a:gd name="connsiteX13" fmla="*/ 266101 w 320692"/>
              <a:gd name="connsiteY13" fmla="*/ 392310 h 2084633"/>
              <a:gd name="connsiteX14" fmla="*/ 225158 w 320692"/>
              <a:gd name="connsiteY14" fmla="*/ 269480 h 2084633"/>
              <a:gd name="connsiteX15" fmla="*/ 211510 w 320692"/>
              <a:gd name="connsiteY15" fmla="*/ 214889 h 2084633"/>
              <a:gd name="connsiteX16" fmla="*/ 211510 w 320692"/>
              <a:gd name="connsiteY16" fmla="*/ 78412 h 2084633"/>
              <a:gd name="connsiteX17" fmla="*/ 197862 w 320692"/>
              <a:gd name="connsiteY17" fmla="*/ 10173 h 2084633"/>
              <a:gd name="connsiteX18" fmla="*/ 184215 w 320692"/>
              <a:gd name="connsiteY18" fmla="*/ 51116 h 2084633"/>
              <a:gd name="connsiteX19" fmla="*/ 238806 w 320692"/>
              <a:gd name="connsiteY19" fmla="*/ 487845 h 2084633"/>
              <a:gd name="connsiteX20" fmla="*/ 252453 w 320692"/>
              <a:gd name="connsiteY20" fmla="*/ 829039 h 2084633"/>
              <a:gd name="connsiteX21" fmla="*/ 197862 w 320692"/>
              <a:gd name="connsiteY21" fmla="*/ 910925 h 2084633"/>
              <a:gd name="connsiteX22" fmla="*/ 156919 w 320692"/>
              <a:gd name="connsiteY22" fmla="*/ 1047403 h 2084633"/>
              <a:gd name="connsiteX23" fmla="*/ 143271 w 320692"/>
              <a:gd name="connsiteY23" fmla="*/ 1088346 h 2084633"/>
              <a:gd name="connsiteX24" fmla="*/ 102328 w 320692"/>
              <a:gd name="connsiteY24" fmla="*/ 1238471 h 2084633"/>
              <a:gd name="connsiteX25" fmla="*/ 75032 w 320692"/>
              <a:gd name="connsiteY25" fmla="*/ 1279415 h 2084633"/>
              <a:gd name="connsiteX26" fmla="*/ 61385 w 320692"/>
              <a:gd name="connsiteY26" fmla="*/ 1334006 h 2084633"/>
              <a:gd name="connsiteX27" fmla="*/ 34089 w 320692"/>
              <a:gd name="connsiteY27" fmla="*/ 1484131 h 2084633"/>
              <a:gd name="connsiteX28" fmla="*/ 6794 w 320692"/>
              <a:gd name="connsiteY28" fmla="*/ 1566018 h 2084633"/>
              <a:gd name="connsiteX29" fmla="*/ 34089 w 320692"/>
              <a:gd name="connsiteY29" fmla="*/ 1825325 h 2084633"/>
              <a:gd name="connsiteX30" fmla="*/ 61385 w 320692"/>
              <a:gd name="connsiteY30" fmla="*/ 1866268 h 2084633"/>
              <a:gd name="connsiteX31" fmla="*/ 75032 w 320692"/>
              <a:gd name="connsiteY31" fmla="*/ 1920860 h 2084633"/>
              <a:gd name="connsiteX32" fmla="*/ 88680 w 320692"/>
              <a:gd name="connsiteY32" fmla="*/ 1961803 h 2084633"/>
              <a:gd name="connsiteX33" fmla="*/ 88680 w 320692"/>
              <a:gd name="connsiteY33" fmla="*/ 2084633 h 2084633"/>
              <a:gd name="connsiteX34" fmla="*/ 88680 w 320692"/>
              <a:gd name="connsiteY34" fmla="*/ 2084633 h 2084633"/>
              <a:gd name="connsiteX35" fmla="*/ 88680 w 320692"/>
              <a:gd name="connsiteY35" fmla="*/ 2084633 h 208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20692" h="2084633">
                <a:moveTo>
                  <a:pt x="75032" y="2002746"/>
                </a:moveTo>
                <a:cubicBezTo>
                  <a:pt x="46580" y="1775120"/>
                  <a:pt x="47295" y="1826663"/>
                  <a:pt x="75032" y="1456836"/>
                </a:cubicBezTo>
                <a:cubicBezTo>
                  <a:pt x="77838" y="1419427"/>
                  <a:pt x="93229" y="1384048"/>
                  <a:pt x="102328" y="1347654"/>
                </a:cubicBezTo>
                <a:cubicBezTo>
                  <a:pt x="109957" y="1317140"/>
                  <a:pt x="129982" y="1231109"/>
                  <a:pt x="143271" y="1211176"/>
                </a:cubicBezTo>
                <a:lnTo>
                  <a:pt x="170567" y="1170233"/>
                </a:lnTo>
                <a:cubicBezTo>
                  <a:pt x="202574" y="1074212"/>
                  <a:pt x="154483" y="1186317"/>
                  <a:pt x="238806" y="1101994"/>
                </a:cubicBezTo>
                <a:cubicBezTo>
                  <a:pt x="245357" y="1095443"/>
                  <a:pt x="265950" y="1006963"/>
                  <a:pt x="266101" y="1006460"/>
                </a:cubicBezTo>
                <a:cubicBezTo>
                  <a:pt x="274369" y="978901"/>
                  <a:pt x="284299" y="951869"/>
                  <a:pt x="293397" y="924573"/>
                </a:cubicBezTo>
                <a:lnTo>
                  <a:pt x="307044" y="883630"/>
                </a:lnTo>
                <a:lnTo>
                  <a:pt x="320692" y="842686"/>
                </a:lnTo>
                <a:cubicBezTo>
                  <a:pt x="316143" y="738053"/>
                  <a:pt x="315076" y="633211"/>
                  <a:pt x="307044" y="528788"/>
                </a:cubicBezTo>
                <a:cubicBezTo>
                  <a:pt x="305941" y="514445"/>
                  <a:pt x="297349" y="501677"/>
                  <a:pt x="293397" y="487845"/>
                </a:cubicBezTo>
                <a:cubicBezTo>
                  <a:pt x="288244" y="469810"/>
                  <a:pt x="284902" y="451289"/>
                  <a:pt x="279749" y="433254"/>
                </a:cubicBezTo>
                <a:cubicBezTo>
                  <a:pt x="275797" y="419421"/>
                  <a:pt x="269222" y="406354"/>
                  <a:pt x="266101" y="392310"/>
                </a:cubicBezTo>
                <a:cubicBezTo>
                  <a:pt x="241584" y="281986"/>
                  <a:pt x="272646" y="340715"/>
                  <a:pt x="225158" y="269480"/>
                </a:cubicBezTo>
                <a:cubicBezTo>
                  <a:pt x="220609" y="251283"/>
                  <a:pt x="209812" y="233569"/>
                  <a:pt x="211510" y="214889"/>
                </a:cubicBezTo>
                <a:cubicBezTo>
                  <a:pt x="224231" y="74962"/>
                  <a:pt x="266628" y="161087"/>
                  <a:pt x="211510" y="78412"/>
                </a:cubicBezTo>
                <a:cubicBezTo>
                  <a:pt x="206961" y="55666"/>
                  <a:pt x="214264" y="26576"/>
                  <a:pt x="197862" y="10173"/>
                </a:cubicBezTo>
                <a:cubicBezTo>
                  <a:pt x="187690" y="0"/>
                  <a:pt x="184215" y="36730"/>
                  <a:pt x="184215" y="51116"/>
                </a:cubicBezTo>
                <a:cubicBezTo>
                  <a:pt x="184215" y="451879"/>
                  <a:pt x="106612" y="355651"/>
                  <a:pt x="238806" y="487845"/>
                </a:cubicBezTo>
                <a:cubicBezTo>
                  <a:pt x="284653" y="625389"/>
                  <a:pt x="294143" y="620589"/>
                  <a:pt x="252453" y="829039"/>
                </a:cubicBezTo>
                <a:cubicBezTo>
                  <a:pt x="246019" y="861207"/>
                  <a:pt x="197862" y="910925"/>
                  <a:pt x="197862" y="910925"/>
                </a:cubicBezTo>
                <a:cubicBezTo>
                  <a:pt x="132987" y="1105555"/>
                  <a:pt x="198178" y="903000"/>
                  <a:pt x="156919" y="1047403"/>
                </a:cubicBezTo>
                <a:cubicBezTo>
                  <a:pt x="152967" y="1061235"/>
                  <a:pt x="146760" y="1074390"/>
                  <a:pt x="143271" y="1088346"/>
                </a:cubicBezTo>
                <a:cubicBezTo>
                  <a:pt x="133016" y="1129368"/>
                  <a:pt x="125754" y="1203332"/>
                  <a:pt x="102328" y="1238471"/>
                </a:cubicBezTo>
                <a:lnTo>
                  <a:pt x="75032" y="1279415"/>
                </a:lnTo>
                <a:cubicBezTo>
                  <a:pt x="70483" y="1297612"/>
                  <a:pt x="65063" y="1315613"/>
                  <a:pt x="61385" y="1334006"/>
                </a:cubicBezTo>
                <a:cubicBezTo>
                  <a:pt x="53583" y="1373018"/>
                  <a:pt x="45067" y="1443879"/>
                  <a:pt x="34089" y="1484131"/>
                </a:cubicBezTo>
                <a:cubicBezTo>
                  <a:pt x="26519" y="1511889"/>
                  <a:pt x="6794" y="1566018"/>
                  <a:pt x="6794" y="1566018"/>
                </a:cubicBezTo>
                <a:cubicBezTo>
                  <a:pt x="8046" y="1586053"/>
                  <a:pt x="0" y="1757149"/>
                  <a:pt x="34089" y="1825325"/>
                </a:cubicBezTo>
                <a:cubicBezTo>
                  <a:pt x="41425" y="1839996"/>
                  <a:pt x="52286" y="1852620"/>
                  <a:pt x="61385" y="1866268"/>
                </a:cubicBezTo>
                <a:cubicBezTo>
                  <a:pt x="65934" y="1884465"/>
                  <a:pt x="69879" y="1902824"/>
                  <a:pt x="75032" y="1920860"/>
                </a:cubicBezTo>
                <a:cubicBezTo>
                  <a:pt x="78984" y="1934692"/>
                  <a:pt x="87485" y="1947467"/>
                  <a:pt x="88680" y="1961803"/>
                </a:cubicBezTo>
                <a:cubicBezTo>
                  <a:pt x="92080" y="2002605"/>
                  <a:pt x="88680" y="2043690"/>
                  <a:pt x="88680" y="2084633"/>
                </a:cubicBezTo>
                <a:lnTo>
                  <a:pt x="88680" y="2084633"/>
                </a:lnTo>
                <a:lnTo>
                  <a:pt x="88680" y="2084633"/>
                </a:lnTo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8077200" y="2362200"/>
            <a:ext cx="95534" cy="531574"/>
          </a:xfrm>
          <a:custGeom>
            <a:avLst/>
            <a:gdLst>
              <a:gd name="connsiteX0" fmla="*/ 0 w 95534"/>
              <a:gd name="connsiteY0" fmla="*/ 422392 h 531574"/>
              <a:gd name="connsiteX1" fmla="*/ 13648 w 95534"/>
              <a:gd name="connsiteY1" fmla="*/ 258619 h 531574"/>
              <a:gd name="connsiteX2" fmla="*/ 27296 w 95534"/>
              <a:gd name="connsiteY2" fmla="*/ 217676 h 531574"/>
              <a:gd name="connsiteX3" fmla="*/ 68239 w 95534"/>
              <a:gd name="connsiteY3" fmla="*/ 204028 h 531574"/>
              <a:gd name="connsiteX4" fmla="*/ 81887 w 95534"/>
              <a:gd name="connsiteY4" fmla="*/ 26607 h 531574"/>
              <a:gd name="connsiteX5" fmla="*/ 95534 w 95534"/>
              <a:gd name="connsiteY5" fmla="*/ 108494 h 531574"/>
              <a:gd name="connsiteX6" fmla="*/ 81887 w 95534"/>
              <a:gd name="connsiteY6" fmla="*/ 231324 h 531574"/>
              <a:gd name="connsiteX7" fmla="*/ 27296 w 95534"/>
              <a:gd name="connsiteY7" fmla="*/ 313210 h 531574"/>
              <a:gd name="connsiteX8" fmla="*/ 13648 w 95534"/>
              <a:gd name="connsiteY8" fmla="*/ 354153 h 531574"/>
              <a:gd name="connsiteX9" fmla="*/ 0 w 95534"/>
              <a:gd name="connsiteY9" fmla="*/ 517927 h 531574"/>
              <a:gd name="connsiteX10" fmla="*/ 0 w 95534"/>
              <a:gd name="connsiteY10" fmla="*/ 531574 h 53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534" h="531574">
                <a:moveTo>
                  <a:pt x="0" y="422392"/>
                </a:moveTo>
                <a:cubicBezTo>
                  <a:pt x="4549" y="367801"/>
                  <a:pt x="6408" y="312919"/>
                  <a:pt x="13648" y="258619"/>
                </a:cubicBezTo>
                <a:cubicBezTo>
                  <a:pt x="15549" y="244359"/>
                  <a:pt x="17124" y="227848"/>
                  <a:pt x="27296" y="217676"/>
                </a:cubicBezTo>
                <a:cubicBezTo>
                  <a:pt x="37468" y="207504"/>
                  <a:pt x="54591" y="208577"/>
                  <a:pt x="68239" y="204028"/>
                </a:cubicBezTo>
                <a:cubicBezTo>
                  <a:pt x="72788" y="144888"/>
                  <a:pt x="65592" y="83640"/>
                  <a:pt x="81887" y="26607"/>
                </a:cubicBezTo>
                <a:cubicBezTo>
                  <a:pt x="89489" y="0"/>
                  <a:pt x="95534" y="80822"/>
                  <a:pt x="95534" y="108494"/>
                </a:cubicBezTo>
                <a:cubicBezTo>
                  <a:pt x="95534" y="149689"/>
                  <a:pt x="94914" y="192243"/>
                  <a:pt x="81887" y="231324"/>
                </a:cubicBezTo>
                <a:cubicBezTo>
                  <a:pt x="71513" y="262446"/>
                  <a:pt x="37670" y="282089"/>
                  <a:pt x="27296" y="313210"/>
                </a:cubicBezTo>
                <a:lnTo>
                  <a:pt x="13648" y="354153"/>
                </a:lnTo>
                <a:lnTo>
                  <a:pt x="0" y="517927"/>
                </a:lnTo>
                <a:lnTo>
                  <a:pt x="0" y="531574"/>
                </a:lnTo>
              </a:path>
            </a:pathLst>
          </a:cu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rainCLR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28" y="873490"/>
            <a:ext cx="2317059" cy="1776412"/>
          </a:xfrm>
          <a:prstGeom prst="rect">
            <a:avLst/>
          </a:prstGeom>
        </p:spPr>
      </p:pic>
      <p:pic>
        <p:nvPicPr>
          <p:cNvPr id="32" name="Picture 31" descr="DCA_raindrops.gif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267201"/>
            <a:ext cx="792914" cy="695325"/>
          </a:xfrm>
          <a:prstGeom prst="rect">
            <a:avLst/>
          </a:prstGeom>
        </p:spPr>
      </p:pic>
      <p:pic>
        <p:nvPicPr>
          <p:cNvPr id="33" name="Picture 32" descr="DCA_raindrops.gif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95676"/>
            <a:ext cx="792914" cy="695325"/>
          </a:xfrm>
          <a:prstGeom prst="rect">
            <a:avLst/>
          </a:prstGeom>
        </p:spPr>
      </p:pic>
      <p:pic>
        <p:nvPicPr>
          <p:cNvPr id="34" name="Picture 33" descr="DCA_raindrops.gif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286" y="2581276"/>
            <a:ext cx="792914" cy="695325"/>
          </a:xfrm>
          <a:prstGeom prst="rect">
            <a:avLst/>
          </a:prstGeom>
        </p:spPr>
      </p:pic>
      <p:pic>
        <p:nvPicPr>
          <p:cNvPr id="35" name="Picture 34" descr="DCA_raindrops.gif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886" y="3495676"/>
            <a:ext cx="792914" cy="695325"/>
          </a:xfrm>
          <a:prstGeom prst="rect">
            <a:avLst/>
          </a:prstGeom>
        </p:spPr>
      </p:pic>
      <p:pic>
        <p:nvPicPr>
          <p:cNvPr id="36" name="Picture 35" descr="DCA_raindrops.gif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267201"/>
            <a:ext cx="792914" cy="695325"/>
          </a:xfrm>
          <a:prstGeom prst="rect">
            <a:avLst/>
          </a:prstGeom>
        </p:spPr>
      </p:pic>
      <p:pic>
        <p:nvPicPr>
          <p:cNvPr id="37" name="Picture 36" descr="clou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4201" y="304800"/>
            <a:ext cx="2453833" cy="1447800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457200" y="381000"/>
            <a:ext cx="838200" cy="8382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50800" dir="5400000" sx="157000" sy="157000" algn="ctr" rotWithShape="0">
              <a:srgbClr val="FFFF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DCA_raindrops.gif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486" y="4343401"/>
            <a:ext cx="792914" cy="69532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210909" y="5076829"/>
            <a:ext cx="2816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দেখতে পাচ্ছ?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89744" y="5171286"/>
            <a:ext cx="10322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মেঘের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কণা </a:t>
            </a: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 হয়ে বৃষ্টিপাত হিসেবে আবার ভূপৃষ্ঠে ফিরে আসছে ।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01726" y="5065457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চক্র কাকে বলে?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51834" y="4970100"/>
            <a:ext cx="97978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প্রক্রিয়ায় পানি বিভিন্ন অবস্থায় পরিবর্তিত হয়ে ভূপৃষ্ঠ ও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বায়ুমন্ডলে</a:t>
            </a:r>
            <a:endParaRPr lang="bn-BD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সর্বত্র ছড়িয়ে পড়ে তাকে পানি চক্র বলে।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62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53 -0.05255 L 0.3763 0.4280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35" y="2402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7 -0.04699 L 0.34896 0.4338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2402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2 -0.10787 L 0.3293 0.3555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42 -0.05412 L -0.50019 -0.09852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9" grpId="0" animBg="1"/>
      <p:bldP spid="42" grpId="0"/>
      <p:bldP spid="42" grpId="1"/>
      <p:bldP spid="43" grpId="0"/>
      <p:bldP spid="43" grpId="1"/>
      <p:bldP spid="44" grpId="0"/>
      <p:bldP spid="44" grpId="1"/>
      <p:bldP spid="46" grpId="0"/>
      <p:bldP spid="4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" y="182880"/>
            <a:ext cx="11873132" cy="64570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524000" y="2362200"/>
            <a:ext cx="2286000" cy="2209800"/>
          </a:xfrm>
          <a:prstGeom prst="ellipse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724400" y="381000"/>
            <a:ext cx="2362200" cy="2209800"/>
          </a:xfrm>
          <a:prstGeom prst="ellipse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8153400" y="2286000"/>
            <a:ext cx="2286000" cy="2209800"/>
          </a:xfrm>
          <a:prstGeom prst="ellipse">
            <a:avLst/>
          </a:prstGeom>
          <a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38100">
                <a:solidFill>
                  <a:schemeClr val="tx2">
                    <a:lumMod val="75000"/>
                  </a:schemeClr>
                </a:solidFill>
              </a:ln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9" name="Flowchart: Connector 28"/>
          <p:cNvSpPr/>
          <p:nvPr/>
        </p:nvSpPr>
        <p:spPr>
          <a:xfrm>
            <a:off x="4876800" y="4267200"/>
            <a:ext cx="2286000" cy="2133600"/>
          </a:xfrm>
          <a:prstGeom prst="flowChartConnector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7" name="Circular Arrow 36"/>
          <p:cNvSpPr/>
          <p:nvPr/>
        </p:nvSpPr>
        <p:spPr>
          <a:xfrm rot="19153072">
            <a:off x="2925668" y="993598"/>
            <a:ext cx="2401775" cy="2312775"/>
          </a:xfrm>
          <a:prstGeom prst="circularArrow">
            <a:avLst>
              <a:gd name="adj1" fmla="val 9356"/>
              <a:gd name="adj2" fmla="val 2206149"/>
              <a:gd name="adj3" fmla="val 17818139"/>
              <a:gd name="adj4" fmla="val 13414066"/>
              <a:gd name="adj5" fmla="val 1651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8" name="Circular Arrow 37"/>
          <p:cNvSpPr/>
          <p:nvPr/>
        </p:nvSpPr>
        <p:spPr>
          <a:xfrm rot="8792419">
            <a:off x="6587779" y="3712023"/>
            <a:ext cx="2369272" cy="2219547"/>
          </a:xfrm>
          <a:prstGeom prst="circularArrow">
            <a:avLst>
              <a:gd name="adj1" fmla="val 9356"/>
              <a:gd name="adj2" fmla="val 2206149"/>
              <a:gd name="adj3" fmla="val 17818139"/>
              <a:gd name="adj4" fmla="val 13030513"/>
              <a:gd name="adj5" fmla="val 1651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9" name="Circular Arrow 38"/>
          <p:cNvSpPr/>
          <p:nvPr/>
        </p:nvSpPr>
        <p:spPr>
          <a:xfrm rot="13099703">
            <a:off x="3181677" y="3667262"/>
            <a:ext cx="2373116" cy="2324359"/>
          </a:xfrm>
          <a:prstGeom prst="circularArrow">
            <a:avLst>
              <a:gd name="adj1" fmla="val 9356"/>
              <a:gd name="adj2" fmla="val 2206149"/>
              <a:gd name="adj3" fmla="val 17818139"/>
              <a:gd name="adj4" fmla="val 12917791"/>
              <a:gd name="adj5" fmla="val 15127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0" name="Circular Arrow 39"/>
          <p:cNvSpPr/>
          <p:nvPr/>
        </p:nvSpPr>
        <p:spPr>
          <a:xfrm rot="2127262">
            <a:off x="6686247" y="941213"/>
            <a:ext cx="2168216" cy="2216875"/>
          </a:xfrm>
          <a:prstGeom prst="circularArrow">
            <a:avLst>
              <a:gd name="adj1" fmla="val 9356"/>
              <a:gd name="adj2" fmla="val 2206149"/>
              <a:gd name="adj3" fmla="val 17818139"/>
              <a:gd name="adj4" fmla="val 12232781"/>
              <a:gd name="adj5" fmla="val 16512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41" name="Group 19"/>
          <p:cNvGrpSpPr/>
          <p:nvPr/>
        </p:nvGrpSpPr>
        <p:grpSpPr>
          <a:xfrm rot="21418339">
            <a:off x="1310980" y="1885741"/>
            <a:ext cx="745331" cy="609600"/>
            <a:chOff x="1296988" y="1600200"/>
            <a:chExt cx="531812" cy="533400"/>
          </a:xfrm>
        </p:grpSpPr>
        <p:cxnSp>
          <p:nvCxnSpPr>
            <p:cNvPr id="42" name="Straight Arrow Connector 41"/>
            <p:cNvCxnSpPr/>
            <p:nvPr/>
          </p:nvCxnSpPr>
          <p:spPr>
            <a:xfrm rot="16200000" flipH="1">
              <a:off x="1143794" y="1829594"/>
              <a:ext cx="457200" cy="150812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16200000" flipH="1">
              <a:off x="1562100" y="1714500"/>
              <a:ext cx="381000" cy="152400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16200000" flipH="1">
              <a:off x="1371600" y="1752603"/>
              <a:ext cx="457200" cy="152397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5" name="Oval 44"/>
          <p:cNvSpPr/>
          <p:nvPr/>
        </p:nvSpPr>
        <p:spPr>
          <a:xfrm>
            <a:off x="685800" y="685800"/>
            <a:ext cx="838200" cy="8382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50800" dir="5400000" sx="157000" sy="157000" algn="ctr" rotWithShape="0">
              <a:srgbClr val="FFFF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263109" y="2811960"/>
            <a:ext cx="350926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পানি </a:t>
            </a:r>
            <a:r>
              <a:rPr lang="bn-BD" sz="3600" b="1" spc="50" dirty="0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চক্র</a:t>
            </a:r>
            <a:r>
              <a:rPr lang="en-US" sz="3600" b="1" spc="50" dirty="0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spc="50" dirty="0" smtClean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spc="50" dirty="0">
              <a:ln w="11430"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448801" y="4800601"/>
            <a:ext cx="99059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মেঘ</a:t>
            </a:r>
            <a:endParaRPr lang="en-US" sz="3600" b="1" spc="50" dirty="0">
              <a:ln w="11430"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162800" y="5943601"/>
            <a:ext cx="147519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বৃষ্টি</a:t>
            </a:r>
            <a:endParaRPr lang="en-US" sz="3600" b="1" spc="50" dirty="0">
              <a:ln w="11430"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752600" y="4648201"/>
            <a:ext cx="190499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সমুদ্র</a:t>
            </a:r>
            <a:endParaRPr lang="en-US" sz="3600" b="1" spc="50" dirty="0">
              <a:ln w="11430"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086601" y="533401"/>
            <a:ext cx="138215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বাষ্প</a:t>
            </a:r>
            <a:endParaRPr lang="en-US" sz="3600" b="1" spc="50" dirty="0">
              <a:ln w="11430"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750807" y="533401"/>
            <a:ext cx="1678193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সূর্যতাপ</a:t>
            </a:r>
            <a:endParaRPr lang="en-US" sz="3600" b="1" spc="50" dirty="0">
              <a:ln w="11430"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876800" y="2781894"/>
            <a:ext cx="2138150" cy="809768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13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7" grpId="0" animBg="1"/>
      <p:bldP spid="38" grpId="0" animBg="1"/>
      <p:bldP spid="39" grpId="0" animBg="1"/>
      <p:bldP spid="40" grpId="0" animBg="1"/>
      <p:bldP spid="45" grpId="0" animBg="1"/>
      <p:bldP spid="45" grpId="1" animBg="1"/>
      <p:bldP spid="46" grpId="0"/>
      <p:bldP spid="47" grpId="0"/>
      <p:bldP spid="48" grpId="0"/>
      <p:bldP spid="49" grpId="0"/>
      <p:bldP spid="50" grpId="0"/>
      <p:bldP spid="51" grpId="0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0074" y="218900"/>
            <a:ext cx="11762509" cy="64146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3061" y="850962"/>
            <a:ext cx="2181594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চক্র কি?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309" y="1519309"/>
            <a:ext cx="11224382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যে প্রক্রিয়ায় পানি বিভিন্ন অবস্থায় পরিবরতিত হয়ে ভূ-পৃষ্ঠ ও বায়ু মন্ডলের সর্বত্র ছড়িয়ে পড়ে, তা-ই পানি চক্র।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35" y="2841453"/>
            <a:ext cx="2169120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বাষ্পীভবন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35" y="4896507"/>
            <a:ext cx="216912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ঘনীভবন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309" y="3340993"/>
            <a:ext cx="11119156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পানি ক্রমাগত সূ্র্‍্যের তাপে জলীয় বাষ্পে পরিণত হয়। তরল থেকে বাষ্পে পরিণত হওয়ার প্রযক্রিয়াই হচ্ছে বাষ্পী ভবন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535" y="5525618"/>
            <a:ext cx="11131630" cy="9541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জলীয় বাষ্প ঠান্ডা হয়ে পানিতে পরিনত হয়। বাষ্প থেকে তরলে পরিনত হয়াকে ঘনীভবন বলে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6F3CBE26-D7CF-4FED-BD97-C525F4184A72}"/>
              </a:ext>
            </a:extLst>
          </p:cNvPr>
          <p:cNvSpPr/>
          <p:nvPr/>
        </p:nvSpPr>
        <p:spPr>
          <a:xfrm>
            <a:off x="116414" y="76674"/>
            <a:ext cx="11949830" cy="6601217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657600" y="393895"/>
            <a:ext cx="4431323" cy="10418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জেনে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নিই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7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181" y="601395"/>
            <a:ext cx="3442410" cy="46190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363393" y="1323110"/>
            <a:ext cx="5457967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 </a:t>
            </a:r>
            <a:r>
              <a:rPr lang="bn-IN" sz="4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য়ের</a:t>
            </a:r>
            <a:r>
              <a:rPr lang="en-US" sz="4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bn-IN" sz="4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সং</a:t>
            </a:r>
            <a:r>
              <a:rPr lang="en-US" sz="44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bn-IN" sz="44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20" y="3096382"/>
            <a:ext cx="694944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b="1" spc="50" dirty="0">
                <a:ln w="11430"/>
                <a:latin typeface="NikoshBAN" pitchFamily="2" charset="0"/>
                <a:cs typeface="NikoshBAN" pitchFamily="2" charset="0"/>
              </a:rPr>
              <a:t>পাঠ্য বইয়ের </a:t>
            </a:r>
            <a:r>
              <a:rPr lang="bn-BD" sz="3600" b="1" spc="50" dirty="0">
                <a:ln w="11430"/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3600" b="1" spc="50" dirty="0">
                <a:ln w="11430"/>
                <a:latin typeface="NikoshBAN" pitchFamily="2" charset="0"/>
                <a:cs typeface="NikoshBAN" pitchFamily="2" charset="0"/>
              </a:rPr>
              <a:t> পৃষ্ঠা বের করে মনোযোগ সহকারে পড়।</a:t>
            </a:r>
            <a:endParaRPr lang="en-US" sz="3600" b="1" spc="50" dirty="0">
              <a:ln w="1143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F3CBE26-D7CF-4FED-BD97-C525F4184A72}"/>
              </a:ext>
            </a:extLst>
          </p:cNvPr>
          <p:cNvSpPr/>
          <p:nvPr/>
        </p:nvSpPr>
        <p:spPr>
          <a:xfrm>
            <a:off x="115561" y="112734"/>
            <a:ext cx="11949830" cy="6601217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6F3CBE26-D7CF-4FED-BD97-C525F4184A72}"/>
              </a:ext>
            </a:extLst>
          </p:cNvPr>
          <p:cNvSpPr/>
          <p:nvPr/>
        </p:nvSpPr>
        <p:spPr>
          <a:xfrm>
            <a:off x="319535" y="348673"/>
            <a:ext cx="11541882" cy="6129338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7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6F3CBE26-D7CF-4FED-BD97-C525F4184A72}"/>
              </a:ext>
            </a:extLst>
          </p:cNvPr>
          <p:cNvSpPr/>
          <p:nvPr/>
        </p:nvSpPr>
        <p:spPr>
          <a:xfrm>
            <a:off x="129628" y="140870"/>
            <a:ext cx="11949830" cy="6601217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F3CBE26-D7CF-4FED-BD97-C525F4184A72}"/>
              </a:ext>
            </a:extLst>
          </p:cNvPr>
          <p:cNvSpPr/>
          <p:nvPr/>
        </p:nvSpPr>
        <p:spPr>
          <a:xfrm>
            <a:off x="333602" y="405895"/>
            <a:ext cx="11541882" cy="6129338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745" y="2354472"/>
            <a:ext cx="11013193" cy="3539430"/>
          </a:xfrm>
          <a:prstGeom prst="rect">
            <a:avLst/>
          </a:prstGeom>
          <a:solidFill>
            <a:srgbClr val="E8F7FC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সাগর ও নদীর পানি বাষ্পীভূত হয়ে জলীয় বাষ্পে পরিণত হয়।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বাষ্পীভূত পানি উপরে উঠে ঠান্ডা ও ঘনীভূত হয়ে পানির বিন্দুতে পরিণত হয়। এই পানি একত্রিত হয়ে মেঘে পরিণত হয় এবং বৃষ্টি হয়ে ভূপৃষ্ঠে ফিরে আসে।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বৃষ্টির পানি মাটিতে শোষিত হয়ে ভূগর্ভে জমা থাকে এবং নদী বা সমুদ্রে গড়িয়ে পড়ে প্রবাহিত হয় এবং বাষ্পীভূত হয়ে আবার বায়ুতে ফিরে আসে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745" y="861012"/>
            <a:ext cx="11013193" cy="1569660"/>
          </a:xfrm>
          <a:prstGeom prst="rect">
            <a:avLst/>
          </a:prstGeom>
          <a:solidFill>
            <a:srgbClr val="E8F7FC"/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প্রক্রিয়ায় পানি বিভিন্ন অবস্থায় পরিবর্তিত হয়ে ভূপৃষ্ঠ ও বায়ুমণ্ডলের সর্বত্র ছড়িয়ে পড়ে, তা-ই পানি চক্র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06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4508" y="775855"/>
            <a:ext cx="10099965" cy="518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/>
          <p:cNvSpPr/>
          <p:nvPr/>
        </p:nvSpPr>
        <p:spPr>
          <a:xfrm>
            <a:off x="4073236" y="914399"/>
            <a:ext cx="3865418" cy="155170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দলীয়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925782" y="2466108"/>
            <a:ext cx="8395854" cy="310342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spc="50" dirty="0">
                <a:ln w="1143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bn-BD" sz="4000" b="1" spc="50" dirty="0">
                <a:ln w="1143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 চক্র কী? ৫ টি বাক্যে লিখ। </a:t>
            </a:r>
            <a:endParaRPr lang="en-US" sz="4000" b="1" spc="50" dirty="0">
              <a:ln w="11430"/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CCE753-E7B9-4788-A500-519E87780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435" y="914399"/>
            <a:ext cx="2468073" cy="173830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6F3CBE26-D7CF-4FED-BD97-C525F4184A72}"/>
              </a:ext>
            </a:extLst>
          </p:cNvPr>
          <p:cNvSpPr/>
          <p:nvPr/>
        </p:nvSpPr>
        <p:spPr>
          <a:xfrm>
            <a:off x="115561" y="126801"/>
            <a:ext cx="11949830" cy="6601217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6F3CBE26-D7CF-4FED-BD97-C525F4184A72}"/>
              </a:ext>
            </a:extLst>
          </p:cNvPr>
          <p:cNvSpPr/>
          <p:nvPr/>
        </p:nvSpPr>
        <p:spPr>
          <a:xfrm>
            <a:off x="373549" y="362740"/>
            <a:ext cx="11541882" cy="6129338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7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0167" y="393896"/>
            <a:ext cx="11268221" cy="59787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3DD1EA-563A-4F90-89F8-ADD5FAB8BADF}"/>
              </a:ext>
            </a:extLst>
          </p:cNvPr>
          <p:cNvSpPr/>
          <p:nvPr/>
        </p:nvSpPr>
        <p:spPr>
          <a:xfrm>
            <a:off x="6769116" y="2608306"/>
            <a:ext cx="4873969" cy="37596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শ্রেণি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: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পঞ্চম</a:t>
            </a:r>
            <a:endParaRPr lang="bn-IN" sz="2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: </a:t>
            </a:r>
            <a:r>
              <a:rPr lang="bn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প্রাথমিক বিজ্ঞান</a:t>
            </a:r>
          </a:p>
          <a:p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	      : ৩ 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পৃষ্ঠা-১৯ 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২০ 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 শিরোনাম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জীবনের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</a:t>
            </a:r>
            <a:r>
              <a:rPr lang="en-US" sz="2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2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000" b="1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</a:t>
            </a:r>
            <a:r>
              <a:rPr lang="en-US" sz="20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চক্র</a:t>
            </a:r>
            <a:r>
              <a:rPr lang="en-US" sz="20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(২)</a:t>
            </a:r>
            <a:endParaRPr lang="en-US" sz="24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সময়         :  ৫০ 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মিনিট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bn-IN" sz="24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67F873-5363-48DF-AF39-82046DC1C915}"/>
              </a:ext>
            </a:extLst>
          </p:cNvPr>
          <p:cNvSpPr/>
          <p:nvPr/>
        </p:nvSpPr>
        <p:spPr>
          <a:xfrm>
            <a:off x="575212" y="2672152"/>
            <a:ext cx="4746951" cy="37596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আয়েশা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ছিদ্দিকা</a:t>
            </a:r>
            <a:endParaRPr lang="en-US" sz="2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প্রধান</a:t>
            </a:r>
            <a:r>
              <a:rPr lang="bn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শিক্ষক</a:t>
            </a:r>
          </a:p>
          <a:p>
            <a:r>
              <a:rPr lang="bn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রামপুর সরকারি প্রাথমিক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endParaRPr lang="bn-IN" sz="2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লাকসাম, কুমিল্লা ।</a:t>
            </a:r>
            <a:endParaRPr lang="en-US" sz="2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40099009-22E6-42AC-AE92-A7E7A56DD48A}"/>
              </a:ext>
            </a:extLst>
          </p:cNvPr>
          <p:cNvSpPr/>
          <p:nvPr/>
        </p:nvSpPr>
        <p:spPr>
          <a:xfrm>
            <a:off x="4552740" y="519585"/>
            <a:ext cx="3232702" cy="1761374"/>
          </a:xfrm>
          <a:prstGeom prst="flowChartDecis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পরিচিতি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 descr="Free borders at Gifstop.com">
            <a:extLst>
              <a:ext uri="{FF2B5EF4-FFF2-40B4-BE49-F238E27FC236}">
                <a16:creationId xmlns:a16="http://schemas.microsoft.com/office/drawing/2014/main" id="{938AB218-8E2E-44EF-990E-5DA5E05D57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59" y="2625714"/>
            <a:ext cx="4845300" cy="377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Free borders at Gifstop.com">
            <a:extLst>
              <a:ext uri="{FF2B5EF4-FFF2-40B4-BE49-F238E27FC236}">
                <a16:creationId xmlns:a16="http://schemas.microsoft.com/office/drawing/2014/main" id="{4EBDE619-8C4E-4994-B195-D5A6740617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601" y="2593584"/>
            <a:ext cx="5113028" cy="375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541C142D-ED05-4E99-A8EE-1F6F5106EEE7}"/>
              </a:ext>
            </a:extLst>
          </p:cNvPr>
          <p:cNvSpPr/>
          <p:nvPr/>
        </p:nvSpPr>
        <p:spPr>
          <a:xfrm>
            <a:off x="121085" y="128391"/>
            <a:ext cx="11949830" cy="6601217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E0EA303F-24BE-472D-A9AD-7C8099924B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899" y="440638"/>
            <a:ext cx="1814208" cy="2087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4A7F29-96E7-4D8F-8989-CBD8F57709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183" y="472025"/>
            <a:ext cx="2064430" cy="2072432"/>
          </a:xfrm>
          <a:prstGeom prst="rect">
            <a:avLst/>
          </a:prstGeom>
        </p:spPr>
      </p:pic>
      <p:sp>
        <p:nvSpPr>
          <p:cNvPr id="13" name="Freeform: Shape 13">
            <a:extLst>
              <a:ext uri="{FF2B5EF4-FFF2-40B4-BE49-F238E27FC236}">
                <a16:creationId xmlns:a16="http://schemas.microsoft.com/office/drawing/2014/main" id="{9515FBB7-7F09-4C6F-8EE9-AD36521D2A97}"/>
              </a:ext>
            </a:extLst>
          </p:cNvPr>
          <p:cNvSpPr/>
          <p:nvPr/>
        </p:nvSpPr>
        <p:spPr>
          <a:xfrm rot="11280614">
            <a:off x="5133799" y="2723869"/>
            <a:ext cx="1194920" cy="3425539"/>
          </a:xfrm>
          <a:custGeom>
            <a:avLst/>
            <a:gdLst>
              <a:gd name="connsiteX0" fmla="*/ 629451 w 1194920"/>
              <a:gd name="connsiteY0" fmla="*/ 30986 h 3425539"/>
              <a:gd name="connsiteX1" fmla="*/ 454086 w 1194920"/>
              <a:gd name="connsiteY1" fmla="*/ 18459 h 3425539"/>
              <a:gd name="connsiteX2" fmla="*/ 441560 w 1194920"/>
              <a:gd name="connsiteY2" fmla="*/ 56038 h 3425539"/>
              <a:gd name="connsiteX3" fmla="*/ 403982 w 1194920"/>
              <a:gd name="connsiteY3" fmla="*/ 143720 h 3425539"/>
              <a:gd name="connsiteX4" fmla="*/ 416508 w 1194920"/>
              <a:gd name="connsiteY4" fmla="*/ 231402 h 3425539"/>
              <a:gd name="connsiteX5" fmla="*/ 454086 w 1194920"/>
              <a:gd name="connsiteY5" fmla="*/ 256454 h 3425539"/>
              <a:gd name="connsiteX6" fmla="*/ 403982 w 1194920"/>
              <a:gd name="connsiteY6" fmla="*/ 469396 h 3425539"/>
              <a:gd name="connsiteX7" fmla="*/ 378930 w 1194920"/>
              <a:gd name="connsiteY7" fmla="*/ 494449 h 3425539"/>
              <a:gd name="connsiteX8" fmla="*/ 429034 w 1194920"/>
              <a:gd name="connsiteY8" fmla="*/ 381714 h 3425539"/>
              <a:gd name="connsiteX9" fmla="*/ 479138 w 1194920"/>
              <a:gd name="connsiteY9" fmla="*/ 331610 h 3425539"/>
              <a:gd name="connsiteX10" fmla="*/ 504190 w 1194920"/>
              <a:gd name="connsiteY10" fmla="*/ 281506 h 3425539"/>
              <a:gd name="connsiteX11" fmla="*/ 529242 w 1194920"/>
              <a:gd name="connsiteY11" fmla="*/ 481923 h 3425539"/>
              <a:gd name="connsiteX12" fmla="*/ 554294 w 1194920"/>
              <a:gd name="connsiteY12" fmla="*/ 732443 h 3425539"/>
              <a:gd name="connsiteX13" fmla="*/ 504190 w 1194920"/>
              <a:gd name="connsiteY13" fmla="*/ 1095698 h 3425539"/>
              <a:gd name="connsiteX14" fmla="*/ 479138 w 1194920"/>
              <a:gd name="connsiteY14" fmla="*/ 1158328 h 3425539"/>
              <a:gd name="connsiteX15" fmla="*/ 466612 w 1194920"/>
              <a:gd name="connsiteY15" fmla="*/ 1195906 h 3425539"/>
              <a:gd name="connsiteX16" fmla="*/ 441560 w 1194920"/>
              <a:gd name="connsiteY16" fmla="*/ 1233484 h 3425539"/>
              <a:gd name="connsiteX17" fmla="*/ 416508 w 1194920"/>
              <a:gd name="connsiteY17" fmla="*/ 1333692 h 3425539"/>
              <a:gd name="connsiteX18" fmla="*/ 378930 w 1194920"/>
              <a:gd name="connsiteY18" fmla="*/ 1834733 h 3425539"/>
              <a:gd name="connsiteX19" fmla="*/ 366404 w 1194920"/>
              <a:gd name="connsiteY19" fmla="*/ 1947468 h 3425539"/>
              <a:gd name="connsiteX20" fmla="*/ 341352 w 1194920"/>
              <a:gd name="connsiteY20" fmla="*/ 2022624 h 3425539"/>
              <a:gd name="connsiteX21" fmla="*/ 328826 w 1194920"/>
              <a:gd name="connsiteY21" fmla="*/ 2072728 h 3425539"/>
              <a:gd name="connsiteX22" fmla="*/ 278722 w 1194920"/>
              <a:gd name="connsiteY22" fmla="*/ 2172936 h 3425539"/>
              <a:gd name="connsiteX23" fmla="*/ 253670 w 1194920"/>
              <a:gd name="connsiteY23" fmla="*/ 2260618 h 3425539"/>
              <a:gd name="connsiteX24" fmla="*/ 241144 w 1194920"/>
              <a:gd name="connsiteY24" fmla="*/ 2335775 h 3425539"/>
              <a:gd name="connsiteX25" fmla="*/ 253670 w 1194920"/>
              <a:gd name="connsiteY25" fmla="*/ 2799238 h 3425539"/>
              <a:gd name="connsiteX26" fmla="*/ 266196 w 1194920"/>
              <a:gd name="connsiteY26" fmla="*/ 2836816 h 3425539"/>
              <a:gd name="connsiteX27" fmla="*/ 278722 w 1194920"/>
              <a:gd name="connsiteY27" fmla="*/ 2899446 h 3425539"/>
              <a:gd name="connsiteX28" fmla="*/ 291248 w 1194920"/>
              <a:gd name="connsiteY28" fmla="*/ 2974602 h 3425539"/>
              <a:gd name="connsiteX29" fmla="*/ 303774 w 1194920"/>
              <a:gd name="connsiteY29" fmla="*/ 3012180 h 3425539"/>
              <a:gd name="connsiteX30" fmla="*/ 328826 w 1194920"/>
              <a:gd name="connsiteY30" fmla="*/ 3099862 h 3425539"/>
              <a:gd name="connsiteX31" fmla="*/ 341352 w 1194920"/>
              <a:gd name="connsiteY31" fmla="*/ 3037232 h 3425539"/>
              <a:gd name="connsiteX32" fmla="*/ 378930 w 1194920"/>
              <a:gd name="connsiteY32" fmla="*/ 2736607 h 3425539"/>
              <a:gd name="connsiteX33" fmla="*/ 416508 w 1194920"/>
              <a:gd name="connsiteY33" fmla="*/ 2686503 h 3425539"/>
              <a:gd name="connsiteX34" fmla="*/ 504190 w 1194920"/>
              <a:gd name="connsiteY34" fmla="*/ 2598821 h 3425539"/>
              <a:gd name="connsiteX35" fmla="*/ 491664 w 1194920"/>
              <a:gd name="connsiteY35" fmla="*/ 2937024 h 3425539"/>
              <a:gd name="connsiteX36" fmla="*/ 391456 w 1194920"/>
              <a:gd name="connsiteY36" fmla="*/ 3024706 h 3425539"/>
              <a:gd name="connsiteX37" fmla="*/ 353878 w 1194920"/>
              <a:gd name="connsiteY37" fmla="*/ 3049758 h 3425539"/>
              <a:gd name="connsiteX38" fmla="*/ 328826 w 1194920"/>
              <a:gd name="connsiteY38" fmla="*/ 2987128 h 3425539"/>
              <a:gd name="connsiteX39" fmla="*/ 303774 w 1194920"/>
              <a:gd name="connsiteY39" fmla="*/ 2949550 h 3425539"/>
              <a:gd name="connsiteX40" fmla="*/ 291248 w 1194920"/>
              <a:gd name="connsiteY40" fmla="*/ 2711555 h 3425539"/>
              <a:gd name="connsiteX41" fmla="*/ 303774 w 1194920"/>
              <a:gd name="connsiteY41" fmla="*/ 2410931 h 3425539"/>
              <a:gd name="connsiteX42" fmla="*/ 316300 w 1194920"/>
              <a:gd name="connsiteY42" fmla="*/ 2373353 h 3425539"/>
              <a:gd name="connsiteX43" fmla="*/ 341352 w 1194920"/>
              <a:gd name="connsiteY43" fmla="*/ 2335775 h 3425539"/>
              <a:gd name="connsiteX44" fmla="*/ 416508 w 1194920"/>
              <a:gd name="connsiteY44" fmla="*/ 2248092 h 3425539"/>
              <a:gd name="connsiteX45" fmla="*/ 541768 w 1194920"/>
              <a:gd name="connsiteY45" fmla="*/ 2223040 h 3425539"/>
              <a:gd name="connsiteX46" fmla="*/ 579346 w 1194920"/>
              <a:gd name="connsiteY46" fmla="*/ 2197988 h 3425539"/>
              <a:gd name="connsiteX47" fmla="*/ 554294 w 1194920"/>
              <a:gd name="connsiteY47" fmla="*/ 2310723 h 3425539"/>
              <a:gd name="connsiteX48" fmla="*/ 466612 w 1194920"/>
              <a:gd name="connsiteY48" fmla="*/ 2398405 h 3425539"/>
              <a:gd name="connsiteX49" fmla="*/ 403982 w 1194920"/>
              <a:gd name="connsiteY49" fmla="*/ 2473561 h 3425539"/>
              <a:gd name="connsiteX50" fmla="*/ 366404 w 1194920"/>
              <a:gd name="connsiteY50" fmla="*/ 2561243 h 3425539"/>
              <a:gd name="connsiteX51" fmla="*/ 341352 w 1194920"/>
              <a:gd name="connsiteY51" fmla="*/ 2611347 h 3425539"/>
              <a:gd name="connsiteX52" fmla="*/ 303774 w 1194920"/>
              <a:gd name="connsiteY52" fmla="*/ 2699029 h 3425539"/>
              <a:gd name="connsiteX53" fmla="*/ 291248 w 1194920"/>
              <a:gd name="connsiteY53" fmla="*/ 2648925 h 3425539"/>
              <a:gd name="connsiteX54" fmla="*/ 266196 w 1194920"/>
              <a:gd name="connsiteY54" fmla="*/ 2598821 h 3425539"/>
              <a:gd name="connsiteX55" fmla="*/ 241144 w 1194920"/>
              <a:gd name="connsiteY55" fmla="*/ 2373353 h 3425539"/>
              <a:gd name="connsiteX56" fmla="*/ 216092 w 1194920"/>
              <a:gd name="connsiteY56" fmla="*/ 2235566 h 3425539"/>
              <a:gd name="connsiteX57" fmla="*/ 228618 w 1194920"/>
              <a:gd name="connsiteY57" fmla="*/ 2060202 h 3425539"/>
              <a:gd name="connsiteX58" fmla="*/ 303774 w 1194920"/>
              <a:gd name="connsiteY58" fmla="*/ 1972520 h 3425539"/>
              <a:gd name="connsiteX59" fmla="*/ 378930 w 1194920"/>
              <a:gd name="connsiteY59" fmla="*/ 1947468 h 3425539"/>
              <a:gd name="connsiteX60" fmla="*/ 704607 w 1194920"/>
              <a:gd name="connsiteY60" fmla="*/ 1922416 h 3425539"/>
              <a:gd name="connsiteX61" fmla="*/ 742185 w 1194920"/>
              <a:gd name="connsiteY61" fmla="*/ 1897364 h 3425539"/>
              <a:gd name="connsiteX62" fmla="*/ 704607 w 1194920"/>
              <a:gd name="connsiteY62" fmla="*/ 1897364 h 3425539"/>
              <a:gd name="connsiteX63" fmla="*/ 667029 w 1194920"/>
              <a:gd name="connsiteY63" fmla="*/ 1922416 h 3425539"/>
              <a:gd name="connsiteX64" fmla="*/ 529242 w 1194920"/>
              <a:gd name="connsiteY64" fmla="*/ 1997572 h 3425539"/>
              <a:gd name="connsiteX65" fmla="*/ 491664 w 1194920"/>
              <a:gd name="connsiteY65" fmla="*/ 2035150 h 3425539"/>
              <a:gd name="connsiteX66" fmla="*/ 391456 w 1194920"/>
              <a:gd name="connsiteY66" fmla="*/ 2110306 h 3425539"/>
              <a:gd name="connsiteX67" fmla="*/ 328826 w 1194920"/>
              <a:gd name="connsiteY67" fmla="*/ 2172936 h 3425539"/>
              <a:gd name="connsiteX68" fmla="*/ 316300 w 1194920"/>
              <a:gd name="connsiteY68" fmla="*/ 2122832 h 3425539"/>
              <a:gd name="connsiteX69" fmla="*/ 353878 w 1194920"/>
              <a:gd name="connsiteY69" fmla="*/ 2035150 h 3425539"/>
              <a:gd name="connsiteX70" fmla="*/ 366404 w 1194920"/>
              <a:gd name="connsiteY70" fmla="*/ 1985046 h 3425539"/>
              <a:gd name="connsiteX71" fmla="*/ 416508 w 1194920"/>
              <a:gd name="connsiteY71" fmla="*/ 1909890 h 3425539"/>
              <a:gd name="connsiteX72" fmla="*/ 454086 w 1194920"/>
              <a:gd name="connsiteY72" fmla="*/ 1834733 h 3425539"/>
              <a:gd name="connsiteX73" fmla="*/ 479138 w 1194920"/>
              <a:gd name="connsiteY73" fmla="*/ 1784629 h 3425539"/>
              <a:gd name="connsiteX74" fmla="*/ 541768 w 1194920"/>
              <a:gd name="connsiteY74" fmla="*/ 1759577 h 3425539"/>
              <a:gd name="connsiteX75" fmla="*/ 667029 w 1194920"/>
              <a:gd name="connsiteY75" fmla="*/ 1734525 h 3425539"/>
              <a:gd name="connsiteX76" fmla="*/ 704607 w 1194920"/>
              <a:gd name="connsiteY76" fmla="*/ 1721999 h 3425539"/>
              <a:gd name="connsiteX77" fmla="*/ 754711 w 1194920"/>
              <a:gd name="connsiteY77" fmla="*/ 1671895 h 3425539"/>
              <a:gd name="connsiteX78" fmla="*/ 804815 w 1194920"/>
              <a:gd name="connsiteY78" fmla="*/ 1646843 h 3425539"/>
              <a:gd name="connsiteX79" fmla="*/ 817341 w 1194920"/>
              <a:gd name="connsiteY79" fmla="*/ 1609265 h 3425539"/>
              <a:gd name="connsiteX80" fmla="*/ 842393 w 1194920"/>
              <a:gd name="connsiteY80" fmla="*/ 1571687 h 3425539"/>
              <a:gd name="connsiteX81" fmla="*/ 466612 w 1194920"/>
              <a:gd name="connsiteY81" fmla="*/ 1571687 h 3425539"/>
              <a:gd name="connsiteX82" fmla="*/ 416508 w 1194920"/>
              <a:gd name="connsiteY82" fmla="*/ 1596739 h 3425539"/>
              <a:gd name="connsiteX83" fmla="*/ 353878 w 1194920"/>
              <a:gd name="connsiteY83" fmla="*/ 1646843 h 3425539"/>
              <a:gd name="connsiteX84" fmla="*/ 341352 w 1194920"/>
              <a:gd name="connsiteY84" fmla="*/ 1684421 h 3425539"/>
              <a:gd name="connsiteX85" fmla="*/ 328826 w 1194920"/>
              <a:gd name="connsiteY85" fmla="*/ 1559161 h 3425539"/>
              <a:gd name="connsiteX86" fmla="*/ 303774 w 1194920"/>
              <a:gd name="connsiteY86" fmla="*/ 1521583 h 3425539"/>
              <a:gd name="connsiteX87" fmla="*/ 266196 w 1194920"/>
              <a:gd name="connsiteY87" fmla="*/ 1471479 h 3425539"/>
              <a:gd name="connsiteX88" fmla="*/ 253670 w 1194920"/>
              <a:gd name="connsiteY88" fmla="*/ 1433901 h 3425539"/>
              <a:gd name="connsiteX89" fmla="*/ 216092 w 1194920"/>
              <a:gd name="connsiteY89" fmla="*/ 1396323 h 3425539"/>
              <a:gd name="connsiteX90" fmla="*/ 203566 w 1194920"/>
              <a:gd name="connsiteY90" fmla="*/ 1333692 h 3425539"/>
              <a:gd name="connsiteX91" fmla="*/ 216092 w 1194920"/>
              <a:gd name="connsiteY91" fmla="*/ 1145802 h 3425539"/>
              <a:gd name="connsiteX92" fmla="*/ 241144 w 1194920"/>
              <a:gd name="connsiteY92" fmla="*/ 1195906 h 3425539"/>
              <a:gd name="connsiteX93" fmla="*/ 278722 w 1194920"/>
              <a:gd name="connsiteY93" fmla="*/ 1246010 h 3425539"/>
              <a:gd name="connsiteX94" fmla="*/ 316300 w 1194920"/>
              <a:gd name="connsiteY94" fmla="*/ 1333692 h 3425539"/>
              <a:gd name="connsiteX95" fmla="*/ 341352 w 1194920"/>
              <a:gd name="connsiteY95" fmla="*/ 1383796 h 3425539"/>
              <a:gd name="connsiteX96" fmla="*/ 353878 w 1194920"/>
              <a:gd name="connsiteY96" fmla="*/ 1458953 h 3425539"/>
              <a:gd name="connsiteX97" fmla="*/ 366404 w 1194920"/>
              <a:gd name="connsiteY97" fmla="*/ 1509057 h 3425539"/>
              <a:gd name="connsiteX98" fmla="*/ 378930 w 1194920"/>
              <a:gd name="connsiteY98" fmla="*/ 1596739 h 3425539"/>
              <a:gd name="connsiteX99" fmla="*/ 391456 w 1194920"/>
              <a:gd name="connsiteY99" fmla="*/ 1546635 h 3425539"/>
              <a:gd name="connsiteX100" fmla="*/ 403982 w 1194920"/>
              <a:gd name="connsiteY100" fmla="*/ 1509057 h 3425539"/>
              <a:gd name="connsiteX101" fmla="*/ 391456 w 1194920"/>
              <a:gd name="connsiteY101" fmla="*/ 1296114 h 3425539"/>
              <a:gd name="connsiteX102" fmla="*/ 366404 w 1194920"/>
              <a:gd name="connsiteY102" fmla="*/ 1246010 h 3425539"/>
              <a:gd name="connsiteX103" fmla="*/ 353878 w 1194920"/>
              <a:gd name="connsiteY103" fmla="*/ 1208432 h 3425539"/>
              <a:gd name="connsiteX104" fmla="*/ 328826 w 1194920"/>
              <a:gd name="connsiteY104" fmla="*/ 1170854 h 3425539"/>
              <a:gd name="connsiteX105" fmla="*/ 278722 w 1194920"/>
              <a:gd name="connsiteY105" fmla="*/ 1083172 h 3425539"/>
              <a:gd name="connsiteX106" fmla="*/ 266196 w 1194920"/>
              <a:gd name="connsiteY106" fmla="*/ 995490 h 3425539"/>
              <a:gd name="connsiteX107" fmla="*/ 278722 w 1194920"/>
              <a:gd name="connsiteY107" fmla="*/ 770021 h 3425539"/>
              <a:gd name="connsiteX108" fmla="*/ 341352 w 1194920"/>
              <a:gd name="connsiteY108" fmla="*/ 820125 h 3425539"/>
              <a:gd name="connsiteX109" fmla="*/ 416508 w 1194920"/>
              <a:gd name="connsiteY109" fmla="*/ 957912 h 3425539"/>
              <a:gd name="connsiteX110" fmla="*/ 441560 w 1194920"/>
              <a:gd name="connsiteY110" fmla="*/ 1008016 h 3425539"/>
              <a:gd name="connsiteX111" fmla="*/ 454086 w 1194920"/>
              <a:gd name="connsiteY111" fmla="*/ 1108224 h 3425539"/>
              <a:gd name="connsiteX112" fmla="*/ 441560 w 1194920"/>
              <a:gd name="connsiteY112" fmla="*/ 1358744 h 3425539"/>
              <a:gd name="connsiteX113" fmla="*/ 491664 w 1194920"/>
              <a:gd name="connsiteY113" fmla="*/ 1208432 h 3425539"/>
              <a:gd name="connsiteX114" fmla="*/ 529242 w 1194920"/>
              <a:gd name="connsiteY114" fmla="*/ 1133276 h 3425539"/>
              <a:gd name="connsiteX115" fmla="*/ 491664 w 1194920"/>
              <a:gd name="connsiteY115" fmla="*/ 870229 h 3425539"/>
              <a:gd name="connsiteX116" fmla="*/ 466612 w 1194920"/>
              <a:gd name="connsiteY116" fmla="*/ 832651 h 3425539"/>
              <a:gd name="connsiteX117" fmla="*/ 454086 w 1194920"/>
              <a:gd name="connsiteY117" fmla="*/ 782547 h 3425539"/>
              <a:gd name="connsiteX118" fmla="*/ 378930 w 1194920"/>
              <a:gd name="connsiteY118" fmla="*/ 694865 h 3425539"/>
              <a:gd name="connsiteX119" fmla="*/ 341352 w 1194920"/>
              <a:gd name="connsiteY119" fmla="*/ 644761 h 3425539"/>
              <a:gd name="connsiteX120" fmla="*/ 341352 w 1194920"/>
              <a:gd name="connsiteY120" fmla="*/ 431818 h 3425539"/>
              <a:gd name="connsiteX121" fmla="*/ 353878 w 1194920"/>
              <a:gd name="connsiteY121" fmla="*/ 469396 h 3425539"/>
              <a:gd name="connsiteX122" fmla="*/ 378930 w 1194920"/>
              <a:gd name="connsiteY122" fmla="*/ 494449 h 3425539"/>
              <a:gd name="connsiteX123" fmla="*/ 429034 w 1194920"/>
              <a:gd name="connsiteY123" fmla="*/ 569605 h 3425539"/>
              <a:gd name="connsiteX124" fmla="*/ 454086 w 1194920"/>
              <a:gd name="connsiteY124" fmla="*/ 619709 h 3425539"/>
              <a:gd name="connsiteX125" fmla="*/ 466612 w 1194920"/>
              <a:gd name="connsiteY125" fmla="*/ 657287 h 3425539"/>
              <a:gd name="connsiteX126" fmla="*/ 504190 w 1194920"/>
              <a:gd name="connsiteY126" fmla="*/ 694865 h 3425539"/>
              <a:gd name="connsiteX127" fmla="*/ 541768 w 1194920"/>
              <a:gd name="connsiteY127" fmla="*/ 932859 h 3425539"/>
              <a:gd name="connsiteX128" fmla="*/ 566820 w 1194920"/>
              <a:gd name="connsiteY128" fmla="*/ 882755 h 3425539"/>
              <a:gd name="connsiteX129" fmla="*/ 579346 w 1194920"/>
              <a:gd name="connsiteY129" fmla="*/ 832651 h 3425539"/>
              <a:gd name="connsiteX130" fmla="*/ 654503 w 1194920"/>
              <a:gd name="connsiteY130" fmla="*/ 757495 h 3425539"/>
              <a:gd name="connsiteX131" fmla="*/ 692081 w 1194920"/>
              <a:gd name="connsiteY131" fmla="*/ 719917 h 3425539"/>
              <a:gd name="connsiteX132" fmla="*/ 917549 w 1194920"/>
              <a:gd name="connsiteY132" fmla="*/ 732443 h 3425539"/>
              <a:gd name="connsiteX133" fmla="*/ 892497 w 1194920"/>
              <a:gd name="connsiteY133" fmla="*/ 770021 h 3425539"/>
              <a:gd name="connsiteX134" fmla="*/ 867445 w 1194920"/>
              <a:gd name="connsiteY134" fmla="*/ 820125 h 3425539"/>
              <a:gd name="connsiteX135" fmla="*/ 829867 w 1194920"/>
              <a:gd name="connsiteY135" fmla="*/ 895281 h 3425539"/>
              <a:gd name="connsiteX136" fmla="*/ 779763 w 1194920"/>
              <a:gd name="connsiteY136" fmla="*/ 907807 h 3425539"/>
              <a:gd name="connsiteX137" fmla="*/ 579346 w 1194920"/>
              <a:gd name="connsiteY137" fmla="*/ 920333 h 3425539"/>
              <a:gd name="connsiteX138" fmla="*/ 529242 w 1194920"/>
              <a:gd name="connsiteY138" fmla="*/ 932859 h 3425539"/>
              <a:gd name="connsiteX139" fmla="*/ 516716 w 1194920"/>
              <a:gd name="connsiteY139" fmla="*/ 970438 h 3425539"/>
              <a:gd name="connsiteX140" fmla="*/ 504190 w 1194920"/>
              <a:gd name="connsiteY140" fmla="*/ 1033068 h 3425539"/>
              <a:gd name="connsiteX141" fmla="*/ 529242 w 1194920"/>
              <a:gd name="connsiteY141" fmla="*/ 1120750 h 3425539"/>
              <a:gd name="connsiteX142" fmla="*/ 566820 w 1194920"/>
              <a:gd name="connsiteY142" fmla="*/ 1083172 h 3425539"/>
              <a:gd name="connsiteX143" fmla="*/ 641977 w 1194920"/>
              <a:gd name="connsiteY143" fmla="*/ 1033068 h 3425539"/>
              <a:gd name="connsiteX144" fmla="*/ 879971 w 1194920"/>
              <a:gd name="connsiteY144" fmla="*/ 1058120 h 3425539"/>
              <a:gd name="connsiteX145" fmla="*/ 992705 w 1194920"/>
              <a:gd name="connsiteY145" fmla="*/ 1083172 h 3425539"/>
              <a:gd name="connsiteX146" fmla="*/ 955127 w 1194920"/>
              <a:gd name="connsiteY146" fmla="*/ 1108224 h 3425539"/>
              <a:gd name="connsiteX147" fmla="*/ 742185 w 1194920"/>
              <a:gd name="connsiteY147" fmla="*/ 1145802 h 3425539"/>
              <a:gd name="connsiteX148" fmla="*/ 692081 w 1194920"/>
              <a:gd name="connsiteY148" fmla="*/ 1170854 h 3425539"/>
              <a:gd name="connsiteX149" fmla="*/ 604399 w 1194920"/>
              <a:gd name="connsiteY149" fmla="*/ 1195906 h 3425539"/>
              <a:gd name="connsiteX150" fmla="*/ 479138 w 1194920"/>
              <a:gd name="connsiteY150" fmla="*/ 1233484 h 3425539"/>
              <a:gd name="connsiteX151" fmla="*/ 441560 w 1194920"/>
              <a:gd name="connsiteY151" fmla="*/ 1271062 h 3425539"/>
              <a:gd name="connsiteX152" fmla="*/ 429034 w 1194920"/>
              <a:gd name="connsiteY152" fmla="*/ 1333692 h 3425539"/>
              <a:gd name="connsiteX153" fmla="*/ 416508 w 1194920"/>
              <a:gd name="connsiteY153" fmla="*/ 1371270 h 3425539"/>
              <a:gd name="connsiteX154" fmla="*/ 403982 w 1194920"/>
              <a:gd name="connsiteY154" fmla="*/ 1471479 h 3425539"/>
              <a:gd name="connsiteX155" fmla="*/ 429034 w 1194920"/>
              <a:gd name="connsiteY155" fmla="*/ 1433901 h 3425539"/>
              <a:gd name="connsiteX156" fmla="*/ 479138 w 1194920"/>
              <a:gd name="connsiteY156" fmla="*/ 1396323 h 3425539"/>
              <a:gd name="connsiteX157" fmla="*/ 541768 w 1194920"/>
              <a:gd name="connsiteY157" fmla="*/ 1358744 h 3425539"/>
              <a:gd name="connsiteX158" fmla="*/ 879971 w 1194920"/>
              <a:gd name="connsiteY158" fmla="*/ 1371270 h 3425539"/>
              <a:gd name="connsiteX159" fmla="*/ 917549 w 1194920"/>
              <a:gd name="connsiteY159" fmla="*/ 1408849 h 3425539"/>
              <a:gd name="connsiteX160" fmla="*/ 754711 w 1194920"/>
              <a:gd name="connsiteY160" fmla="*/ 1421375 h 3425539"/>
              <a:gd name="connsiteX161" fmla="*/ 717133 w 1194920"/>
              <a:gd name="connsiteY161" fmla="*/ 1433901 h 3425539"/>
              <a:gd name="connsiteX162" fmla="*/ 641977 w 1194920"/>
              <a:gd name="connsiteY162" fmla="*/ 1471479 h 3425539"/>
              <a:gd name="connsiteX163" fmla="*/ 341352 w 1194920"/>
              <a:gd name="connsiteY163" fmla="*/ 1509057 h 3425539"/>
              <a:gd name="connsiteX164" fmla="*/ 341352 w 1194920"/>
              <a:gd name="connsiteY164" fmla="*/ 1684421 h 3425539"/>
              <a:gd name="connsiteX165" fmla="*/ 353878 w 1194920"/>
              <a:gd name="connsiteY165" fmla="*/ 1721999 h 3425539"/>
              <a:gd name="connsiteX166" fmla="*/ 291248 w 1194920"/>
              <a:gd name="connsiteY166" fmla="*/ 1596739 h 3425539"/>
              <a:gd name="connsiteX167" fmla="*/ 228618 w 1194920"/>
              <a:gd name="connsiteY167" fmla="*/ 1546635 h 3425539"/>
              <a:gd name="connsiteX168" fmla="*/ 140936 w 1194920"/>
              <a:gd name="connsiteY168" fmla="*/ 1484005 h 3425539"/>
              <a:gd name="connsiteX169" fmla="*/ 40727 w 1194920"/>
              <a:gd name="connsiteY169" fmla="*/ 1433901 h 3425539"/>
              <a:gd name="connsiteX170" fmla="*/ 28201 w 1194920"/>
              <a:gd name="connsiteY170" fmla="*/ 1471479 h 3425539"/>
              <a:gd name="connsiteX171" fmla="*/ 40727 w 1194920"/>
              <a:gd name="connsiteY171" fmla="*/ 1596739 h 3425539"/>
              <a:gd name="connsiteX172" fmla="*/ 78305 w 1194920"/>
              <a:gd name="connsiteY172" fmla="*/ 1684421 h 3425539"/>
              <a:gd name="connsiteX173" fmla="*/ 153462 w 1194920"/>
              <a:gd name="connsiteY173" fmla="*/ 1759577 h 3425539"/>
              <a:gd name="connsiteX174" fmla="*/ 303774 w 1194920"/>
              <a:gd name="connsiteY174" fmla="*/ 1797155 h 3425539"/>
              <a:gd name="connsiteX175" fmla="*/ 341352 w 1194920"/>
              <a:gd name="connsiteY175" fmla="*/ 1809681 h 3425539"/>
              <a:gd name="connsiteX176" fmla="*/ 441560 w 1194920"/>
              <a:gd name="connsiteY176" fmla="*/ 1834733 h 3425539"/>
              <a:gd name="connsiteX177" fmla="*/ 429034 w 1194920"/>
              <a:gd name="connsiteY177" fmla="*/ 1959994 h 3425539"/>
              <a:gd name="connsiteX178" fmla="*/ 416508 w 1194920"/>
              <a:gd name="connsiteY178" fmla="*/ 2022624 h 3425539"/>
              <a:gd name="connsiteX179" fmla="*/ 403982 w 1194920"/>
              <a:gd name="connsiteY179" fmla="*/ 2097780 h 3425539"/>
              <a:gd name="connsiteX180" fmla="*/ 328826 w 1194920"/>
              <a:gd name="connsiteY180" fmla="*/ 1959994 h 3425539"/>
              <a:gd name="connsiteX181" fmla="*/ 278722 w 1194920"/>
              <a:gd name="connsiteY181" fmla="*/ 1909890 h 3425539"/>
              <a:gd name="connsiteX182" fmla="*/ 216092 w 1194920"/>
              <a:gd name="connsiteY182" fmla="*/ 1897364 h 3425539"/>
              <a:gd name="connsiteX183" fmla="*/ 178514 w 1194920"/>
              <a:gd name="connsiteY183" fmla="*/ 1872312 h 3425539"/>
              <a:gd name="connsiteX184" fmla="*/ 103357 w 1194920"/>
              <a:gd name="connsiteY184" fmla="*/ 1847259 h 3425539"/>
              <a:gd name="connsiteX185" fmla="*/ 28201 w 1194920"/>
              <a:gd name="connsiteY185" fmla="*/ 1872312 h 3425539"/>
              <a:gd name="connsiteX186" fmla="*/ 40727 w 1194920"/>
              <a:gd name="connsiteY186" fmla="*/ 1922416 h 3425539"/>
              <a:gd name="connsiteX187" fmla="*/ 90831 w 1194920"/>
              <a:gd name="connsiteY187" fmla="*/ 2035150 h 3425539"/>
              <a:gd name="connsiteX188" fmla="*/ 103357 w 1194920"/>
              <a:gd name="connsiteY188" fmla="*/ 2072728 h 3425539"/>
              <a:gd name="connsiteX189" fmla="*/ 153462 w 1194920"/>
              <a:gd name="connsiteY189" fmla="*/ 2110306 h 3425539"/>
              <a:gd name="connsiteX190" fmla="*/ 203566 w 1194920"/>
              <a:gd name="connsiteY190" fmla="*/ 2160410 h 3425539"/>
              <a:gd name="connsiteX191" fmla="*/ 291248 w 1194920"/>
              <a:gd name="connsiteY191" fmla="*/ 2185462 h 3425539"/>
              <a:gd name="connsiteX192" fmla="*/ 353878 w 1194920"/>
              <a:gd name="connsiteY192" fmla="*/ 2210514 h 3425539"/>
              <a:gd name="connsiteX193" fmla="*/ 454086 w 1194920"/>
              <a:gd name="connsiteY193" fmla="*/ 2235566 h 3425539"/>
              <a:gd name="connsiteX194" fmla="*/ 416508 w 1194920"/>
              <a:gd name="connsiteY194" fmla="*/ 2248092 h 3425539"/>
              <a:gd name="connsiteX195" fmla="*/ 316300 w 1194920"/>
              <a:gd name="connsiteY195" fmla="*/ 2285670 h 3425539"/>
              <a:gd name="connsiteX196" fmla="*/ 40727 w 1194920"/>
              <a:gd name="connsiteY196" fmla="*/ 2310723 h 3425539"/>
              <a:gd name="connsiteX197" fmla="*/ 65779 w 1194920"/>
              <a:gd name="connsiteY197" fmla="*/ 2498613 h 3425539"/>
              <a:gd name="connsiteX198" fmla="*/ 140936 w 1194920"/>
              <a:gd name="connsiteY198" fmla="*/ 2623873 h 3425539"/>
              <a:gd name="connsiteX199" fmla="*/ 203566 w 1194920"/>
              <a:gd name="connsiteY199" fmla="*/ 2661451 h 3425539"/>
              <a:gd name="connsiteX200" fmla="*/ 266196 w 1194920"/>
              <a:gd name="connsiteY200" fmla="*/ 2686503 h 3425539"/>
              <a:gd name="connsiteX201" fmla="*/ 303774 w 1194920"/>
              <a:gd name="connsiteY201" fmla="*/ 2711555 h 3425539"/>
              <a:gd name="connsiteX202" fmla="*/ 353878 w 1194920"/>
              <a:gd name="connsiteY202" fmla="*/ 2736607 h 3425539"/>
              <a:gd name="connsiteX203" fmla="*/ 291248 w 1194920"/>
              <a:gd name="connsiteY203" fmla="*/ 2661451 h 3425539"/>
              <a:gd name="connsiteX204" fmla="*/ 253670 w 1194920"/>
              <a:gd name="connsiteY204" fmla="*/ 2648925 h 3425539"/>
              <a:gd name="connsiteX205" fmla="*/ 165988 w 1194920"/>
              <a:gd name="connsiteY205" fmla="*/ 2536191 h 3425539"/>
              <a:gd name="connsiteX206" fmla="*/ 103357 w 1194920"/>
              <a:gd name="connsiteY206" fmla="*/ 2435983 h 3425539"/>
              <a:gd name="connsiteX207" fmla="*/ 78305 w 1194920"/>
              <a:gd name="connsiteY207" fmla="*/ 2323249 h 3425539"/>
              <a:gd name="connsiteX208" fmla="*/ 65779 w 1194920"/>
              <a:gd name="connsiteY208" fmla="*/ 2285670 h 3425539"/>
              <a:gd name="connsiteX209" fmla="*/ 103357 w 1194920"/>
              <a:gd name="connsiteY209" fmla="*/ 2197988 h 3425539"/>
              <a:gd name="connsiteX210" fmla="*/ 178514 w 1194920"/>
              <a:gd name="connsiteY210" fmla="*/ 2335775 h 3425539"/>
              <a:gd name="connsiteX211" fmla="*/ 203566 w 1194920"/>
              <a:gd name="connsiteY211" fmla="*/ 2410931 h 3425539"/>
              <a:gd name="connsiteX212" fmla="*/ 216092 w 1194920"/>
              <a:gd name="connsiteY212" fmla="*/ 2561243 h 3425539"/>
              <a:gd name="connsiteX213" fmla="*/ 228618 w 1194920"/>
              <a:gd name="connsiteY213" fmla="*/ 2611347 h 3425539"/>
              <a:gd name="connsiteX214" fmla="*/ 353878 w 1194920"/>
              <a:gd name="connsiteY214" fmla="*/ 2699029 h 3425539"/>
              <a:gd name="connsiteX215" fmla="*/ 391456 w 1194920"/>
              <a:gd name="connsiteY215" fmla="*/ 2724081 h 3425539"/>
              <a:gd name="connsiteX216" fmla="*/ 429034 w 1194920"/>
              <a:gd name="connsiteY216" fmla="*/ 2786712 h 3425539"/>
              <a:gd name="connsiteX217" fmla="*/ 441560 w 1194920"/>
              <a:gd name="connsiteY217" fmla="*/ 2861868 h 3425539"/>
              <a:gd name="connsiteX218" fmla="*/ 416508 w 1194920"/>
              <a:gd name="connsiteY218" fmla="*/ 2786712 h 3425539"/>
              <a:gd name="connsiteX219" fmla="*/ 216092 w 1194920"/>
              <a:gd name="connsiteY219" fmla="*/ 2774186 h 3425539"/>
              <a:gd name="connsiteX220" fmla="*/ 178514 w 1194920"/>
              <a:gd name="connsiteY220" fmla="*/ 2761659 h 3425539"/>
              <a:gd name="connsiteX221" fmla="*/ 140936 w 1194920"/>
              <a:gd name="connsiteY221" fmla="*/ 2673977 h 3425539"/>
              <a:gd name="connsiteX222" fmla="*/ 128409 w 1194920"/>
              <a:gd name="connsiteY222" fmla="*/ 2636399 h 3425539"/>
              <a:gd name="connsiteX223" fmla="*/ 90831 w 1194920"/>
              <a:gd name="connsiteY223" fmla="*/ 2623873 h 3425539"/>
              <a:gd name="connsiteX224" fmla="*/ 15675 w 1194920"/>
              <a:gd name="connsiteY224" fmla="*/ 2586295 h 3425539"/>
              <a:gd name="connsiteX225" fmla="*/ 15675 w 1194920"/>
              <a:gd name="connsiteY225" fmla="*/ 2749133 h 3425539"/>
              <a:gd name="connsiteX226" fmla="*/ 40727 w 1194920"/>
              <a:gd name="connsiteY226" fmla="*/ 2861868 h 3425539"/>
              <a:gd name="connsiteX227" fmla="*/ 78305 w 1194920"/>
              <a:gd name="connsiteY227" fmla="*/ 2899446 h 3425539"/>
              <a:gd name="connsiteX228" fmla="*/ 128409 w 1194920"/>
              <a:gd name="connsiteY228" fmla="*/ 2974602 h 3425539"/>
              <a:gd name="connsiteX229" fmla="*/ 203566 w 1194920"/>
              <a:gd name="connsiteY229" fmla="*/ 2999654 h 3425539"/>
              <a:gd name="connsiteX230" fmla="*/ 241144 w 1194920"/>
              <a:gd name="connsiteY230" fmla="*/ 3037232 h 3425539"/>
              <a:gd name="connsiteX231" fmla="*/ 278722 w 1194920"/>
              <a:gd name="connsiteY231" fmla="*/ 3049758 h 3425539"/>
              <a:gd name="connsiteX232" fmla="*/ 291248 w 1194920"/>
              <a:gd name="connsiteY232" fmla="*/ 3087336 h 3425539"/>
              <a:gd name="connsiteX233" fmla="*/ 278722 w 1194920"/>
              <a:gd name="connsiteY233" fmla="*/ 3175018 h 3425539"/>
              <a:gd name="connsiteX234" fmla="*/ 241144 w 1194920"/>
              <a:gd name="connsiteY234" fmla="*/ 3262701 h 3425539"/>
              <a:gd name="connsiteX235" fmla="*/ 191040 w 1194920"/>
              <a:gd name="connsiteY235" fmla="*/ 3124914 h 3425539"/>
              <a:gd name="connsiteX236" fmla="*/ 140936 w 1194920"/>
              <a:gd name="connsiteY236" fmla="*/ 2974602 h 3425539"/>
              <a:gd name="connsiteX237" fmla="*/ 65779 w 1194920"/>
              <a:gd name="connsiteY237" fmla="*/ 3137440 h 3425539"/>
              <a:gd name="connsiteX238" fmla="*/ 40727 w 1194920"/>
              <a:gd name="connsiteY238" fmla="*/ 3212596 h 3425539"/>
              <a:gd name="connsiteX239" fmla="*/ 78305 w 1194920"/>
              <a:gd name="connsiteY239" fmla="*/ 3099862 h 3425539"/>
              <a:gd name="connsiteX240" fmla="*/ 128409 w 1194920"/>
              <a:gd name="connsiteY240" fmla="*/ 3275227 h 3425539"/>
              <a:gd name="connsiteX241" fmla="*/ 140936 w 1194920"/>
              <a:gd name="connsiteY241" fmla="*/ 3325331 h 3425539"/>
              <a:gd name="connsiteX242" fmla="*/ 253670 w 1194920"/>
              <a:gd name="connsiteY242" fmla="*/ 3175018 h 3425539"/>
              <a:gd name="connsiteX243" fmla="*/ 328826 w 1194920"/>
              <a:gd name="connsiteY243" fmla="*/ 3099862 h 3425539"/>
              <a:gd name="connsiteX244" fmla="*/ 429034 w 1194920"/>
              <a:gd name="connsiteY244" fmla="*/ 3212596 h 3425539"/>
              <a:gd name="connsiteX245" fmla="*/ 454086 w 1194920"/>
              <a:gd name="connsiteY245" fmla="*/ 3287753 h 3425539"/>
              <a:gd name="connsiteX246" fmla="*/ 491664 w 1194920"/>
              <a:gd name="connsiteY246" fmla="*/ 3375435 h 3425539"/>
              <a:gd name="connsiteX247" fmla="*/ 641977 w 1194920"/>
              <a:gd name="connsiteY247" fmla="*/ 2987128 h 3425539"/>
              <a:gd name="connsiteX248" fmla="*/ 692081 w 1194920"/>
              <a:gd name="connsiteY248" fmla="*/ 3112388 h 3425539"/>
              <a:gd name="connsiteX249" fmla="*/ 742185 w 1194920"/>
              <a:gd name="connsiteY249" fmla="*/ 3062284 h 3425539"/>
              <a:gd name="connsiteX250" fmla="*/ 817341 w 1194920"/>
              <a:gd name="connsiteY250" fmla="*/ 2999654 h 3425539"/>
              <a:gd name="connsiteX251" fmla="*/ 867445 w 1194920"/>
              <a:gd name="connsiteY251" fmla="*/ 3175018 h 3425539"/>
              <a:gd name="connsiteX252" fmla="*/ 892497 w 1194920"/>
              <a:gd name="connsiteY252" fmla="*/ 3250175 h 3425539"/>
              <a:gd name="connsiteX253" fmla="*/ 917549 w 1194920"/>
              <a:gd name="connsiteY253" fmla="*/ 3049758 h 3425539"/>
              <a:gd name="connsiteX254" fmla="*/ 955127 w 1194920"/>
              <a:gd name="connsiteY254" fmla="*/ 3112388 h 3425539"/>
              <a:gd name="connsiteX255" fmla="*/ 1005231 w 1194920"/>
              <a:gd name="connsiteY255" fmla="*/ 3350383 h 3425539"/>
              <a:gd name="connsiteX256" fmla="*/ 1055336 w 1194920"/>
              <a:gd name="connsiteY256" fmla="*/ 3124914 h 3425539"/>
              <a:gd name="connsiteX257" fmla="*/ 1080388 w 1194920"/>
              <a:gd name="connsiteY257" fmla="*/ 3062284 h 3425539"/>
              <a:gd name="connsiteX258" fmla="*/ 1155544 w 1194920"/>
              <a:gd name="connsiteY258" fmla="*/ 3212596 h 3425539"/>
              <a:gd name="connsiteX259" fmla="*/ 1180596 w 1194920"/>
              <a:gd name="connsiteY259" fmla="*/ 3325331 h 3425539"/>
              <a:gd name="connsiteX260" fmla="*/ 1168070 w 1194920"/>
              <a:gd name="connsiteY260" fmla="*/ 3200070 h 3425539"/>
              <a:gd name="connsiteX261" fmla="*/ 1067862 w 1194920"/>
              <a:gd name="connsiteY261" fmla="*/ 3112388 h 3425539"/>
              <a:gd name="connsiteX262" fmla="*/ 942601 w 1194920"/>
              <a:gd name="connsiteY262" fmla="*/ 2937024 h 3425539"/>
              <a:gd name="connsiteX263" fmla="*/ 842393 w 1194920"/>
              <a:gd name="connsiteY263" fmla="*/ 3200070 h 3425539"/>
              <a:gd name="connsiteX264" fmla="*/ 817341 w 1194920"/>
              <a:gd name="connsiteY264" fmla="*/ 3162492 h 3425539"/>
              <a:gd name="connsiteX265" fmla="*/ 767237 w 1194920"/>
              <a:gd name="connsiteY265" fmla="*/ 2987128 h 3425539"/>
              <a:gd name="connsiteX266" fmla="*/ 717133 w 1194920"/>
              <a:gd name="connsiteY266" fmla="*/ 3149966 h 3425539"/>
              <a:gd name="connsiteX267" fmla="*/ 704607 w 1194920"/>
              <a:gd name="connsiteY267" fmla="*/ 2999654 h 3425539"/>
              <a:gd name="connsiteX268" fmla="*/ 679555 w 1194920"/>
              <a:gd name="connsiteY268" fmla="*/ 3200070 h 3425539"/>
              <a:gd name="connsiteX269" fmla="*/ 616925 w 1194920"/>
              <a:gd name="connsiteY269" fmla="*/ 3074810 h 3425539"/>
              <a:gd name="connsiteX270" fmla="*/ 541768 w 1194920"/>
              <a:gd name="connsiteY270" fmla="*/ 2811764 h 3425539"/>
              <a:gd name="connsiteX271" fmla="*/ 529242 w 1194920"/>
              <a:gd name="connsiteY271" fmla="*/ 2899446 h 3425539"/>
              <a:gd name="connsiteX272" fmla="*/ 491664 w 1194920"/>
              <a:gd name="connsiteY272" fmla="*/ 3074810 h 3425539"/>
              <a:gd name="connsiteX273" fmla="*/ 504190 w 1194920"/>
              <a:gd name="connsiteY273" fmla="*/ 3250175 h 3425539"/>
              <a:gd name="connsiteX274" fmla="*/ 529242 w 1194920"/>
              <a:gd name="connsiteY274" fmla="*/ 3074810 h 3425539"/>
              <a:gd name="connsiteX275" fmla="*/ 554294 w 1194920"/>
              <a:gd name="connsiteY275" fmla="*/ 3275227 h 3425539"/>
              <a:gd name="connsiteX276" fmla="*/ 604399 w 1194920"/>
              <a:gd name="connsiteY276" fmla="*/ 3425539 h 3425539"/>
              <a:gd name="connsiteX277" fmla="*/ 654503 w 1194920"/>
              <a:gd name="connsiteY277" fmla="*/ 3250175 h 3425539"/>
              <a:gd name="connsiteX278" fmla="*/ 717133 w 1194920"/>
              <a:gd name="connsiteY278" fmla="*/ 3087336 h 3425539"/>
              <a:gd name="connsiteX279" fmla="*/ 767237 w 1194920"/>
              <a:gd name="connsiteY279" fmla="*/ 3325331 h 3425539"/>
              <a:gd name="connsiteX280" fmla="*/ 779763 w 1194920"/>
              <a:gd name="connsiteY280" fmla="*/ 3387961 h 3425539"/>
              <a:gd name="connsiteX281" fmla="*/ 829867 w 1194920"/>
              <a:gd name="connsiteY281" fmla="*/ 2849342 h 3425539"/>
              <a:gd name="connsiteX282" fmla="*/ 867445 w 1194920"/>
              <a:gd name="connsiteY282" fmla="*/ 2761659 h 3425539"/>
              <a:gd name="connsiteX283" fmla="*/ 905023 w 1194920"/>
              <a:gd name="connsiteY283" fmla="*/ 2861868 h 3425539"/>
              <a:gd name="connsiteX284" fmla="*/ 992705 w 1194920"/>
              <a:gd name="connsiteY284" fmla="*/ 3212596 h 3425539"/>
              <a:gd name="connsiteX285" fmla="*/ 980179 w 1194920"/>
              <a:gd name="connsiteY285" fmla="*/ 3124914 h 3425539"/>
              <a:gd name="connsiteX286" fmla="*/ 1005231 w 1194920"/>
              <a:gd name="connsiteY286" fmla="*/ 3237649 h 3425539"/>
              <a:gd name="connsiteX287" fmla="*/ 1017757 w 1194920"/>
              <a:gd name="connsiteY287" fmla="*/ 3287753 h 3425539"/>
              <a:gd name="connsiteX288" fmla="*/ 1030283 w 1194920"/>
              <a:gd name="connsiteY288" fmla="*/ 2962076 h 3425539"/>
              <a:gd name="connsiteX289" fmla="*/ 1105440 w 1194920"/>
              <a:gd name="connsiteY289" fmla="*/ 3212596 h 3425539"/>
              <a:gd name="connsiteX290" fmla="*/ 1117966 w 1194920"/>
              <a:gd name="connsiteY290" fmla="*/ 2987128 h 3425539"/>
              <a:gd name="connsiteX291" fmla="*/ 1130492 w 1194920"/>
              <a:gd name="connsiteY291" fmla="*/ 3087336 h 342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</a:cxnLst>
            <a:rect l="l" t="t" r="r" b="b"/>
            <a:pathLst>
              <a:path w="1194920" h="3425539">
                <a:moveTo>
                  <a:pt x="629451" y="30986"/>
                </a:moveTo>
                <a:cubicBezTo>
                  <a:pt x="560725" y="3495"/>
                  <a:pt x="540388" y="-16062"/>
                  <a:pt x="454086" y="18459"/>
                </a:cubicBezTo>
                <a:cubicBezTo>
                  <a:pt x="441827" y="23363"/>
                  <a:pt x="446761" y="43902"/>
                  <a:pt x="441560" y="56038"/>
                </a:cubicBezTo>
                <a:cubicBezTo>
                  <a:pt x="395123" y="164392"/>
                  <a:pt x="433359" y="55589"/>
                  <a:pt x="403982" y="143720"/>
                </a:cubicBezTo>
                <a:cubicBezTo>
                  <a:pt x="408157" y="172947"/>
                  <a:pt x="404517" y="204423"/>
                  <a:pt x="416508" y="231402"/>
                </a:cubicBezTo>
                <a:cubicBezTo>
                  <a:pt x="422622" y="245159"/>
                  <a:pt x="452096" y="241532"/>
                  <a:pt x="454086" y="256454"/>
                </a:cubicBezTo>
                <a:cubicBezTo>
                  <a:pt x="470440" y="379110"/>
                  <a:pt x="462535" y="399132"/>
                  <a:pt x="403982" y="469396"/>
                </a:cubicBezTo>
                <a:cubicBezTo>
                  <a:pt x="396422" y="478469"/>
                  <a:pt x="387281" y="486098"/>
                  <a:pt x="378930" y="494449"/>
                </a:cubicBezTo>
                <a:cubicBezTo>
                  <a:pt x="395631" y="456871"/>
                  <a:pt x="407482" y="416736"/>
                  <a:pt x="429034" y="381714"/>
                </a:cubicBezTo>
                <a:cubicBezTo>
                  <a:pt x="441413" y="361598"/>
                  <a:pt x="464966" y="350505"/>
                  <a:pt x="479138" y="331610"/>
                </a:cubicBezTo>
                <a:cubicBezTo>
                  <a:pt x="490342" y="316672"/>
                  <a:pt x="495839" y="298207"/>
                  <a:pt x="504190" y="281506"/>
                </a:cubicBezTo>
                <a:cubicBezTo>
                  <a:pt x="584781" y="362097"/>
                  <a:pt x="529242" y="287537"/>
                  <a:pt x="529242" y="481923"/>
                </a:cubicBezTo>
                <a:cubicBezTo>
                  <a:pt x="529242" y="668142"/>
                  <a:pt x="521753" y="634820"/>
                  <a:pt x="554294" y="732443"/>
                </a:cubicBezTo>
                <a:cubicBezTo>
                  <a:pt x="548240" y="796006"/>
                  <a:pt x="541902" y="1001419"/>
                  <a:pt x="504190" y="1095698"/>
                </a:cubicBezTo>
                <a:cubicBezTo>
                  <a:pt x="495839" y="1116575"/>
                  <a:pt x="487033" y="1137275"/>
                  <a:pt x="479138" y="1158328"/>
                </a:cubicBezTo>
                <a:cubicBezTo>
                  <a:pt x="474502" y="1170691"/>
                  <a:pt x="472517" y="1184096"/>
                  <a:pt x="466612" y="1195906"/>
                </a:cubicBezTo>
                <a:cubicBezTo>
                  <a:pt x="459879" y="1209371"/>
                  <a:pt x="448293" y="1220019"/>
                  <a:pt x="441560" y="1233484"/>
                </a:cubicBezTo>
                <a:cubicBezTo>
                  <a:pt x="429706" y="1257192"/>
                  <a:pt x="419684" y="1313047"/>
                  <a:pt x="416508" y="1333692"/>
                </a:cubicBezTo>
                <a:cubicBezTo>
                  <a:pt x="391252" y="1497858"/>
                  <a:pt x="390674" y="1674229"/>
                  <a:pt x="378930" y="1834733"/>
                </a:cubicBezTo>
                <a:cubicBezTo>
                  <a:pt x="376171" y="1872442"/>
                  <a:pt x="373819" y="1910393"/>
                  <a:pt x="366404" y="1947468"/>
                </a:cubicBezTo>
                <a:cubicBezTo>
                  <a:pt x="361225" y="1973362"/>
                  <a:pt x="348940" y="1997331"/>
                  <a:pt x="341352" y="2022624"/>
                </a:cubicBezTo>
                <a:cubicBezTo>
                  <a:pt x="336405" y="2039113"/>
                  <a:pt x="335447" y="2056837"/>
                  <a:pt x="328826" y="2072728"/>
                </a:cubicBezTo>
                <a:cubicBezTo>
                  <a:pt x="314462" y="2107201"/>
                  <a:pt x="290532" y="2137507"/>
                  <a:pt x="278722" y="2172936"/>
                </a:cubicBezTo>
                <a:cubicBezTo>
                  <a:pt x="266784" y="2208751"/>
                  <a:pt x="261534" y="2221298"/>
                  <a:pt x="253670" y="2260618"/>
                </a:cubicBezTo>
                <a:cubicBezTo>
                  <a:pt x="248689" y="2285523"/>
                  <a:pt x="245319" y="2310723"/>
                  <a:pt x="241144" y="2335775"/>
                </a:cubicBezTo>
                <a:cubicBezTo>
                  <a:pt x="245319" y="2490263"/>
                  <a:pt x="245952" y="2644887"/>
                  <a:pt x="253670" y="2799238"/>
                </a:cubicBezTo>
                <a:cubicBezTo>
                  <a:pt x="254329" y="2812425"/>
                  <a:pt x="262994" y="2824007"/>
                  <a:pt x="266196" y="2836816"/>
                </a:cubicBezTo>
                <a:cubicBezTo>
                  <a:pt x="271360" y="2857470"/>
                  <a:pt x="274914" y="2878499"/>
                  <a:pt x="278722" y="2899446"/>
                </a:cubicBezTo>
                <a:cubicBezTo>
                  <a:pt x="283265" y="2924434"/>
                  <a:pt x="285738" y="2949809"/>
                  <a:pt x="291248" y="2974602"/>
                </a:cubicBezTo>
                <a:cubicBezTo>
                  <a:pt x="294112" y="2987491"/>
                  <a:pt x="300147" y="2999484"/>
                  <a:pt x="303774" y="3012180"/>
                </a:cubicBezTo>
                <a:cubicBezTo>
                  <a:pt x="335231" y="3122278"/>
                  <a:pt x="298793" y="3009763"/>
                  <a:pt x="328826" y="3099862"/>
                </a:cubicBezTo>
                <a:cubicBezTo>
                  <a:pt x="333001" y="3078985"/>
                  <a:pt x="339508" y="3058442"/>
                  <a:pt x="341352" y="3037232"/>
                </a:cubicBezTo>
                <a:cubicBezTo>
                  <a:pt x="350257" y="2934829"/>
                  <a:pt x="331860" y="2830749"/>
                  <a:pt x="378930" y="2736607"/>
                </a:cubicBezTo>
                <a:cubicBezTo>
                  <a:pt x="388266" y="2717934"/>
                  <a:pt x="402465" y="2701950"/>
                  <a:pt x="416508" y="2686503"/>
                </a:cubicBezTo>
                <a:cubicBezTo>
                  <a:pt x="444312" y="2655919"/>
                  <a:pt x="504190" y="2598821"/>
                  <a:pt x="504190" y="2598821"/>
                </a:cubicBezTo>
                <a:cubicBezTo>
                  <a:pt x="500015" y="2711555"/>
                  <a:pt x="502889" y="2824772"/>
                  <a:pt x="491664" y="2937024"/>
                </a:cubicBezTo>
                <a:cubicBezTo>
                  <a:pt x="487936" y="2974304"/>
                  <a:pt x="403087" y="3016952"/>
                  <a:pt x="391456" y="3024706"/>
                </a:cubicBezTo>
                <a:lnTo>
                  <a:pt x="353878" y="3049758"/>
                </a:lnTo>
                <a:cubicBezTo>
                  <a:pt x="345527" y="3028881"/>
                  <a:pt x="338882" y="3007239"/>
                  <a:pt x="328826" y="2987128"/>
                </a:cubicBezTo>
                <a:cubicBezTo>
                  <a:pt x="322093" y="2973663"/>
                  <a:pt x="305808" y="2964466"/>
                  <a:pt x="303774" y="2949550"/>
                </a:cubicBezTo>
                <a:cubicBezTo>
                  <a:pt x="293040" y="2870837"/>
                  <a:pt x="295423" y="2790887"/>
                  <a:pt x="291248" y="2711555"/>
                </a:cubicBezTo>
                <a:cubicBezTo>
                  <a:pt x="295423" y="2611347"/>
                  <a:pt x="296365" y="2510952"/>
                  <a:pt x="303774" y="2410931"/>
                </a:cubicBezTo>
                <a:cubicBezTo>
                  <a:pt x="304749" y="2397764"/>
                  <a:pt x="310395" y="2385163"/>
                  <a:pt x="316300" y="2373353"/>
                </a:cubicBezTo>
                <a:cubicBezTo>
                  <a:pt x="323033" y="2359888"/>
                  <a:pt x="332602" y="2348025"/>
                  <a:pt x="341352" y="2335775"/>
                </a:cubicBezTo>
                <a:cubicBezTo>
                  <a:pt x="349010" y="2325053"/>
                  <a:pt x="398574" y="2254990"/>
                  <a:pt x="416508" y="2248092"/>
                </a:cubicBezTo>
                <a:cubicBezTo>
                  <a:pt x="456250" y="2232807"/>
                  <a:pt x="541768" y="2223040"/>
                  <a:pt x="541768" y="2223040"/>
                </a:cubicBezTo>
                <a:cubicBezTo>
                  <a:pt x="554294" y="2214689"/>
                  <a:pt x="572613" y="2184523"/>
                  <a:pt x="579346" y="2197988"/>
                </a:cubicBezTo>
                <a:cubicBezTo>
                  <a:pt x="582821" y="2204938"/>
                  <a:pt x="565404" y="2291280"/>
                  <a:pt x="554294" y="2310723"/>
                </a:cubicBezTo>
                <a:cubicBezTo>
                  <a:pt x="519556" y="2371515"/>
                  <a:pt x="518051" y="2354314"/>
                  <a:pt x="466612" y="2398405"/>
                </a:cubicBezTo>
                <a:cubicBezTo>
                  <a:pt x="437596" y="2423276"/>
                  <a:pt x="422537" y="2441089"/>
                  <a:pt x="403982" y="2473561"/>
                </a:cubicBezTo>
                <a:cubicBezTo>
                  <a:pt x="356504" y="2556648"/>
                  <a:pt x="396517" y="2490979"/>
                  <a:pt x="366404" y="2561243"/>
                </a:cubicBezTo>
                <a:cubicBezTo>
                  <a:pt x="359048" y="2578406"/>
                  <a:pt x="347908" y="2593863"/>
                  <a:pt x="341352" y="2611347"/>
                </a:cubicBezTo>
                <a:cubicBezTo>
                  <a:pt x="306687" y="2703788"/>
                  <a:pt x="354543" y="2622876"/>
                  <a:pt x="303774" y="2699029"/>
                </a:cubicBezTo>
                <a:cubicBezTo>
                  <a:pt x="299599" y="2682328"/>
                  <a:pt x="297293" y="2665044"/>
                  <a:pt x="291248" y="2648925"/>
                </a:cubicBezTo>
                <a:cubicBezTo>
                  <a:pt x="284692" y="2631441"/>
                  <a:pt x="270725" y="2616936"/>
                  <a:pt x="266196" y="2598821"/>
                </a:cubicBezTo>
                <a:cubicBezTo>
                  <a:pt x="259370" y="2571519"/>
                  <a:pt x="243426" y="2389326"/>
                  <a:pt x="241144" y="2373353"/>
                </a:cubicBezTo>
                <a:cubicBezTo>
                  <a:pt x="234542" y="2327140"/>
                  <a:pt x="224443" y="2281495"/>
                  <a:pt x="216092" y="2235566"/>
                </a:cubicBezTo>
                <a:cubicBezTo>
                  <a:pt x="220267" y="2177111"/>
                  <a:pt x="218984" y="2118008"/>
                  <a:pt x="228618" y="2060202"/>
                </a:cubicBezTo>
                <a:cubicBezTo>
                  <a:pt x="235352" y="2019796"/>
                  <a:pt x="269650" y="1989582"/>
                  <a:pt x="303774" y="1972520"/>
                </a:cubicBezTo>
                <a:cubicBezTo>
                  <a:pt x="327393" y="1960710"/>
                  <a:pt x="353453" y="1954416"/>
                  <a:pt x="378930" y="1947468"/>
                </a:cubicBezTo>
                <a:cubicBezTo>
                  <a:pt x="479593" y="1920014"/>
                  <a:pt x="618384" y="1926522"/>
                  <a:pt x="704607" y="1922416"/>
                </a:cubicBezTo>
                <a:cubicBezTo>
                  <a:pt x="717133" y="1914065"/>
                  <a:pt x="728720" y="1904097"/>
                  <a:pt x="742185" y="1897364"/>
                </a:cubicBezTo>
                <a:cubicBezTo>
                  <a:pt x="773021" y="1881946"/>
                  <a:pt x="852101" y="1872782"/>
                  <a:pt x="704607" y="1897364"/>
                </a:cubicBezTo>
                <a:cubicBezTo>
                  <a:pt x="692081" y="1905715"/>
                  <a:pt x="680245" y="1915207"/>
                  <a:pt x="667029" y="1922416"/>
                </a:cubicBezTo>
                <a:cubicBezTo>
                  <a:pt x="634002" y="1940430"/>
                  <a:pt x="565384" y="1967454"/>
                  <a:pt x="529242" y="1997572"/>
                </a:cubicBezTo>
                <a:cubicBezTo>
                  <a:pt x="515633" y="2008913"/>
                  <a:pt x="505374" y="2023933"/>
                  <a:pt x="491664" y="2035150"/>
                </a:cubicBezTo>
                <a:cubicBezTo>
                  <a:pt x="459349" y="2061590"/>
                  <a:pt x="414617" y="2075565"/>
                  <a:pt x="391456" y="2110306"/>
                </a:cubicBezTo>
                <a:cubicBezTo>
                  <a:pt x="358053" y="2160410"/>
                  <a:pt x="378930" y="2139533"/>
                  <a:pt x="328826" y="2172936"/>
                </a:cubicBezTo>
                <a:cubicBezTo>
                  <a:pt x="324651" y="2156235"/>
                  <a:pt x="316300" y="2140047"/>
                  <a:pt x="316300" y="2122832"/>
                </a:cubicBezTo>
                <a:cubicBezTo>
                  <a:pt x="316300" y="2102095"/>
                  <a:pt x="348986" y="2048195"/>
                  <a:pt x="353878" y="2035150"/>
                </a:cubicBezTo>
                <a:cubicBezTo>
                  <a:pt x="359923" y="2019031"/>
                  <a:pt x="358705" y="2000444"/>
                  <a:pt x="366404" y="1985046"/>
                </a:cubicBezTo>
                <a:cubicBezTo>
                  <a:pt x="379869" y="1958116"/>
                  <a:pt x="416508" y="1909890"/>
                  <a:pt x="416508" y="1909890"/>
                </a:cubicBezTo>
                <a:cubicBezTo>
                  <a:pt x="442751" y="1804920"/>
                  <a:pt x="409416" y="1901738"/>
                  <a:pt x="454086" y="1834733"/>
                </a:cubicBezTo>
                <a:cubicBezTo>
                  <a:pt x="464444" y="1819196"/>
                  <a:pt x="464961" y="1796781"/>
                  <a:pt x="479138" y="1784629"/>
                </a:cubicBezTo>
                <a:cubicBezTo>
                  <a:pt x="496210" y="1769996"/>
                  <a:pt x="520437" y="1766687"/>
                  <a:pt x="541768" y="1759577"/>
                </a:cubicBezTo>
                <a:cubicBezTo>
                  <a:pt x="591680" y="1742940"/>
                  <a:pt x="611526" y="1746859"/>
                  <a:pt x="667029" y="1734525"/>
                </a:cubicBezTo>
                <a:cubicBezTo>
                  <a:pt x="679918" y="1731661"/>
                  <a:pt x="692081" y="1726174"/>
                  <a:pt x="704607" y="1721999"/>
                </a:cubicBezTo>
                <a:cubicBezTo>
                  <a:pt x="721308" y="1705298"/>
                  <a:pt x="735816" y="1686067"/>
                  <a:pt x="754711" y="1671895"/>
                </a:cubicBezTo>
                <a:cubicBezTo>
                  <a:pt x="769649" y="1660691"/>
                  <a:pt x="791611" y="1660047"/>
                  <a:pt x="804815" y="1646843"/>
                </a:cubicBezTo>
                <a:cubicBezTo>
                  <a:pt x="814151" y="1637507"/>
                  <a:pt x="811436" y="1621075"/>
                  <a:pt x="817341" y="1609265"/>
                </a:cubicBezTo>
                <a:cubicBezTo>
                  <a:pt x="824074" y="1595800"/>
                  <a:pt x="834042" y="1584213"/>
                  <a:pt x="842393" y="1571687"/>
                </a:cubicBezTo>
                <a:cubicBezTo>
                  <a:pt x="703505" y="1525391"/>
                  <a:pt x="769204" y="1542404"/>
                  <a:pt x="466612" y="1571687"/>
                </a:cubicBezTo>
                <a:cubicBezTo>
                  <a:pt x="448026" y="1573486"/>
                  <a:pt x="432045" y="1586381"/>
                  <a:pt x="416508" y="1596739"/>
                </a:cubicBezTo>
                <a:cubicBezTo>
                  <a:pt x="394263" y="1611569"/>
                  <a:pt x="374755" y="1630142"/>
                  <a:pt x="353878" y="1646843"/>
                </a:cubicBezTo>
                <a:lnTo>
                  <a:pt x="341352" y="1684421"/>
                </a:lnTo>
                <a:cubicBezTo>
                  <a:pt x="337177" y="1642668"/>
                  <a:pt x="338261" y="1600048"/>
                  <a:pt x="328826" y="1559161"/>
                </a:cubicBezTo>
                <a:cubicBezTo>
                  <a:pt x="325441" y="1544492"/>
                  <a:pt x="312524" y="1533833"/>
                  <a:pt x="303774" y="1521583"/>
                </a:cubicBezTo>
                <a:cubicBezTo>
                  <a:pt x="291640" y="1504595"/>
                  <a:pt x="278722" y="1488180"/>
                  <a:pt x="266196" y="1471479"/>
                </a:cubicBezTo>
                <a:cubicBezTo>
                  <a:pt x="262021" y="1458953"/>
                  <a:pt x="260994" y="1444887"/>
                  <a:pt x="253670" y="1433901"/>
                </a:cubicBezTo>
                <a:cubicBezTo>
                  <a:pt x="243844" y="1419162"/>
                  <a:pt x="224014" y="1412167"/>
                  <a:pt x="216092" y="1396323"/>
                </a:cubicBezTo>
                <a:cubicBezTo>
                  <a:pt x="206571" y="1377280"/>
                  <a:pt x="207741" y="1354569"/>
                  <a:pt x="203566" y="1333692"/>
                </a:cubicBezTo>
                <a:cubicBezTo>
                  <a:pt x="207741" y="1271062"/>
                  <a:pt x="199576" y="1206359"/>
                  <a:pt x="216092" y="1145802"/>
                </a:cubicBezTo>
                <a:cubicBezTo>
                  <a:pt x="221005" y="1127787"/>
                  <a:pt x="231248" y="1180072"/>
                  <a:pt x="241144" y="1195906"/>
                </a:cubicBezTo>
                <a:cubicBezTo>
                  <a:pt x="252209" y="1213609"/>
                  <a:pt x="267657" y="1228307"/>
                  <a:pt x="278722" y="1246010"/>
                </a:cubicBezTo>
                <a:cubicBezTo>
                  <a:pt x="316489" y="1306437"/>
                  <a:pt x="293054" y="1279451"/>
                  <a:pt x="316300" y="1333692"/>
                </a:cubicBezTo>
                <a:cubicBezTo>
                  <a:pt x="323656" y="1350855"/>
                  <a:pt x="333001" y="1367095"/>
                  <a:pt x="341352" y="1383796"/>
                </a:cubicBezTo>
                <a:cubicBezTo>
                  <a:pt x="345527" y="1408848"/>
                  <a:pt x="348897" y="1434048"/>
                  <a:pt x="353878" y="1458953"/>
                </a:cubicBezTo>
                <a:cubicBezTo>
                  <a:pt x="357254" y="1475834"/>
                  <a:pt x="363324" y="1492119"/>
                  <a:pt x="366404" y="1509057"/>
                </a:cubicBezTo>
                <a:cubicBezTo>
                  <a:pt x="371685" y="1538105"/>
                  <a:pt x="374755" y="1567512"/>
                  <a:pt x="378930" y="1596739"/>
                </a:cubicBezTo>
                <a:cubicBezTo>
                  <a:pt x="383105" y="1580038"/>
                  <a:pt x="386727" y="1563188"/>
                  <a:pt x="391456" y="1546635"/>
                </a:cubicBezTo>
                <a:cubicBezTo>
                  <a:pt x="395083" y="1533939"/>
                  <a:pt x="403982" y="1522261"/>
                  <a:pt x="403982" y="1509057"/>
                </a:cubicBezTo>
                <a:cubicBezTo>
                  <a:pt x="403982" y="1437953"/>
                  <a:pt x="401512" y="1366503"/>
                  <a:pt x="391456" y="1296114"/>
                </a:cubicBezTo>
                <a:cubicBezTo>
                  <a:pt x="388815" y="1277629"/>
                  <a:pt x="373760" y="1263173"/>
                  <a:pt x="366404" y="1246010"/>
                </a:cubicBezTo>
                <a:cubicBezTo>
                  <a:pt x="361203" y="1233874"/>
                  <a:pt x="359783" y="1220242"/>
                  <a:pt x="353878" y="1208432"/>
                </a:cubicBezTo>
                <a:cubicBezTo>
                  <a:pt x="347145" y="1194967"/>
                  <a:pt x="336295" y="1183925"/>
                  <a:pt x="328826" y="1170854"/>
                </a:cubicBezTo>
                <a:cubicBezTo>
                  <a:pt x="265257" y="1059608"/>
                  <a:pt x="339757" y="1174725"/>
                  <a:pt x="278722" y="1083172"/>
                </a:cubicBezTo>
                <a:cubicBezTo>
                  <a:pt x="274547" y="1053945"/>
                  <a:pt x="266196" y="1025014"/>
                  <a:pt x="266196" y="995490"/>
                </a:cubicBezTo>
                <a:cubicBezTo>
                  <a:pt x="266196" y="920218"/>
                  <a:pt x="249071" y="839207"/>
                  <a:pt x="278722" y="770021"/>
                </a:cubicBezTo>
                <a:cubicBezTo>
                  <a:pt x="289253" y="745447"/>
                  <a:pt x="323467" y="800253"/>
                  <a:pt x="341352" y="820125"/>
                </a:cubicBezTo>
                <a:cubicBezTo>
                  <a:pt x="393212" y="877748"/>
                  <a:pt x="388277" y="894391"/>
                  <a:pt x="416508" y="957912"/>
                </a:cubicBezTo>
                <a:cubicBezTo>
                  <a:pt x="424092" y="974975"/>
                  <a:pt x="433209" y="991315"/>
                  <a:pt x="441560" y="1008016"/>
                </a:cubicBezTo>
                <a:cubicBezTo>
                  <a:pt x="445735" y="1041419"/>
                  <a:pt x="454086" y="1074561"/>
                  <a:pt x="454086" y="1108224"/>
                </a:cubicBezTo>
                <a:cubicBezTo>
                  <a:pt x="454086" y="1191835"/>
                  <a:pt x="412202" y="1280457"/>
                  <a:pt x="441560" y="1358744"/>
                </a:cubicBezTo>
                <a:cubicBezTo>
                  <a:pt x="460104" y="1408196"/>
                  <a:pt x="462368" y="1252376"/>
                  <a:pt x="491664" y="1208432"/>
                </a:cubicBezTo>
                <a:cubicBezTo>
                  <a:pt x="524040" y="1159868"/>
                  <a:pt x="511955" y="1185136"/>
                  <a:pt x="529242" y="1133276"/>
                </a:cubicBezTo>
                <a:cubicBezTo>
                  <a:pt x="526818" y="1096921"/>
                  <a:pt x="531576" y="930097"/>
                  <a:pt x="491664" y="870229"/>
                </a:cubicBezTo>
                <a:lnTo>
                  <a:pt x="466612" y="832651"/>
                </a:lnTo>
                <a:cubicBezTo>
                  <a:pt x="462437" y="815950"/>
                  <a:pt x="460867" y="798370"/>
                  <a:pt x="454086" y="782547"/>
                </a:cubicBezTo>
                <a:cubicBezTo>
                  <a:pt x="437994" y="744998"/>
                  <a:pt x="405067" y="724736"/>
                  <a:pt x="378930" y="694865"/>
                </a:cubicBezTo>
                <a:cubicBezTo>
                  <a:pt x="365183" y="679154"/>
                  <a:pt x="353878" y="661462"/>
                  <a:pt x="341352" y="644761"/>
                </a:cubicBezTo>
                <a:cubicBezTo>
                  <a:pt x="313328" y="560689"/>
                  <a:pt x="314419" y="579953"/>
                  <a:pt x="341352" y="431818"/>
                </a:cubicBezTo>
                <a:cubicBezTo>
                  <a:pt x="343714" y="418827"/>
                  <a:pt x="347085" y="458074"/>
                  <a:pt x="353878" y="469396"/>
                </a:cubicBezTo>
                <a:cubicBezTo>
                  <a:pt x="359954" y="479523"/>
                  <a:pt x="370579" y="486098"/>
                  <a:pt x="378930" y="494449"/>
                </a:cubicBezTo>
                <a:cubicBezTo>
                  <a:pt x="405800" y="575058"/>
                  <a:pt x="370391" y="487505"/>
                  <a:pt x="429034" y="569605"/>
                </a:cubicBezTo>
                <a:cubicBezTo>
                  <a:pt x="439887" y="584800"/>
                  <a:pt x="446730" y="602546"/>
                  <a:pt x="454086" y="619709"/>
                </a:cubicBezTo>
                <a:cubicBezTo>
                  <a:pt x="459287" y="631845"/>
                  <a:pt x="459288" y="646301"/>
                  <a:pt x="466612" y="657287"/>
                </a:cubicBezTo>
                <a:cubicBezTo>
                  <a:pt x="476438" y="672026"/>
                  <a:pt x="491664" y="682339"/>
                  <a:pt x="504190" y="694865"/>
                </a:cubicBezTo>
                <a:cubicBezTo>
                  <a:pt x="546457" y="821667"/>
                  <a:pt x="527217" y="743692"/>
                  <a:pt x="541768" y="932859"/>
                </a:cubicBezTo>
                <a:cubicBezTo>
                  <a:pt x="550119" y="916158"/>
                  <a:pt x="560264" y="900239"/>
                  <a:pt x="566820" y="882755"/>
                </a:cubicBezTo>
                <a:cubicBezTo>
                  <a:pt x="572865" y="866636"/>
                  <a:pt x="569474" y="846754"/>
                  <a:pt x="579346" y="832651"/>
                </a:cubicBezTo>
                <a:cubicBezTo>
                  <a:pt x="599663" y="803626"/>
                  <a:pt x="629451" y="782547"/>
                  <a:pt x="654503" y="757495"/>
                </a:cubicBezTo>
                <a:lnTo>
                  <a:pt x="692081" y="719917"/>
                </a:lnTo>
                <a:cubicBezTo>
                  <a:pt x="767237" y="724092"/>
                  <a:pt x="844525" y="714187"/>
                  <a:pt x="917549" y="732443"/>
                </a:cubicBezTo>
                <a:cubicBezTo>
                  <a:pt x="932154" y="736094"/>
                  <a:pt x="899966" y="756950"/>
                  <a:pt x="892497" y="770021"/>
                </a:cubicBezTo>
                <a:cubicBezTo>
                  <a:pt x="883233" y="786233"/>
                  <a:pt x="874801" y="802962"/>
                  <a:pt x="867445" y="820125"/>
                </a:cubicBezTo>
                <a:cubicBezTo>
                  <a:pt x="857442" y="843466"/>
                  <a:pt x="853939" y="879233"/>
                  <a:pt x="829867" y="895281"/>
                </a:cubicBezTo>
                <a:cubicBezTo>
                  <a:pt x="815543" y="904830"/>
                  <a:pt x="796893" y="906094"/>
                  <a:pt x="779763" y="907807"/>
                </a:cubicBezTo>
                <a:cubicBezTo>
                  <a:pt x="713159" y="914467"/>
                  <a:pt x="646152" y="916158"/>
                  <a:pt x="579346" y="920333"/>
                </a:cubicBezTo>
                <a:cubicBezTo>
                  <a:pt x="562645" y="924508"/>
                  <a:pt x="542685" y="922105"/>
                  <a:pt x="529242" y="932859"/>
                </a:cubicBezTo>
                <a:cubicBezTo>
                  <a:pt x="518932" y="941107"/>
                  <a:pt x="519918" y="957628"/>
                  <a:pt x="516716" y="970438"/>
                </a:cubicBezTo>
                <a:cubicBezTo>
                  <a:pt x="511552" y="991092"/>
                  <a:pt x="507427" y="1012025"/>
                  <a:pt x="504190" y="1033068"/>
                </a:cubicBezTo>
                <a:cubicBezTo>
                  <a:pt x="486581" y="1147526"/>
                  <a:pt x="461080" y="1143471"/>
                  <a:pt x="529242" y="1120750"/>
                </a:cubicBezTo>
                <a:cubicBezTo>
                  <a:pt x="541768" y="1108224"/>
                  <a:pt x="552837" y="1094048"/>
                  <a:pt x="566820" y="1083172"/>
                </a:cubicBezTo>
                <a:cubicBezTo>
                  <a:pt x="590587" y="1064687"/>
                  <a:pt x="641977" y="1033068"/>
                  <a:pt x="641977" y="1033068"/>
                </a:cubicBezTo>
                <a:cubicBezTo>
                  <a:pt x="998812" y="1056857"/>
                  <a:pt x="727348" y="1027595"/>
                  <a:pt x="879971" y="1058120"/>
                </a:cubicBezTo>
                <a:cubicBezTo>
                  <a:pt x="990196" y="1080165"/>
                  <a:pt x="919572" y="1058794"/>
                  <a:pt x="992705" y="1083172"/>
                </a:cubicBezTo>
                <a:cubicBezTo>
                  <a:pt x="980179" y="1091523"/>
                  <a:pt x="969409" y="1103463"/>
                  <a:pt x="955127" y="1108224"/>
                </a:cubicBezTo>
                <a:cubicBezTo>
                  <a:pt x="887183" y="1130872"/>
                  <a:pt x="812687" y="1136989"/>
                  <a:pt x="742185" y="1145802"/>
                </a:cubicBezTo>
                <a:cubicBezTo>
                  <a:pt x="725484" y="1154153"/>
                  <a:pt x="709244" y="1163498"/>
                  <a:pt x="692081" y="1170854"/>
                </a:cubicBezTo>
                <a:cubicBezTo>
                  <a:pt x="659340" y="1184886"/>
                  <a:pt x="639711" y="1185312"/>
                  <a:pt x="604399" y="1195906"/>
                </a:cubicBezTo>
                <a:cubicBezTo>
                  <a:pt x="451918" y="1241650"/>
                  <a:pt x="594622" y="1204613"/>
                  <a:pt x="479138" y="1233484"/>
                </a:cubicBezTo>
                <a:cubicBezTo>
                  <a:pt x="466612" y="1246010"/>
                  <a:pt x="449482" y="1255218"/>
                  <a:pt x="441560" y="1271062"/>
                </a:cubicBezTo>
                <a:cubicBezTo>
                  <a:pt x="432039" y="1290104"/>
                  <a:pt x="434198" y="1313038"/>
                  <a:pt x="429034" y="1333692"/>
                </a:cubicBezTo>
                <a:cubicBezTo>
                  <a:pt x="425832" y="1346501"/>
                  <a:pt x="420683" y="1358744"/>
                  <a:pt x="416508" y="1371270"/>
                </a:cubicBezTo>
                <a:cubicBezTo>
                  <a:pt x="412333" y="1404673"/>
                  <a:pt x="397380" y="1438470"/>
                  <a:pt x="403982" y="1471479"/>
                </a:cubicBezTo>
                <a:cubicBezTo>
                  <a:pt x="406934" y="1486241"/>
                  <a:pt x="418389" y="1444546"/>
                  <a:pt x="429034" y="1433901"/>
                </a:cubicBezTo>
                <a:cubicBezTo>
                  <a:pt x="443796" y="1419139"/>
                  <a:pt x="463100" y="1409688"/>
                  <a:pt x="479138" y="1396323"/>
                </a:cubicBezTo>
                <a:cubicBezTo>
                  <a:pt x="524990" y="1358112"/>
                  <a:pt x="480169" y="1379277"/>
                  <a:pt x="541768" y="1358744"/>
                </a:cubicBezTo>
                <a:cubicBezTo>
                  <a:pt x="654502" y="1362919"/>
                  <a:pt x="768149" y="1356360"/>
                  <a:pt x="879971" y="1371270"/>
                </a:cubicBezTo>
                <a:cubicBezTo>
                  <a:pt x="897530" y="1373611"/>
                  <a:pt x="933997" y="1402270"/>
                  <a:pt x="917549" y="1408849"/>
                </a:cubicBezTo>
                <a:cubicBezTo>
                  <a:pt x="867003" y="1429068"/>
                  <a:pt x="808990" y="1417200"/>
                  <a:pt x="754711" y="1421375"/>
                </a:cubicBezTo>
                <a:cubicBezTo>
                  <a:pt x="742185" y="1425550"/>
                  <a:pt x="728943" y="1427996"/>
                  <a:pt x="717133" y="1433901"/>
                </a:cubicBezTo>
                <a:cubicBezTo>
                  <a:pt x="655903" y="1464516"/>
                  <a:pt x="704945" y="1455737"/>
                  <a:pt x="641977" y="1471479"/>
                </a:cubicBezTo>
                <a:cubicBezTo>
                  <a:pt x="549785" y="1494527"/>
                  <a:pt x="418206" y="1500967"/>
                  <a:pt x="341352" y="1509057"/>
                </a:cubicBezTo>
                <a:cubicBezTo>
                  <a:pt x="315814" y="1585672"/>
                  <a:pt x="322142" y="1549951"/>
                  <a:pt x="341352" y="1684421"/>
                </a:cubicBezTo>
                <a:cubicBezTo>
                  <a:pt x="343219" y="1697492"/>
                  <a:pt x="353878" y="1735203"/>
                  <a:pt x="353878" y="1721999"/>
                </a:cubicBezTo>
                <a:cubicBezTo>
                  <a:pt x="353878" y="1672428"/>
                  <a:pt x="316222" y="1634201"/>
                  <a:pt x="291248" y="1596739"/>
                </a:cubicBezTo>
                <a:cubicBezTo>
                  <a:pt x="258872" y="1548175"/>
                  <a:pt x="280478" y="1563922"/>
                  <a:pt x="228618" y="1546635"/>
                </a:cubicBezTo>
                <a:cubicBezTo>
                  <a:pt x="211627" y="1533891"/>
                  <a:pt x="163322" y="1496215"/>
                  <a:pt x="140936" y="1484005"/>
                </a:cubicBezTo>
                <a:cubicBezTo>
                  <a:pt x="108150" y="1466122"/>
                  <a:pt x="40727" y="1433901"/>
                  <a:pt x="40727" y="1433901"/>
                </a:cubicBezTo>
                <a:cubicBezTo>
                  <a:pt x="36552" y="1446427"/>
                  <a:pt x="28201" y="1458275"/>
                  <a:pt x="28201" y="1471479"/>
                </a:cubicBezTo>
                <a:cubicBezTo>
                  <a:pt x="28201" y="1513441"/>
                  <a:pt x="34346" y="1555265"/>
                  <a:pt x="40727" y="1596739"/>
                </a:cubicBezTo>
                <a:cubicBezTo>
                  <a:pt x="44206" y="1619353"/>
                  <a:pt x="68493" y="1668722"/>
                  <a:pt x="78305" y="1684421"/>
                </a:cubicBezTo>
                <a:cubicBezTo>
                  <a:pt x="95051" y="1711215"/>
                  <a:pt x="120048" y="1748439"/>
                  <a:pt x="153462" y="1759577"/>
                </a:cubicBezTo>
                <a:cubicBezTo>
                  <a:pt x="202458" y="1775909"/>
                  <a:pt x="254778" y="1780823"/>
                  <a:pt x="303774" y="1797155"/>
                </a:cubicBezTo>
                <a:cubicBezTo>
                  <a:pt x="316300" y="1801330"/>
                  <a:pt x="328614" y="1806207"/>
                  <a:pt x="341352" y="1809681"/>
                </a:cubicBezTo>
                <a:cubicBezTo>
                  <a:pt x="374569" y="1818740"/>
                  <a:pt x="441560" y="1834733"/>
                  <a:pt x="441560" y="1834733"/>
                </a:cubicBezTo>
                <a:cubicBezTo>
                  <a:pt x="437385" y="1876487"/>
                  <a:pt x="434580" y="1918400"/>
                  <a:pt x="429034" y="1959994"/>
                </a:cubicBezTo>
                <a:cubicBezTo>
                  <a:pt x="426220" y="1981097"/>
                  <a:pt x="420316" y="2001677"/>
                  <a:pt x="416508" y="2022624"/>
                </a:cubicBezTo>
                <a:cubicBezTo>
                  <a:pt x="411965" y="2047612"/>
                  <a:pt x="408157" y="2072728"/>
                  <a:pt x="403982" y="2097780"/>
                </a:cubicBezTo>
                <a:cubicBezTo>
                  <a:pt x="383325" y="2046137"/>
                  <a:pt x="370544" y="2001712"/>
                  <a:pt x="328826" y="1959994"/>
                </a:cubicBezTo>
                <a:cubicBezTo>
                  <a:pt x="312125" y="1943293"/>
                  <a:pt x="299369" y="1921361"/>
                  <a:pt x="278722" y="1909890"/>
                </a:cubicBezTo>
                <a:cubicBezTo>
                  <a:pt x="260111" y="1899551"/>
                  <a:pt x="236969" y="1901539"/>
                  <a:pt x="216092" y="1897364"/>
                </a:cubicBezTo>
                <a:cubicBezTo>
                  <a:pt x="203566" y="1889013"/>
                  <a:pt x="192271" y="1878426"/>
                  <a:pt x="178514" y="1872312"/>
                </a:cubicBezTo>
                <a:cubicBezTo>
                  <a:pt x="154383" y="1861587"/>
                  <a:pt x="103357" y="1847259"/>
                  <a:pt x="103357" y="1847259"/>
                </a:cubicBezTo>
                <a:cubicBezTo>
                  <a:pt x="78305" y="1855610"/>
                  <a:pt x="45106" y="1852025"/>
                  <a:pt x="28201" y="1872312"/>
                </a:cubicBezTo>
                <a:cubicBezTo>
                  <a:pt x="17180" y="1885537"/>
                  <a:pt x="35780" y="1905927"/>
                  <a:pt x="40727" y="1922416"/>
                </a:cubicBezTo>
                <a:cubicBezTo>
                  <a:pt x="89201" y="2083996"/>
                  <a:pt x="40492" y="1934473"/>
                  <a:pt x="90831" y="2035150"/>
                </a:cubicBezTo>
                <a:cubicBezTo>
                  <a:pt x="96736" y="2046960"/>
                  <a:pt x="94904" y="2062585"/>
                  <a:pt x="103357" y="2072728"/>
                </a:cubicBezTo>
                <a:cubicBezTo>
                  <a:pt x="116722" y="2088766"/>
                  <a:pt x="137750" y="2096559"/>
                  <a:pt x="153462" y="2110306"/>
                </a:cubicBezTo>
                <a:cubicBezTo>
                  <a:pt x="171237" y="2125859"/>
                  <a:pt x="182831" y="2149100"/>
                  <a:pt x="203566" y="2160410"/>
                </a:cubicBezTo>
                <a:cubicBezTo>
                  <a:pt x="230251" y="2174966"/>
                  <a:pt x="262411" y="2175850"/>
                  <a:pt x="291248" y="2185462"/>
                </a:cubicBezTo>
                <a:cubicBezTo>
                  <a:pt x="312579" y="2192572"/>
                  <a:pt x="332387" y="2203902"/>
                  <a:pt x="353878" y="2210514"/>
                </a:cubicBezTo>
                <a:cubicBezTo>
                  <a:pt x="386786" y="2220640"/>
                  <a:pt x="454086" y="2235566"/>
                  <a:pt x="454086" y="2235566"/>
                </a:cubicBezTo>
                <a:cubicBezTo>
                  <a:pt x="441560" y="2239741"/>
                  <a:pt x="428871" y="2243456"/>
                  <a:pt x="416508" y="2248092"/>
                </a:cubicBezTo>
                <a:cubicBezTo>
                  <a:pt x="402323" y="2253411"/>
                  <a:pt x="339562" y="2280501"/>
                  <a:pt x="316300" y="2285670"/>
                </a:cubicBezTo>
                <a:cubicBezTo>
                  <a:pt x="224227" y="2306131"/>
                  <a:pt x="137067" y="2304701"/>
                  <a:pt x="40727" y="2310723"/>
                </a:cubicBezTo>
                <a:cubicBezTo>
                  <a:pt x="49078" y="2373353"/>
                  <a:pt x="49830" y="2437475"/>
                  <a:pt x="65779" y="2498613"/>
                </a:cubicBezTo>
                <a:cubicBezTo>
                  <a:pt x="73705" y="2528996"/>
                  <a:pt x="104484" y="2597836"/>
                  <a:pt x="140936" y="2623873"/>
                </a:cubicBezTo>
                <a:cubicBezTo>
                  <a:pt x="160747" y="2638024"/>
                  <a:pt x="181790" y="2650563"/>
                  <a:pt x="203566" y="2661451"/>
                </a:cubicBezTo>
                <a:cubicBezTo>
                  <a:pt x="223677" y="2671507"/>
                  <a:pt x="246085" y="2676447"/>
                  <a:pt x="266196" y="2686503"/>
                </a:cubicBezTo>
                <a:cubicBezTo>
                  <a:pt x="279661" y="2693236"/>
                  <a:pt x="290703" y="2704086"/>
                  <a:pt x="303774" y="2711555"/>
                </a:cubicBezTo>
                <a:cubicBezTo>
                  <a:pt x="319986" y="2720819"/>
                  <a:pt x="337177" y="2728256"/>
                  <a:pt x="353878" y="2736607"/>
                </a:cubicBezTo>
                <a:cubicBezTo>
                  <a:pt x="335392" y="2708879"/>
                  <a:pt x="320182" y="2680740"/>
                  <a:pt x="291248" y="2661451"/>
                </a:cubicBezTo>
                <a:cubicBezTo>
                  <a:pt x="280262" y="2654127"/>
                  <a:pt x="266196" y="2653100"/>
                  <a:pt x="253670" y="2648925"/>
                </a:cubicBezTo>
                <a:cubicBezTo>
                  <a:pt x="134661" y="2506115"/>
                  <a:pt x="230707" y="2626796"/>
                  <a:pt x="165988" y="2536191"/>
                </a:cubicBezTo>
                <a:cubicBezTo>
                  <a:pt x="127451" y="2482240"/>
                  <a:pt x="128581" y="2494840"/>
                  <a:pt x="103357" y="2435983"/>
                </a:cubicBezTo>
                <a:cubicBezTo>
                  <a:pt x="83836" y="2390433"/>
                  <a:pt x="91009" y="2380417"/>
                  <a:pt x="78305" y="2323249"/>
                </a:cubicBezTo>
                <a:cubicBezTo>
                  <a:pt x="75441" y="2310360"/>
                  <a:pt x="69954" y="2298196"/>
                  <a:pt x="65779" y="2285670"/>
                </a:cubicBezTo>
                <a:cubicBezTo>
                  <a:pt x="78305" y="2256443"/>
                  <a:pt x="71559" y="2197988"/>
                  <a:pt x="103357" y="2197988"/>
                </a:cubicBezTo>
                <a:cubicBezTo>
                  <a:pt x="106709" y="2197988"/>
                  <a:pt x="169481" y="2313192"/>
                  <a:pt x="178514" y="2335775"/>
                </a:cubicBezTo>
                <a:cubicBezTo>
                  <a:pt x="188321" y="2360293"/>
                  <a:pt x="203566" y="2410931"/>
                  <a:pt x="203566" y="2410931"/>
                </a:cubicBezTo>
                <a:cubicBezTo>
                  <a:pt x="207741" y="2461035"/>
                  <a:pt x="209856" y="2511354"/>
                  <a:pt x="216092" y="2561243"/>
                </a:cubicBezTo>
                <a:cubicBezTo>
                  <a:pt x="218227" y="2578325"/>
                  <a:pt x="216445" y="2599174"/>
                  <a:pt x="228618" y="2611347"/>
                </a:cubicBezTo>
                <a:cubicBezTo>
                  <a:pt x="264657" y="2647386"/>
                  <a:pt x="311974" y="2670018"/>
                  <a:pt x="353878" y="2699029"/>
                </a:cubicBezTo>
                <a:cubicBezTo>
                  <a:pt x="366256" y="2707598"/>
                  <a:pt x="391456" y="2724081"/>
                  <a:pt x="391456" y="2724081"/>
                </a:cubicBezTo>
                <a:cubicBezTo>
                  <a:pt x="403982" y="2744958"/>
                  <a:pt x="420714" y="2763831"/>
                  <a:pt x="429034" y="2786712"/>
                </a:cubicBezTo>
                <a:cubicBezTo>
                  <a:pt x="437713" y="2810580"/>
                  <a:pt x="466958" y="2861868"/>
                  <a:pt x="441560" y="2861868"/>
                </a:cubicBezTo>
                <a:cubicBezTo>
                  <a:pt x="415153" y="2861868"/>
                  <a:pt x="442864" y="2788359"/>
                  <a:pt x="416508" y="2786712"/>
                </a:cubicBezTo>
                <a:lnTo>
                  <a:pt x="216092" y="2774186"/>
                </a:lnTo>
                <a:cubicBezTo>
                  <a:pt x="203566" y="2770010"/>
                  <a:pt x="188824" y="2769907"/>
                  <a:pt x="178514" y="2761659"/>
                </a:cubicBezTo>
                <a:cubicBezTo>
                  <a:pt x="150263" y="2739058"/>
                  <a:pt x="149851" y="2705179"/>
                  <a:pt x="140936" y="2673977"/>
                </a:cubicBezTo>
                <a:cubicBezTo>
                  <a:pt x="137309" y="2661281"/>
                  <a:pt x="137745" y="2645735"/>
                  <a:pt x="128409" y="2636399"/>
                </a:cubicBezTo>
                <a:cubicBezTo>
                  <a:pt x="119073" y="2627063"/>
                  <a:pt x="102641" y="2629778"/>
                  <a:pt x="90831" y="2623873"/>
                </a:cubicBezTo>
                <a:cubicBezTo>
                  <a:pt x="-6297" y="2575309"/>
                  <a:pt x="110128" y="2617779"/>
                  <a:pt x="15675" y="2586295"/>
                </a:cubicBezTo>
                <a:cubicBezTo>
                  <a:pt x="-9329" y="2661306"/>
                  <a:pt x="-681" y="2618284"/>
                  <a:pt x="15675" y="2749133"/>
                </a:cubicBezTo>
                <a:cubicBezTo>
                  <a:pt x="16724" y="2757527"/>
                  <a:pt x="27264" y="2841674"/>
                  <a:pt x="40727" y="2861868"/>
                </a:cubicBezTo>
                <a:cubicBezTo>
                  <a:pt x="50553" y="2876607"/>
                  <a:pt x="67429" y="2885463"/>
                  <a:pt x="78305" y="2899446"/>
                </a:cubicBezTo>
                <a:cubicBezTo>
                  <a:pt x="96790" y="2923212"/>
                  <a:pt x="104898" y="2955793"/>
                  <a:pt x="128409" y="2974602"/>
                </a:cubicBezTo>
                <a:cubicBezTo>
                  <a:pt x="149030" y="2991099"/>
                  <a:pt x="178514" y="2991303"/>
                  <a:pt x="203566" y="2999654"/>
                </a:cubicBezTo>
                <a:cubicBezTo>
                  <a:pt x="216092" y="3012180"/>
                  <a:pt x="226405" y="3027406"/>
                  <a:pt x="241144" y="3037232"/>
                </a:cubicBezTo>
                <a:cubicBezTo>
                  <a:pt x="252130" y="3044556"/>
                  <a:pt x="269386" y="3040422"/>
                  <a:pt x="278722" y="3049758"/>
                </a:cubicBezTo>
                <a:cubicBezTo>
                  <a:pt x="288058" y="3059094"/>
                  <a:pt x="287073" y="3074810"/>
                  <a:pt x="291248" y="3087336"/>
                </a:cubicBezTo>
                <a:cubicBezTo>
                  <a:pt x="287073" y="3116563"/>
                  <a:pt x="284512" y="3146067"/>
                  <a:pt x="278722" y="3175018"/>
                </a:cubicBezTo>
                <a:cubicBezTo>
                  <a:pt x="272579" y="3205735"/>
                  <a:pt x="254723" y="3235542"/>
                  <a:pt x="241144" y="3262701"/>
                </a:cubicBezTo>
                <a:cubicBezTo>
                  <a:pt x="213790" y="3153284"/>
                  <a:pt x="248542" y="3280992"/>
                  <a:pt x="191040" y="3124914"/>
                </a:cubicBezTo>
                <a:cubicBezTo>
                  <a:pt x="172782" y="3075356"/>
                  <a:pt x="140936" y="2974602"/>
                  <a:pt x="140936" y="2974602"/>
                </a:cubicBezTo>
                <a:cubicBezTo>
                  <a:pt x="42849" y="3131539"/>
                  <a:pt x="99095" y="3015281"/>
                  <a:pt x="65779" y="3137440"/>
                </a:cubicBezTo>
                <a:cubicBezTo>
                  <a:pt x="58831" y="3162917"/>
                  <a:pt x="32376" y="3237648"/>
                  <a:pt x="40727" y="3212596"/>
                </a:cubicBezTo>
                <a:lnTo>
                  <a:pt x="78305" y="3099862"/>
                </a:lnTo>
                <a:cubicBezTo>
                  <a:pt x="95006" y="3158317"/>
                  <a:pt x="112138" y="3216651"/>
                  <a:pt x="128409" y="3275227"/>
                </a:cubicBezTo>
                <a:cubicBezTo>
                  <a:pt x="133017" y="3291814"/>
                  <a:pt x="127493" y="3336085"/>
                  <a:pt x="140936" y="3325331"/>
                </a:cubicBezTo>
                <a:cubicBezTo>
                  <a:pt x="189842" y="3286206"/>
                  <a:pt x="213575" y="3223132"/>
                  <a:pt x="253670" y="3175018"/>
                </a:cubicBezTo>
                <a:cubicBezTo>
                  <a:pt x="276351" y="3147801"/>
                  <a:pt x="303774" y="3124914"/>
                  <a:pt x="328826" y="3099862"/>
                </a:cubicBezTo>
                <a:cubicBezTo>
                  <a:pt x="362229" y="3137440"/>
                  <a:pt x="401145" y="3170762"/>
                  <a:pt x="429034" y="3212596"/>
                </a:cubicBezTo>
                <a:cubicBezTo>
                  <a:pt x="443682" y="3234568"/>
                  <a:pt x="444606" y="3263106"/>
                  <a:pt x="454086" y="3287753"/>
                </a:cubicBezTo>
                <a:cubicBezTo>
                  <a:pt x="465501" y="3317432"/>
                  <a:pt x="479138" y="3346208"/>
                  <a:pt x="491664" y="3375435"/>
                </a:cubicBezTo>
                <a:cubicBezTo>
                  <a:pt x="495683" y="3360965"/>
                  <a:pt x="576676" y="3004937"/>
                  <a:pt x="641977" y="2987128"/>
                </a:cubicBezTo>
                <a:cubicBezTo>
                  <a:pt x="685362" y="2975296"/>
                  <a:pt x="675380" y="3070635"/>
                  <a:pt x="692081" y="3112388"/>
                </a:cubicBezTo>
                <a:cubicBezTo>
                  <a:pt x="708782" y="3095687"/>
                  <a:pt x="730875" y="3083019"/>
                  <a:pt x="742185" y="3062284"/>
                </a:cubicBezTo>
                <a:cubicBezTo>
                  <a:pt x="793925" y="2967427"/>
                  <a:pt x="726806" y="2954386"/>
                  <a:pt x="817341" y="2999654"/>
                </a:cubicBezTo>
                <a:cubicBezTo>
                  <a:pt x="834042" y="3058109"/>
                  <a:pt x="849976" y="3116788"/>
                  <a:pt x="867445" y="3175018"/>
                </a:cubicBezTo>
                <a:cubicBezTo>
                  <a:pt x="875033" y="3200312"/>
                  <a:pt x="882690" y="3274694"/>
                  <a:pt x="892497" y="3250175"/>
                </a:cubicBezTo>
                <a:cubicBezTo>
                  <a:pt x="917501" y="3187665"/>
                  <a:pt x="909198" y="3116564"/>
                  <a:pt x="917549" y="3049758"/>
                </a:cubicBezTo>
                <a:cubicBezTo>
                  <a:pt x="930075" y="3070635"/>
                  <a:pt x="949222" y="3088769"/>
                  <a:pt x="955127" y="3112388"/>
                </a:cubicBezTo>
                <a:cubicBezTo>
                  <a:pt x="1030806" y="3415107"/>
                  <a:pt x="937690" y="3215300"/>
                  <a:pt x="1005231" y="3350383"/>
                </a:cubicBezTo>
                <a:cubicBezTo>
                  <a:pt x="1021933" y="3275227"/>
                  <a:pt x="1035902" y="3199411"/>
                  <a:pt x="1055336" y="3124914"/>
                </a:cubicBezTo>
                <a:cubicBezTo>
                  <a:pt x="1061012" y="3103157"/>
                  <a:pt x="1063466" y="3047478"/>
                  <a:pt x="1080388" y="3062284"/>
                </a:cubicBezTo>
                <a:cubicBezTo>
                  <a:pt x="1122546" y="3099172"/>
                  <a:pt x="1130492" y="3162492"/>
                  <a:pt x="1155544" y="3212596"/>
                </a:cubicBezTo>
                <a:cubicBezTo>
                  <a:pt x="1163895" y="3250174"/>
                  <a:pt x="1153376" y="3352551"/>
                  <a:pt x="1180596" y="3325331"/>
                </a:cubicBezTo>
                <a:cubicBezTo>
                  <a:pt x="1210268" y="3295659"/>
                  <a:pt x="1187703" y="3237155"/>
                  <a:pt x="1168070" y="3200070"/>
                </a:cubicBezTo>
                <a:cubicBezTo>
                  <a:pt x="1147303" y="3160844"/>
                  <a:pt x="1096747" y="3146087"/>
                  <a:pt x="1067862" y="3112388"/>
                </a:cubicBezTo>
                <a:cubicBezTo>
                  <a:pt x="1021112" y="3057847"/>
                  <a:pt x="984355" y="2995479"/>
                  <a:pt x="942601" y="2937024"/>
                </a:cubicBezTo>
                <a:cubicBezTo>
                  <a:pt x="924793" y="2990448"/>
                  <a:pt x="869646" y="3165031"/>
                  <a:pt x="842393" y="3200070"/>
                </a:cubicBezTo>
                <a:cubicBezTo>
                  <a:pt x="833151" y="3211953"/>
                  <a:pt x="825692" y="3175018"/>
                  <a:pt x="817341" y="3162492"/>
                </a:cubicBezTo>
                <a:cubicBezTo>
                  <a:pt x="800640" y="3104037"/>
                  <a:pt x="827561" y="2994669"/>
                  <a:pt x="767237" y="2987128"/>
                </a:cubicBezTo>
                <a:cubicBezTo>
                  <a:pt x="710885" y="2980084"/>
                  <a:pt x="772821" y="3138828"/>
                  <a:pt x="717133" y="3149966"/>
                </a:cubicBezTo>
                <a:cubicBezTo>
                  <a:pt x="667832" y="3159826"/>
                  <a:pt x="708782" y="3049758"/>
                  <a:pt x="704607" y="2999654"/>
                </a:cubicBezTo>
                <a:cubicBezTo>
                  <a:pt x="696256" y="3066459"/>
                  <a:pt x="730672" y="3156255"/>
                  <a:pt x="679555" y="3200070"/>
                </a:cubicBezTo>
                <a:cubicBezTo>
                  <a:pt x="644112" y="3230450"/>
                  <a:pt x="632536" y="3118804"/>
                  <a:pt x="616925" y="3074810"/>
                </a:cubicBezTo>
                <a:cubicBezTo>
                  <a:pt x="586430" y="2988869"/>
                  <a:pt x="566820" y="2899446"/>
                  <a:pt x="541768" y="2811764"/>
                </a:cubicBezTo>
                <a:cubicBezTo>
                  <a:pt x="537593" y="2840991"/>
                  <a:pt x="531423" y="2870003"/>
                  <a:pt x="529242" y="2899446"/>
                </a:cubicBezTo>
                <a:cubicBezTo>
                  <a:pt x="509943" y="3159978"/>
                  <a:pt x="544879" y="3234454"/>
                  <a:pt x="491664" y="3074810"/>
                </a:cubicBezTo>
                <a:cubicBezTo>
                  <a:pt x="495839" y="3133265"/>
                  <a:pt x="445586" y="3250175"/>
                  <a:pt x="504190" y="3250175"/>
                </a:cubicBezTo>
                <a:cubicBezTo>
                  <a:pt x="563238" y="3250175"/>
                  <a:pt x="476427" y="3048403"/>
                  <a:pt x="529242" y="3074810"/>
                </a:cubicBezTo>
                <a:cubicBezTo>
                  <a:pt x="589460" y="3104919"/>
                  <a:pt x="540187" y="3209396"/>
                  <a:pt x="554294" y="3275227"/>
                </a:cubicBezTo>
                <a:cubicBezTo>
                  <a:pt x="565360" y="3326869"/>
                  <a:pt x="587697" y="3375435"/>
                  <a:pt x="604399" y="3425539"/>
                </a:cubicBezTo>
                <a:cubicBezTo>
                  <a:pt x="621100" y="3367084"/>
                  <a:pt x="635278" y="3307849"/>
                  <a:pt x="654503" y="3250175"/>
                </a:cubicBezTo>
                <a:cubicBezTo>
                  <a:pt x="672893" y="3195003"/>
                  <a:pt x="717133" y="3087336"/>
                  <a:pt x="717133" y="3087336"/>
                </a:cubicBezTo>
                <a:cubicBezTo>
                  <a:pt x="733834" y="3166668"/>
                  <a:pt x="750702" y="3245964"/>
                  <a:pt x="767237" y="3325331"/>
                </a:cubicBezTo>
                <a:cubicBezTo>
                  <a:pt x="771579" y="3346174"/>
                  <a:pt x="779763" y="3387961"/>
                  <a:pt x="779763" y="3387961"/>
                </a:cubicBezTo>
                <a:cubicBezTo>
                  <a:pt x="796464" y="3208421"/>
                  <a:pt x="804867" y="3027915"/>
                  <a:pt x="829867" y="2849342"/>
                </a:cubicBezTo>
                <a:cubicBezTo>
                  <a:pt x="834276" y="2817850"/>
                  <a:pt x="836079" y="2756431"/>
                  <a:pt x="867445" y="2761659"/>
                </a:cubicBezTo>
                <a:cubicBezTo>
                  <a:pt x="902634" y="2767524"/>
                  <a:pt x="895831" y="2827398"/>
                  <a:pt x="905023" y="2861868"/>
                </a:cubicBezTo>
                <a:cubicBezTo>
                  <a:pt x="1032855" y="3341240"/>
                  <a:pt x="921227" y="2998162"/>
                  <a:pt x="992705" y="3212596"/>
                </a:cubicBezTo>
                <a:cubicBezTo>
                  <a:pt x="988530" y="3183369"/>
                  <a:pt x="966976" y="3098507"/>
                  <a:pt x="980179" y="3124914"/>
                </a:cubicBezTo>
                <a:cubicBezTo>
                  <a:pt x="997394" y="3159345"/>
                  <a:pt x="996575" y="3200140"/>
                  <a:pt x="1005231" y="3237649"/>
                </a:cubicBezTo>
                <a:cubicBezTo>
                  <a:pt x="1009102" y="3254423"/>
                  <a:pt x="1013582" y="3271052"/>
                  <a:pt x="1017757" y="3287753"/>
                </a:cubicBezTo>
                <a:cubicBezTo>
                  <a:pt x="1021932" y="3179194"/>
                  <a:pt x="993743" y="3064386"/>
                  <a:pt x="1030283" y="2962076"/>
                </a:cubicBezTo>
                <a:cubicBezTo>
                  <a:pt x="1039253" y="2936960"/>
                  <a:pt x="1101493" y="3196810"/>
                  <a:pt x="1105440" y="3212596"/>
                </a:cubicBezTo>
                <a:cubicBezTo>
                  <a:pt x="1109615" y="3137440"/>
                  <a:pt x="1103204" y="3060938"/>
                  <a:pt x="1117966" y="2987128"/>
                </a:cubicBezTo>
                <a:cubicBezTo>
                  <a:pt x="1124568" y="2954119"/>
                  <a:pt x="1130492" y="3087336"/>
                  <a:pt x="1130492" y="3087336"/>
                </a:cubicBezTo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Freeform: Shape 14">
            <a:extLst>
              <a:ext uri="{FF2B5EF4-FFF2-40B4-BE49-F238E27FC236}">
                <a16:creationId xmlns:a16="http://schemas.microsoft.com/office/drawing/2014/main" id="{E49294A9-60B7-4BF1-964B-0983B2B5909A}"/>
              </a:ext>
            </a:extLst>
          </p:cNvPr>
          <p:cNvSpPr/>
          <p:nvPr/>
        </p:nvSpPr>
        <p:spPr>
          <a:xfrm rot="281533">
            <a:off x="6154924" y="2792514"/>
            <a:ext cx="683502" cy="3425539"/>
          </a:xfrm>
          <a:custGeom>
            <a:avLst/>
            <a:gdLst>
              <a:gd name="connsiteX0" fmla="*/ 629451 w 1194920"/>
              <a:gd name="connsiteY0" fmla="*/ 30986 h 3425539"/>
              <a:gd name="connsiteX1" fmla="*/ 454086 w 1194920"/>
              <a:gd name="connsiteY1" fmla="*/ 18459 h 3425539"/>
              <a:gd name="connsiteX2" fmla="*/ 441560 w 1194920"/>
              <a:gd name="connsiteY2" fmla="*/ 56038 h 3425539"/>
              <a:gd name="connsiteX3" fmla="*/ 403982 w 1194920"/>
              <a:gd name="connsiteY3" fmla="*/ 143720 h 3425539"/>
              <a:gd name="connsiteX4" fmla="*/ 416508 w 1194920"/>
              <a:gd name="connsiteY4" fmla="*/ 231402 h 3425539"/>
              <a:gd name="connsiteX5" fmla="*/ 454086 w 1194920"/>
              <a:gd name="connsiteY5" fmla="*/ 256454 h 3425539"/>
              <a:gd name="connsiteX6" fmla="*/ 403982 w 1194920"/>
              <a:gd name="connsiteY6" fmla="*/ 469396 h 3425539"/>
              <a:gd name="connsiteX7" fmla="*/ 378930 w 1194920"/>
              <a:gd name="connsiteY7" fmla="*/ 494449 h 3425539"/>
              <a:gd name="connsiteX8" fmla="*/ 429034 w 1194920"/>
              <a:gd name="connsiteY8" fmla="*/ 381714 h 3425539"/>
              <a:gd name="connsiteX9" fmla="*/ 479138 w 1194920"/>
              <a:gd name="connsiteY9" fmla="*/ 331610 h 3425539"/>
              <a:gd name="connsiteX10" fmla="*/ 504190 w 1194920"/>
              <a:gd name="connsiteY10" fmla="*/ 281506 h 3425539"/>
              <a:gd name="connsiteX11" fmla="*/ 529242 w 1194920"/>
              <a:gd name="connsiteY11" fmla="*/ 481923 h 3425539"/>
              <a:gd name="connsiteX12" fmla="*/ 554294 w 1194920"/>
              <a:gd name="connsiteY12" fmla="*/ 732443 h 3425539"/>
              <a:gd name="connsiteX13" fmla="*/ 504190 w 1194920"/>
              <a:gd name="connsiteY13" fmla="*/ 1095698 h 3425539"/>
              <a:gd name="connsiteX14" fmla="*/ 479138 w 1194920"/>
              <a:gd name="connsiteY14" fmla="*/ 1158328 h 3425539"/>
              <a:gd name="connsiteX15" fmla="*/ 466612 w 1194920"/>
              <a:gd name="connsiteY15" fmla="*/ 1195906 h 3425539"/>
              <a:gd name="connsiteX16" fmla="*/ 441560 w 1194920"/>
              <a:gd name="connsiteY16" fmla="*/ 1233484 h 3425539"/>
              <a:gd name="connsiteX17" fmla="*/ 416508 w 1194920"/>
              <a:gd name="connsiteY17" fmla="*/ 1333692 h 3425539"/>
              <a:gd name="connsiteX18" fmla="*/ 378930 w 1194920"/>
              <a:gd name="connsiteY18" fmla="*/ 1834733 h 3425539"/>
              <a:gd name="connsiteX19" fmla="*/ 366404 w 1194920"/>
              <a:gd name="connsiteY19" fmla="*/ 1947468 h 3425539"/>
              <a:gd name="connsiteX20" fmla="*/ 341352 w 1194920"/>
              <a:gd name="connsiteY20" fmla="*/ 2022624 h 3425539"/>
              <a:gd name="connsiteX21" fmla="*/ 328826 w 1194920"/>
              <a:gd name="connsiteY21" fmla="*/ 2072728 h 3425539"/>
              <a:gd name="connsiteX22" fmla="*/ 278722 w 1194920"/>
              <a:gd name="connsiteY22" fmla="*/ 2172936 h 3425539"/>
              <a:gd name="connsiteX23" fmla="*/ 253670 w 1194920"/>
              <a:gd name="connsiteY23" fmla="*/ 2260618 h 3425539"/>
              <a:gd name="connsiteX24" fmla="*/ 241144 w 1194920"/>
              <a:gd name="connsiteY24" fmla="*/ 2335775 h 3425539"/>
              <a:gd name="connsiteX25" fmla="*/ 253670 w 1194920"/>
              <a:gd name="connsiteY25" fmla="*/ 2799238 h 3425539"/>
              <a:gd name="connsiteX26" fmla="*/ 266196 w 1194920"/>
              <a:gd name="connsiteY26" fmla="*/ 2836816 h 3425539"/>
              <a:gd name="connsiteX27" fmla="*/ 278722 w 1194920"/>
              <a:gd name="connsiteY27" fmla="*/ 2899446 h 3425539"/>
              <a:gd name="connsiteX28" fmla="*/ 291248 w 1194920"/>
              <a:gd name="connsiteY28" fmla="*/ 2974602 h 3425539"/>
              <a:gd name="connsiteX29" fmla="*/ 303774 w 1194920"/>
              <a:gd name="connsiteY29" fmla="*/ 3012180 h 3425539"/>
              <a:gd name="connsiteX30" fmla="*/ 328826 w 1194920"/>
              <a:gd name="connsiteY30" fmla="*/ 3099862 h 3425539"/>
              <a:gd name="connsiteX31" fmla="*/ 341352 w 1194920"/>
              <a:gd name="connsiteY31" fmla="*/ 3037232 h 3425539"/>
              <a:gd name="connsiteX32" fmla="*/ 378930 w 1194920"/>
              <a:gd name="connsiteY32" fmla="*/ 2736607 h 3425539"/>
              <a:gd name="connsiteX33" fmla="*/ 416508 w 1194920"/>
              <a:gd name="connsiteY33" fmla="*/ 2686503 h 3425539"/>
              <a:gd name="connsiteX34" fmla="*/ 504190 w 1194920"/>
              <a:gd name="connsiteY34" fmla="*/ 2598821 h 3425539"/>
              <a:gd name="connsiteX35" fmla="*/ 491664 w 1194920"/>
              <a:gd name="connsiteY35" fmla="*/ 2937024 h 3425539"/>
              <a:gd name="connsiteX36" fmla="*/ 391456 w 1194920"/>
              <a:gd name="connsiteY36" fmla="*/ 3024706 h 3425539"/>
              <a:gd name="connsiteX37" fmla="*/ 353878 w 1194920"/>
              <a:gd name="connsiteY37" fmla="*/ 3049758 h 3425539"/>
              <a:gd name="connsiteX38" fmla="*/ 328826 w 1194920"/>
              <a:gd name="connsiteY38" fmla="*/ 2987128 h 3425539"/>
              <a:gd name="connsiteX39" fmla="*/ 303774 w 1194920"/>
              <a:gd name="connsiteY39" fmla="*/ 2949550 h 3425539"/>
              <a:gd name="connsiteX40" fmla="*/ 291248 w 1194920"/>
              <a:gd name="connsiteY40" fmla="*/ 2711555 h 3425539"/>
              <a:gd name="connsiteX41" fmla="*/ 303774 w 1194920"/>
              <a:gd name="connsiteY41" fmla="*/ 2410931 h 3425539"/>
              <a:gd name="connsiteX42" fmla="*/ 316300 w 1194920"/>
              <a:gd name="connsiteY42" fmla="*/ 2373353 h 3425539"/>
              <a:gd name="connsiteX43" fmla="*/ 341352 w 1194920"/>
              <a:gd name="connsiteY43" fmla="*/ 2335775 h 3425539"/>
              <a:gd name="connsiteX44" fmla="*/ 416508 w 1194920"/>
              <a:gd name="connsiteY44" fmla="*/ 2248092 h 3425539"/>
              <a:gd name="connsiteX45" fmla="*/ 541768 w 1194920"/>
              <a:gd name="connsiteY45" fmla="*/ 2223040 h 3425539"/>
              <a:gd name="connsiteX46" fmla="*/ 579346 w 1194920"/>
              <a:gd name="connsiteY46" fmla="*/ 2197988 h 3425539"/>
              <a:gd name="connsiteX47" fmla="*/ 554294 w 1194920"/>
              <a:gd name="connsiteY47" fmla="*/ 2310723 h 3425539"/>
              <a:gd name="connsiteX48" fmla="*/ 466612 w 1194920"/>
              <a:gd name="connsiteY48" fmla="*/ 2398405 h 3425539"/>
              <a:gd name="connsiteX49" fmla="*/ 403982 w 1194920"/>
              <a:gd name="connsiteY49" fmla="*/ 2473561 h 3425539"/>
              <a:gd name="connsiteX50" fmla="*/ 366404 w 1194920"/>
              <a:gd name="connsiteY50" fmla="*/ 2561243 h 3425539"/>
              <a:gd name="connsiteX51" fmla="*/ 341352 w 1194920"/>
              <a:gd name="connsiteY51" fmla="*/ 2611347 h 3425539"/>
              <a:gd name="connsiteX52" fmla="*/ 303774 w 1194920"/>
              <a:gd name="connsiteY52" fmla="*/ 2699029 h 3425539"/>
              <a:gd name="connsiteX53" fmla="*/ 291248 w 1194920"/>
              <a:gd name="connsiteY53" fmla="*/ 2648925 h 3425539"/>
              <a:gd name="connsiteX54" fmla="*/ 266196 w 1194920"/>
              <a:gd name="connsiteY54" fmla="*/ 2598821 h 3425539"/>
              <a:gd name="connsiteX55" fmla="*/ 241144 w 1194920"/>
              <a:gd name="connsiteY55" fmla="*/ 2373353 h 3425539"/>
              <a:gd name="connsiteX56" fmla="*/ 216092 w 1194920"/>
              <a:gd name="connsiteY56" fmla="*/ 2235566 h 3425539"/>
              <a:gd name="connsiteX57" fmla="*/ 228618 w 1194920"/>
              <a:gd name="connsiteY57" fmla="*/ 2060202 h 3425539"/>
              <a:gd name="connsiteX58" fmla="*/ 303774 w 1194920"/>
              <a:gd name="connsiteY58" fmla="*/ 1972520 h 3425539"/>
              <a:gd name="connsiteX59" fmla="*/ 378930 w 1194920"/>
              <a:gd name="connsiteY59" fmla="*/ 1947468 h 3425539"/>
              <a:gd name="connsiteX60" fmla="*/ 704607 w 1194920"/>
              <a:gd name="connsiteY60" fmla="*/ 1922416 h 3425539"/>
              <a:gd name="connsiteX61" fmla="*/ 742185 w 1194920"/>
              <a:gd name="connsiteY61" fmla="*/ 1897364 h 3425539"/>
              <a:gd name="connsiteX62" fmla="*/ 704607 w 1194920"/>
              <a:gd name="connsiteY62" fmla="*/ 1897364 h 3425539"/>
              <a:gd name="connsiteX63" fmla="*/ 667029 w 1194920"/>
              <a:gd name="connsiteY63" fmla="*/ 1922416 h 3425539"/>
              <a:gd name="connsiteX64" fmla="*/ 529242 w 1194920"/>
              <a:gd name="connsiteY64" fmla="*/ 1997572 h 3425539"/>
              <a:gd name="connsiteX65" fmla="*/ 491664 w 1194920"/>
              <a:gd name="connsiteY65" fmla="*/ 2035150 h 3425539"/>
              <a:gd name="connsiteX66" fmla="*/ 391456 w 1194920"/>
              <a:gd name="connsiteY66" fmla="*/ 2110306 h 3425539"/>
              <a:gd name="connsiteX67" fmla="*/ 328826 w 1194920"/>
              <a:gd name="connsiteY67" fmla="*/ 2172936 h 3425539"/>
              <a:gd name="connsiteX68" fmla="*/ 316300 w 1194920"/>
              <a:gd name="connsiteY68" fmla="*/ 2122832 h 3425539"/>
              <a:gd name="connsiteX69" fmla="*/ 353878 w 1194920"/>
              <a:gd name="connsiteY69" fmla="*/ 2035150 h 3425539"/>
              <a:gd name="connsiteX70" fmla="*/ 366404 w 1194920"/>
              <a:gd name="connsiteY70" fmla="*/ 1985046 h 3425539"/>
              <a:gd name="connsiteX71" fmla="*/ 416508 w 1194920"/>
              <a:gd name="connsiteY71" fmla="*/ 1909890 h 3425539"/>
              <a:gd name="connsiteX72" fmla="*/ 454086 w 1194920"/>
              <a:gd name="connsiteY72" fmla="*/ 1834733 h 3425539"/>
              <a:gd name="connsiteX73" fmla="*/ 479138 w 1194920"/>
              <a:gd name="connsiteY73" fmla="*/ 1784629 h 3425539"/>
              <a:gd name="connsiteX74" fmla="*/ 541768 w 1194920"/>
              <a:gd name="connsiteY74" fmla="*/ 1759577 h 3425539"/>
              <a:gd name="connsiteX75" fmla="*/ 667029 w 1194920"/>
              <a:gd name="connsiteY75" fmla="*/ 1734525 h 3425539"/>
              <a:gd name="connsiteX76" fmla="*/ 704607 w 1194920"/>
              <a:gd name="connsiteY76" fmla="*/ 1721999 h 3425539"/>
              <a:gd name="connsiteX77" fmla="*/ 754711 w 1194920"/>
              <a:gd name="connsiteY77" fmla="*/ 1671895 h 3425539"/>
              <a:gd name="connsiteX78" fmla="*/ 804815 w 1194920"/>
              <a:gd name="connsiteY78" fmla="*/ 1646843 h 3425539"/>
              <a:gd name="connsiteX79" fmla="*/ 817341 w 1194920"/>
              <a:gd name="connsiteY79" fmla="*/ 1609265 h 3425539"/>
              <a:gd name="connsiteX80" fmla="*/ 842393 w 1194920"/>
              <a:gd name="connsiteY80" fmla="*/ 1571687 h 3425539"/>
              <a:gd name="connsiteX81" fmla="*/ 466612 w 1194920"/>
              <a:gd name="connsiteY81" fmla="*/ 1571687 h 3425539"/>
              <a:gd name="connsiteX82" fmla="*/ 416508 w 1194920"/>
              <a:gd name="connsiteY82" fmla="*/ 1596739 h 3425539"/>
              <a:gd name="connsiteX83" fmla="*/ 353878 w 1194920"/>
              <a:gd name="connsiteY83" fmla="*/ 1646843 h 3425539"/>
              <a:gd name="connsiteX84" fmla="*/ 341352 w 1194920"/>
              <a:gd name="connsiteY84" fmla="*/ 1684421 h 3425539"/>
              <a:gd name="connsiteX85" fmla="*/ 328826 w 1194920"/>
              <a:gd name="connsiteY85" fmla="*/ 1559161 h 3425539"/>
              <a:gd name="connsiteX86" fmla="*/ 303774 w 1194920"/>
              <a:gd name="connsiteY86" fmla="*/ 1521583 h 3425539"/>
              <a:gd name="connsiteX87" fmla="*/ 266196 w 1194920"/>
              <a:gd name="connsiteY87" fmla="*/ 1471479 h 3425539"/>
              <a:gd name="connsiteX88" fmla="*/ 253670 w 1194920"/>
              <a:gd name="connsiteY88" fmla="*/ 1433901 h 3425539"/>
              <a:gd name="connsiteX89" fmla="*/ 216092 w 1194920"/>
              <a:gd name="connsiteY89" fmla="*/ 1396323 h 3425539"/>
              <a:gd name="connsiteX90" fmla="*/ 203566 w 1194920"/>
              <a:gd name="connsiteY90" fmla="*/ 1333692 h 3425539"/>
              <a:gd name="connsiteX91" fmla="*/ 216092 w 1194920"/>
              <a:gd name="connsiteY91" fmla="*/ 1145802 h 3425539"/>
              <a:gd name="connsiteX92" fmla="*/ 241144 w 1194920"/>
              <a:gd name="connsiteY92" fmla="*/ 1195906 h 3425539"/>
              <a:gd name="connsiteX93" fmla="*/ 278722 w 1194920"/>
              <a:gd name="connsiteY93" fmla="*/ 1246010 h 3425539"/>
              <a:gd name="connsiteX94" fmla="*/ 316300 w 1194920"/>
              <a:gd name="connsiteY94" fmla="*/ 1333692 h 3425539"/>
              <a:gd name="connsiteX95" fmla="*/ 341352 w 1194920"/>
              <a:gd name="connsiteY95" fmla="*/ 1383796 h 3425539"/>
              <a:gd name="connsiteX96" fmla="*/ 353878 w 1194920"/>
              <a:gd name="connsiteY96" fmla="*/ 1458953 h 3425539"/>
              <a:gd name="connsiteX97" fmla="*/ 366404 w 1194920"/>
              <a:gd name="connsiteY97" fmla="*/ 1509057 h 3425539"/>
              <a:gd name="connsiteX98" fmla="*/ 378930 w 1194920"/>
              <a:gd name="connsiteY98" fmla="*/ 1596739 h 3425539"/>
              <a:gd name="connsiteX99" fmla="*/ 391456 w 1194920"/>
              <a:gd name="connsiteY99" fmla="*/ 1546635 h 3425539"/>
              <a:gd name="connsiteX100" fmla="*/ 403982 w 1194920"/>
              <a:gd name="connsiteY100" fmla="*/ 1509057 h 3425539"/>
              <a:gd name="connsiteX101" fmla="*/ 391456 w 1194920"/>
              <a:gd name="connsiteY101" fmla="*/ 1296114 h 3425539"/>
              <a:gd name="connsiteX102" fmla="*/ 366404 w 1194920"/>
              <a:gd name="connsiteY102" fmla="*/ 1246010 h 3425539"/>
              <a:gd name="connsiteX103" fmla="*/ 353878 w 1194920"/>
              <a:gd name="connsiteY103" fmla="*/ 1208432 h 3425539"/>
              <a:gd name="connsiteX104" fmla="*/ 328826 w 1194920"/>
              <a:gd name="connsiteY104" fmla="*/ 1170854 h 3425539"/>
              <a:gd name="connsiteX105" fmla="*/ 278722 w 1194920"/>
              <a:gd name="connsiteY105" fmla="*/ 1083172 h 3425539"/>
              <a:gd name="connsiteX106" fmla="*/ 266196 w 1194920"/>
              <a:gd name="connsiteY106" fmla="*/ 995490 h 3425539"/>
              <a:gd name="connsiteX107" fmla="*/ 278722 w 1194920"/>
              <a:gd name="connsiteY107" fmla="*/ 770021 h 3425539"/>
              <a:gd name="connsiteX108" fmla="*/ 341352 w 1194920"/>
              <a:gd name="connsiteY108" fmla="*/ 820125 h 3425539"/>
              <a:gd name="connsiteX109" fmla="*/ 416508 w 1194920"/>
              <a:gd name="connsiteY109" fmla="*/ 957912 h 3425539"/>
              <a:gd name="connsiteX110" fmla="*/ 441560 w 1194920"/>
              <a:gd name="connsiteY110" fmla="*/ 1008016 h 3425539"/>
              <a:gd name="connsiteX111" fmla="*/ 454086 w 1194920"/>
              <a:gd name="connsiteY111" fmla="*/ 1108224 h 3425539"/>
              <a:gd name="connsiteX112" fmla="*/ 441560 w 1194920"/>
              <a:gd name="connsiteY112" fmla="*/ 1358744 h 3425539"/>
              <a:gd name="connsiteX113" fmla="*/ 491664 w 1194920"/>
              <a:gd name="connsiteY113" fmla="*/ 1208432 h 3425539"/>
              <a:gd name="connsiteX114" fmla="*/ 529242 w 1194920"/>
              <a:gd name="connsiteY114" fmla="*/ 1133276 h 3425539"/>
              <a:gd name="connsiteX115" fmla="*/ 491664 w 1194920"/>
              <a:gd name="connsiteY115" fmla="*/ 870229 h 3425539"/>
              <a:gd name="connsiteX116" fmla="*/ 466612 w 1194920"/>
              <a:gd name="connsiteY116" fmla="*/ 832651 h 3425539"/>
              <a:gd name="connsiteX117" fmla="*/ 454086 w 1194920"/>
              <a:gd name="connsiteY117" fmla="*/ 782547 h 3425539"/>
              <a:gd name="connsiteX118" fmla="*/ 378930 w 1194920"/>
              <a:gd name="connsiteY118" fmla="*/ 694865 h 3425539"/>
              <a:gd name="connsiteX119" fmla="*/ 341352 w 1194920"/>
              <a:gd name="connsiteY119" fmla="*/ 644761 h 3425539"/>
              <a:gd name="connsiteX120" fmla="*/ 341352 w 1194920"/>
              <a:gd name="connsiteY120" fmla="*/ 431818 h 3425539"/>
              <a:gd name="connsiteX121" fmla="*/ 353878 w 1194920"/>
              <a:gd name="connsiteY121" fmla="*/ 469396 h 3425539"/>
              <a:gd name="connsiteX122" fmla="*/ 378930 w 1194920"/>
              <a:gd name="connsiteY122" fmla="*/ 494449 h 3425539"/>
              <a:gd name="connsiteX123" fmla="*/ 429034 w 1194920"/>
              <a:gd name="connsiteY123" fmla="*/ 569605 h 3425539"/>
              <a:gd name="connsiteX124" fmla="*/ 454086 w 1194920"/>
              <a:gd name="connsiteY124" fmla="*/ 619709 h 3425539"/>
              <a:gd name="connsiteX125" fmla="*/ 466612 w 1194920"/>
              <a:gd name="connsiteY125" fmla="*/ 657287 h 3425539"/>
              <a:gd name="connsiteX126" fmla="*/ 504190 w 1194920"/>
              <a:gd name="connsiteY126" fmla="*/ 694865 h 3425539"/>
              <a:gd name="connsiteX127" fmla="*/ 541768 w 1194920"/>
              <a:gd name="connsiteY127" fmla="*/ 932859 h 3425539"/>
              <a:gd name="connsiteX128" fmla="*/ 566820 w 1194920"/>
              <a:gd name="connsiteY128" fmla="*/ 882755 h 3425539"/>
              <a:gd name="connsiteX129" fmla="*/ 579346 w 1194920"/>
              <a:gd name="connsiteY129" fmla="*/ 832651 h 3425539"/>
              <a:gd name="connsiteX130" fmla="*/ 654503 w 1194920"/>
              <a:gd name="connsiteY130" fmla="*/ 757495 h 3425539"/>
              <a:gd name="connsiteX131" fmla="*/ 692081 w 1194920"/>
              <a:gd name="connsiteY131" fmla="*/ 719917 h 3425539"/>
              <a:gd name="connsiteX132" fmla="*/ 917549 w 1194920"/>
              <a:gd name="connsiteY132" fmla="*/ 732443 h 3425539"/>
              <a:gd name="connsiteX133" fmla="*/ 892497 w 1194920"/>
              <a:gd name="connsiteY133" fmla="*/ 770021 h 3425539"/>
              <a:gd name="connsiteX134" fmla="*/ 867445 w 1194920"/>
              <a:gd name="connsiteY134" fmla="*/ 820125 h 3425539"/>
              <a:gd name="connsiteX135" fmla="*/ 829867 w 1194920"/>
              <a:gd name="connsiteY135" fmla="*/ 895281 h 3425539"/>
              <a:gd name="connsiteX136" fmla="*/ 779763 w 1194920"/>
              <a:gd name="connsiteY136" fmla="*/ 907807 h 3425539"/>
              <a:gd name="connsiteX137" fmla="*/ 579346 w 1194920"/>
              <a:gd name="connsiteY137" fmla="*/ 920333 h 3425539"/>
              <a:gd name="connsiteX138" fmla="*/ 529242 w 1194920"/>
              <a:gd name="connsiteY138" fmla="*/ 932859 h 3425539"/>
              <a:gd name="connsiteX139" fmla="*/ 516716 w 1194920"/>
              <a:gd name="connsiteY139" fmla="*/ 970438 h 3425539"/>
              <a:gd name="connsiteX140" fmla="*/ 504190 w 1194920"/>
              <a:gd name="connsiteY140" fmla="*/ 1033068 h 3425539"/>
              <a:gd name="connsiteX141" fmla="*/ 529242 w 1194920"/>
              <a:gd name="connsiteY141" fmla="*/ 1120750 h 3425539"/>
              <a:gd name="connsiteX142" fmla="*/ 566820 w 1194920"/>
              <a:gd name="connsiteY142" fmla="*/ 1083172 h 3425539"/>
              <a:gd name="connsiteX143" fmla="*/ 641977 w 1194920"/>
              <a:gd name="connsiteY143" fmla="*/ 1033068 h 3425539"/>
              <a:gd name="connsiteX144" fmla="*/ 879971 w 1194920"/>
              <a:gd name="connsiteY144" fmla="*/ 1058120 h 3425539"/>
              <a:gd name="connsiteX145" fmla="*/ 992705 w 1194920"/>
              <a:gd name="connsiteY145" fmla="*/ 1083172 h 3425539"/>
              <a:gd name="connsiteX146" fmla="*/ 955127 w 1194920"/>
              <a:gd name="connsiteY146" fmla="*/ 1108224 h 3425539"/>
              <a:gd name="connsiteX147" fmla="*/ 742185 w 1194920"/>
              <a:gd name="connsiteY147" fmla="*/ 1145802 h 3425539"/>
              <a:gd name="connsiteX148" fmla="*/ 692081 w 1194920"/>
              <a:gd name="connsiteY148" fmla="*/ 1170854 h 3425539"/>
              <a:gd name="connsiteX149" fmla="*/ 604399 w 1194920"/>
              <a:gd name="connsiteY149" fmla="*/ 1195906 h 3425539"/>
              <a:gd name="connsiteX150" fmla="*/ 479138 w 1194920"/>
              <a:gd name="connsiteY150" fmla="*/ 1233484 h 3425539"/>
              <a:gd name="connsiteX151" fmla="*/ 441560 w 1194920"/>
              <a:gd name="connsiteY151" fmla="*/ 1271062 h 3425539"/>
              <a:gd name="connsiteX152" fmla="*/ 429034 w 1194920"/>
              <a:gd name="connsiteY152" fmla="*/ 1333692 h 3425539"/>
              <a:gd name="connsiteX153" fmla="*/ 416508 w 1194920"/>
              <a:gd name="connsiteY153" fmla="*/ 1371270 h 3425539"/>
              <a:gd name="connsiteX154" fmla="*/ 403982 w 1194920"/>
              <a:gd name="connsiteY154" fmla="*/ 1471479 h 3425539"/>
              <a:gd name="connsiteX155" fmla="*/ 429034 w 1194920"/>
              <a:gd name="connsiteY155" fmla="*/ 1433901 h 3425539"/>
              <a:gd name="connsiteX156" fmla="*/ 479138 w 1194920"/>
              <a:gd name="connsiteY156" fmla="*/ 1396323 h 3425539"/>
              <a:gd name="connsiteX157" fmla="*/ 541768 w 1194920"/>
              <a:gd name="connsiteY157" fmla="*/ 1358744 h 3425539"/>
              <a:gd name="connsiteX158" fmla="*/ 879971 w 1194920"/>
              <a:gd name="connsiteY158" fmla="*/ 1371270 h 3425539"/>
              <a:gd name="connsiteX159" fmla="*/ 917549 w 1194920"/>
              <a:gd name="connsiteY159" fmla="*/ 1408849 h 3425539"/>
              <a:gd name="connsiteX160" fmla="*/ 754711 w 1194920"/>
              <a:gd name="connsiteY160" fmla="*/ 1421375 h 3425539"/>
              <a:gd name="connsiteX161" fmla="*/ 717133 w 1194920"/>
              <a:gd name="connsiteY161" fmla="*/ 1433901 h 3425539"/>
              <a:gd name="connsiteX162" fmla="*/ 641977 w 1194920"/>
              <a:gd name="connsiteY162" fmla="*/ 1471479 h 3425539"/>
              <a:gd name="connsiteX163" fmla="*/ 341352 w 1194920"/>
              <a:gd name="connsiteY163" fmla="*/ 1509057 h 3425539"/>
              <a:gd name="connsiteX164" fmla="*/ 341352 w 1194920"/>
              <a:gd name="connsiteY164" fmla="*/ 1684421 h 3425539"/>
              <a:gd name="connsiteX165" fmla="*/ 353878 w 1194920"/>
              <a:gd name="connsiteY165" fmla="*/ 1721999 h 3425539"/>
              <a:gd name="connsiteX166" fmla="*/ 291248 w 1194920"/>
              <a:gd name="connsiteY166" fmla="*/ 1596739 h 3425539"/>
              <a:gd name="connsiteX167" fmla="*/ 228618 w 1194920"/>
              <a:gd name="connsiteY167" fmla="*/ 1546635 h 3425539"/>
              <a:gd name="connsiteX168" fmla="*/ 140936 w 1194920"/>
              <a:gd name="connsiteY168" fmla="*/ 1484005 h 3425539"/>
              <a:gd name="connsiteX169" fmla="*/ 40727 w 1194920"/>
              <a:gd name="connsiteY169" fmla="*/ 1433901 h 3425539"/>
              <a:gd name="connsiteX170" fmla="*/ 28201 w 1194920"/>
              <a:gd name="connsiteY170" fmla="*/ 1471479 h 3425539"/>
              <a:gd name="connsiteX171" fmla="*/ 40727 w 1194920"/>
              <a:gd name="connsiteY171" fmla="*/ 1596739 h 3425539"/>
              <a:gd name="connsiteX172" fmla="*/ 78305 w 1194920"/>
              <a:gd name="connsiteY172" fmla="*/ 1684421 h 3425539"/>
              <a:gd name="connsiteX173" fmla="*/ 153462 w 1194920"/>
              <a:gd name="connsiteY173" fmla="*/ 1759577 h 3425539"/>
              <a:gd name="connsiteX174" fmla="*/ 303774 w 1194920"/>
              <a:gd name="connsiteY174" fmla="*/ 1797155 h 3425539"/>
              <a:gd name="connsiteX175" fmla="*/ 341352 w 1194920"/>
              <a:gd name="connsiteY175" fmla="*/ 1809681 h 3425539"/>
              <a:gd name="connsiteX176" fmla="*/ 441560 w 1194920"/>
              <a:gd name="connsiteY176" fmla="*/ 1834733 h 3425539"/>
              <a:gd name="connsiteX177" fmla="*/ 429034 w 1194920"/>
              <a:gd name="connsiteY177" fmla="*/ 1959994 h 3425539"/>
              <a:gd name="connsiteX178" fmla="*/ 416508 w 1194920"/>
              <a:gd name="connsiteY178" fmla="*/ 2022624 h 3425539"/>
              <a:gd name="connsiteX179" fmla="*/ 403982 w 1194920"/>
              <a:gd name="connsiteY179" fmla="*/ 2097780 h 3425539"/>
              <a:gd name="connsiteX180" fmla="*/ 328826 w 1194920"/>
              <a:gd name="connsiteY180" fmla="*/ 1959994 h 3425539"/>
              <a:gd name="connsiteX181" fmla="*/ 278722 w 1194920"/>
              <a:gd name="connsiteY181" fmla="*/ 1909890 h 3425539"/>
              <a:gd name="connsiteX182" fmla="*/ 216092 w 1194920"/>
              <a:gd name="connsiteY182" fmla="*/ 1897364 h 3425539"/>
              <a:gd name="connsiteX183" fmla="*/ 178514 w 1194920"/>
              <a:gd name="connsiteY183" fmla="*/ 1872312 h 3425539"/>
              <a:gd name="connsiteX184" fmla="*/ 103357 w 1194920"/>
              <a:gd name="connsiteY184" fmla="*/ 1847259 h 3425539"/>
              <a:gd name="connsiteX185" fmla="*/ 28201 w 1194920"/>
              <a:gd name="connsiteY185" fmla="*/ 1872312 h 3425539"/>
              <a:gd name="connsiteX186" fmla="*/ 40727 w 1194920"/>
              <a:gd name="connsiteY186" fmla="*/ 1922416 h 3425539"/>
              <a:gd name="connsiteX187" fmla="*/ 90831 w 1194920"/>
              <a:gd name="connsiteY187" fmla="*/ 2035150 h 3425539"/>
              <a:gd name="connsiteX188" fmla="*/ 103357 w 1194920"/>
              <a:gd name="connsiteY188" fmla="*/ 2072728 h 3425539"/>
              <a:gd name="connsiteX189" fmla="*/ 153462 w 1194920"/>
              <a:gd name="connsiteY189" fmla="*/ 2110306 h 3425539"/>
              <a:gd name="connsiteX190" fmla="*/ 203566 w 1194920"/>
              <a:gd name="connsiteY190" fmla="*/ 2160410 h 3425539"/>
              <a:gd name="connsiteX191" fmla="*/ 291248 w 1194920"/>
              <a:gd name="connsiteY191" fmla="*/ 2185462 h 3425539"/>
              <a:gd name="connsiteX192" fmla="*/ 353878 w 1194920"/>
              <a:gd name="connsiteY192" fmla="*/ 2210514 h 3425539"/>
              <a:gd name="connsiteX193" fmla="*/ 454086 w 1194920"/>
              <a:gd name="connsiteY193" fmla="*/ 2235566 h 3425539"/>
              <a:gd name="connsiteX194" fmla="*/ 416508 w 1194920"/>
              <a:gd name="connsiteY194" fmla="*/ 2248092 h 3425539"/>
              <a:gd name="connsiteX195" fmla="*/ 316300 w 1194920"/>
              <a:gd name="connsiteY195" fmla="*/ 2285670 h 3425539"/>
              <a:gd name="connsiteX196" fmla="*/ 40727 w 1194920"/>
              <a:gd name="connsiteY196" fmla="*/ 2310723 h 3425539"/>
              <a:gd name="connsiteX197" fmla="*/ 65779 w 1194920"/>
              <a:gd name="connsiteY197" fmla="*/ 2498613 h 3425539"/>
              <a:gd name="connsiteX198" fmla="*/ 140936 w 1194920"/>
              <a:gd name="connsiteY198" fmla="*/ 2623873 h 3425539"/>
              <a:gd name="connsiteX199" fmla="*/ 203566 w 1194920"/>
              <a:gd name="connsiteY199" fmla="*/ 2661451 h 3425539"/>
              <a:gd name="connsiteX200" fmla="*/ 266196 w 1194920"/>
              <a:gd name="connsiteY200" fmla="*/ 2686503 h 3425539"/>
              <a:gd name="connsiteX201" fmla="*/ 303774 w 1194920"/>
              <a:gd name="connsiteY201" fmla="*/ 2711555 h 3425539"/>
              <a:gd name="connsiteX202" fmla="*/ 353878 w 1194920"/>
              <a:gd name="connsiteY202" fmla="*/ 2736607 h 3425539"/>
              <a:gd name="connsiteX203" fmla="*/ 291248 w 1194920"/>
              <a:gd name="connsiteY203" fmla="*/ 2661451 h 3425539"/>
              <a:gd name="connsiteX204" fmla="*/ 253670 w 1194920"/>
              <a:gd name="connsiteY204" fmla="*/ 2648925 h 3425539"/>
              <a:gd name="connsiteX205" fmla="*/ 165988 w 1194920"/>
              <a:gd name="connsiteY205" fmla="*/ 2536191 h 3425539"/>
              <a:gd name="connsiteX206" fmla="*/ 103357 w 1194920"/>
              <a:gd name="connsiteY206" fmla="*/ 2435983 h 3425539"/>
              <a:gd name="connsiteX207" fmla="*/ 78305 w 1194920"/>
              <a:gd name="connsiteY207" fmla="*/ 2323249 h 3425539"/>
              <a:gd name="connsiteX208" fmla="*/ 65779 w 1194920"/>
              <a:gd name="connsiteY208" fmla="*/ 2285670 h 3425539"/>
              <a:gd name="connsiteX209" fmla="*/ 103357 w 1194920"/>
              <a:gd name="connsiteY209" fmla="*/ 2197988 h 3425539"/>
              <a:gd name="connsiteX210" fmla="*/ 178514 w 1194920"/>
              <a:gd name="connsiteY210" fmla="*/ 2335775 h 3425539"/>
              <a:gd name="connsiteX211" fmla="*/ 203566 w 1194920"/>
              <a:gd name="connsiteY211" fmla="*/ 2410931 h 3425539"/>
              <a:gd name="connsiteX212" fmla="*/ 216092 w 1194920"/>
              <a:gd name="connsiteY212" fmla="*/ 2561243 h 3425539"/>
              <a:gd name="connsiteX213" fmla="*/ 228618 w 1194920"/>
              <a:gd name="connsiteY213" fmla="*/ 2611347 h 3425539"/>
              <a:gd name="connsiteX214" fmla="*/ 353878 w 1194920"/>
              <a:gd name="connsiteY214" fmla="*/ 2699029 h 3425539"/>
              <a:gd name="connsiteX215" fmla="*/ 391456 w 1194920"/>
              <a:gd name="connsiteY215" fmla="*/ 2724081 h 3425539"/>
              <a:gd name="connsiteX216" fmla="*/ 429034 w 1194920"/>
              <a:gd name="connsiteY216" fmla="*/ 2786712 h 3425539"/>
              <a:gd name="connsiteX217" fmla="*/ 441560 w 1194920"/>
              <a:gd name="connsiteY217" fmla="*/ 2861868 h 3425539"/>
              <a:gd name="connsiteX218" fmla="*/ 416508 w 1194920"/>
              <a:gd name="connsiteY218" fmla="*/ 2786712 h 3425539"/>
              <a:gd name="connsiteX219" fmla="*/ 216092 w 1194920"/>
              <a:gd name="connsiteY219" fmla="*/ 2774186 h 3425539"/>
              <a:gd name="connsiteX220" fmla="*/ 178514 w 1194920"/>
              <a:gd name="connsiteY220" fmla="*/ 2761659 h 3425539"/>
              <a:gd name="connsiteX221" fmla="*/ 140936 w 1194920"/>
              <a:gd name="connsiteY221" fmla="*/ 2673977 h 3425539"/>
              <a:gd name="connsiteX222" fmla="*/ 128409 w 1194920"/>
              <a:gd name="connsiteY222" fmla="*/ 2636399 h 3425539"/>
              <a:gd name="connsiteX223" fmla="*/ 90831 w 1194920"/>
              <a:gd name="connsiteY223" fmla="*/ 2623873 h 3425539"/>
              <a:gd name="connsiteX224" fmla="*/ 15675 w 1194920"/>
              <a:gd name="connsiteY224" fmla="*/ 2586295 h 3425539"/>
              <a:gd name="connsiteX225" fmla="*/ 15675 w 1194920"/>
              <a:gd name="connsiteY225" fmla="*/ 2749133 h 3425539"/>
              <a:gd name="connsiteX226" fmla="*/ 40727 w 1194920"/>
              <a:gd name="connsiteY226" fmla="*/ 2861868 h 3425539"/>
              <a:gd name="connsiteX227" fmla="*/ 78305 w 1194920"/>
              <a:gd name="connsiteY227" fmla="*/ 2899446 h 3425539"/>
              <a:gd name="connsiteX228" fmla="*/ 128409 w 1194920"/>
              <a:gd name="connsiteY228" fmla="*/ 2974602 h 3425539"/>
              <a:gd name="connsiteX229" fmla="*/ 203566 w 1194920"/>
              <a:gd name="connsiteY229" fmla="*/ 2999654 h 3425539"/>
              <a:gd name="connsiteX230" fmla="*/ 241144 w 1194920"/>
              <a:gd name="connsiteY230" fmla="*/ 3037232 h 3425539"/>
              <a:gd name="connsiteX231" fmla="*/ 278722 w 1194920"/>
              <a:gd name="connsiteY231" fmla="*/ 3049758 h 3425539"/>
              <a:gd name="connsiteX232" fmla="*/ 291248 w 1194920"/>
              <a:gd name="connsiteY232" fmla="*/ 3087336 h 3425539"/>
              <a:gd name="connsiteX233" fmla="*/ 278722 w 1194920"/>
              <a:gd name="connsiteY233" fmla="*/ 3175018 h 3425539"/>
              <a:gd name="connsiteX234" fmla="*/ 241144 w 1194920"/>
              <a:gd name="connsiteY234" fmla="*/ 3262701 h 3425539"/>
              <a:gd name="connsiteX235" fmla="*/ 191040 w 1194920"/>
              <a:gd name="connsiteY235" fmla="*/ 3124914 h 3425539"/>
              <a:gd name="connsiteX236" fmla="*/ 140936 w 1194920"/>
              <a:gd name="connsiteY236" fmla="*/ 2974602 h 3425539"/>
              <a:gd name="connsiteX237" fmla="*/ 65779 w 1194920"/>
              <a:gd name="connsiteY237" fmla="*/ 3137440 h 3425539"/>
              <a:gd name="connsiteX238" fmla="*/ 40727 w 1194920"/>
              <a:gd name="connsiteY238" fmla="*/ 3212596 h 3425539"/>
              <a:gd name="connsiteX239" fmla="*/ 78305 w 1194920"/>
              <a:gd name="connsiteY239" fmla="*/ 3099862 h 3425539"/>
              <a:gd name="connsiteX240" fmla="*/ 128409 w 1194920"/>
              <a:gd name="connsiteY240" fmla="*/ 3275227 h 3425539"/>
              <a:gd name="connsiteX241" fmla="*/ 140936 w 1194920"/>
              <a:gd name="connsiteY241" fmla="*/ 3325331 h 3425539"/>
              <a:gd name="connsiteX242" fmla="*/ 253670 w 1194920"/>
              <a:gd name="connsiteY242" fmla="*/ 3175018 h 3425539"/>
              <a:gd name="connsiteX243" fmla="*/ 328826 w 1194920"/>
              <a:gd name="connsiteY243" fmla="*/ 3099862 h 3425539"/>
              <a:gd name="connsiteX244" fmla="*/ 429034 w 1194920"/>
              <a:gd name="connsiteY244" fmla="*/ 3212596 h 3425539"/>
              <a:gd name="connsiteX245" fmla="*/ 454086 w 1194920"/>
              <a:gd name="connsiteY245" fmla="*/ 3287753 h 3425539"/>
              <a:gd name="connsiteX246" fmla="*/ 491664 w 1194920"/>
              <a:gd name="connsiteY246" fmla="*/ 3375435 h 3425539"/>
              <a:gd name="connsiteX247" fmla="*/ 641977 w 1194920"/>
              <a:gd name="connsiteY247" fmla="*/ 2987128 h 3425539"/>
              <a:gd name="connsiteX248" fmla="*/ 692081 w 1194920"/>
              <a:gd name="connsiteY248" fmla="*/ 3112388 h 3425539"/>
              <a:gd name="connsiteX249" fmla="*/ 742185 w 1194920"/>
              <a:gd name="connsiteY249" fmla="*/ 3062284 h 3425539"/>
              <a:gd name="connsiteX250" fmla="*/ 817341 w 1194920"/>
              <a:gd name="connsiteY250" fmla="*/ 2999654 h 3425539"/>
              <a:gd name="connsiteX251" fmla="*/ 867445 w 1194920"/>
              <a:gd name="connsiteY251" fmla="*/ 3175018 h 3425539"/>
              <a:gd name="connsiteX252" fmla="*/ 892497 w 1194920"/>
              <a:gd name="connsiteY252" fmla="*/ 3250175 h 3425539"/>
              <a:gd name="connsiteX253" fmla="*/ 917549 w 1194920"/>
              <a:gd name="connsiteY253" fmla="*/ 3049758 h 3425539"/>
              <a:gd name="connsiteX254" fmla="*/ 955127 w 1194920"/>
              <a:gd name="connsiteY254" fmla="*/ 3112388 h 3425539"/>
              <a:gd name="connsiteX255" fmla="*/ 1005231 w 1194920"/>
              <a:gd name="connsiteY255" fmla="*/ 3350383 h 3425539"/>
              <a:gd name="connsiteX256" fmla="*/ 1055336 w 1194920"/>
              <a:gd name="connsiteY256" fmla="*/ 3124914 h 3425539"/>
              <a:gd name="connsiteX257" fmla="*/ 1080388 w 1194920"/>
              <a:gd name="connsiteY257" fmla="*/ 3062284 h 3425539"/>
              <a:gd name="connsiteX258" fmla="*/ 1155544 w 1194920"/>
              <a:gd name="connsiteY258" fmla="*/ 3212596 h 3425539"/>
              <a:gd name="connsiteX259" fmla="*/ 1180596 w 1194920"/>
              <a:gd name="connsiteY259" fmla="*/ 3325331 h 3425539"/>
              <a:gd name="connsiteX260" fmla="*/ 1168070 w 1194920"/>
              <a:gd name="connsiteY260" fmla="*/ 3200070 h 3425539"/>
              <a:gd name="connsiteX261" fmla="*/ 1067862 w 1194920"/>
              <a:gd name="connsiteY261" fmla="*/ 3112388 h 3425539"/>
              <a:gd name="connsiteX262" fmla="*/ 942601 w 1194920"/>
              <a:gd name="connsiteY262" fmla="*/ 2937024 h 3425539"/>
              <a:gd name="connsiteX263" fmla="*/ 842393 w 1194920"/>
              <a:gd name="connsiteY263" fmla="*/ 3200070 h 3425539"/>
              <a:gd name="connsiteX264" fmla="*/ 817341 w 1194920"/>
              <a:gd name="connsiteY264" fmla="*/ 3162492 h 3425539"/>
              <a:gd name="connsiteX265" fmla="*/ 767237 w 1194920"/>
              <a:gd name="connsiteY265" fmla="*/ 2987128 h 3425539"/>
              <a:gd name="connsiteX266" fmla="*/ 717133 w 1194920"/>
              <a:gd name="connsiteY266" fmla="*/ 3149966 h 3425539"/>
              <a:gd name="connsiteX267" fmla="*/ 704607 w 1194920"/>
              <a:gd name="connsiteY267" fmla="*/ 2999654 h 3425539"/>
              <a:gd name="connsiteX268" fmla="*/ 679555 w 1194920"/>
              <a:gd name="connsiteY268" fmla="*/ 3200070 h 3425539"/>
              <a:gd name="connsiteX269" fmla="*/ 616925 w 1194920"/>
              <a:gd name="connsiteY269" fmla="*/ 3074810 h 3425539"/>
              <a:gd name="connsiteX270" fmla="*/ 541768 w 1194920"/>
              <a:gd name="connsiteY270" fmla="*/ 2811764 h 3425539"/>
              <a:gd name="connsiteX271" fmla="*/ 529242 w 1194920"/>
              <a:gd name="connsiteY271" fmla="*/ 2899446 h 3425539"/>
              <a:gd name="connsiteX272" fmla="*/ 491664 w 1194920"/>
              <a:gd name="connsiteY272" fmla="*/ 3074810 h 3425539"/>
              <a:gd name="connsiteX273" fmla="*/ 504190 w 1194920"/>
              <a:gd name="connsiteY273" fmla="*/ 3250175 h 3425539"/>
              <a:gd name="connsiteX274" fmla="*/ 529242 w 1194920"/>
              <a:gd name="connsiteY274" fmla="*/ 3074810 h 3425539"/>
              <a:gd name="connsiteX275" fmla="*/ 554294 w 1194920"/>
              <a:gd name="connsiteY275" fmla="*/ 3275227 h 3425539"/>
              <a:gd name="connsiteX276" fmla="*/ 604399 w 1194920"/>
              <a:gd name="connsiteY276" fmla="*/ 3425539 h 3425539"/>
              <a:gd name="connsiteX277" fmla="*/ 654503 w 1194920"/>
              <a:gd name="connsiteY277" fmla="*/ 3250175 h 3425539"/>
              <a:gd name="connsiteX278" fmla="*/ 717133 w 1194920"/>
              <a:gd name="connsiteY278" fmla="*/ 3087336 h 3425539"/>
              <a:gd name="connsiteX279" fmla="*/ 767237 w 1194920"/>
              <a:gd name="connsiteY279" fmla="*/ 3325331 h 3425539"/>
              <a:gd name="connsiteX280" fmla="*/ 779763 w 1194920"/>
              <a:gd name="connsiteY280" fmla="*/ 3387961 h 3425539"/>
              <a:gd name="connsiteX281" fmla="*/ 829867 w 1194920"/>
              <a:gd name="connsiteY281" fmla="*/ 2849342 h 3425539"/>
              <a:gd name="connsiteX282" fmla="*/ 867445 w 1194920"/>
              <a:gd name="connsiteY282" fmla="*/ 2761659 h 3425539"/>
              <a:gd name="connsiteX283" fmla="*/ 905023 w 1194920"/>
              <a:gd name="connsiteY283" fmla="*/ 2861868 h 3425539"/>
              <a:gd name="connsiteX284" fmla="*/ 992705 w 1194920"/>
              <a:gd name="connsiteY284" fmla="*/ 3212596 h 3425539"/>
              <a:gd name="connsiteX285" fmla="*/ 980179 w 1194920"/>
              <a:gd name="connsiteY285" fmla="*/ 3124914 h 3425539"/>
              <a:gd name="connsiteX286" fmla="*/ 1005231 w 1194920"/>
              <a:gd name="connsiteY286" fmla="*/ 3237649 h 3425539"/>
              <a:gd name="connsiteX287" fmla="*/ 1017757 w 1194920"/>
              <a:gd name="connsiteY287" fmla="*/ 3287753 h 3425539"/>
              <a:gd name="connsiteX288" fmla="*/ 1030283 w 1194920"/>
              <a:gd name="connsiteY288" fmla="*/ 2962076 h 3425539"/>
              <a:gd name="connsiteX289" fmla="*/ 1105440 w 1194920"/>
              <a:gd name="connsiteY289" fmla="*/ 3212596 h 3425539"/>
              <a:gd name="connsiteX290" fmla="*/ 1117966 w 1194920"/>
              <a:gd name="connsiteY290" fmla="*/ 2987128 h 3425539"/>
              <a:gd name="connsiteX291" fmla="*/ 1130492 w 1194920"/>
              <a:gd name="connsiteY291" fmla="*/ 3087336 h 342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</a:cxnLst>
            <a:rect l="l" t="t" r="r" b="b"/>
            <a:pathLst>
              <a:path w="1194920" h="3425539">
                <a:moveTo>
                  <a:pt x="629451" y="30986"/>
                </a:moveTo>
                <a:cubicBezTo>
                  <a:pt x="560725" y="3495"/>
                  <a:pt x="540388" y="-16062"/>
                  <a:pt x="454086" y="18459"/>
                </a:cubicBezTo>
                <a:cubicBezTo>
                  <a:pt x="441827" y="23363"/>
                  <a:pt x="446761" y="43902"/>
                  <a:pt x="441560" y="56038"/>
                </a:cubicBezTo>
                <a:cubicBezTo>
                  <a:pt x="395123" y="164392"/>
                  <a:pt x="433359" y="55589"/>
                  <a:pt x="403982" y="143720"/>
                </a:cubicBezTo>
                <a:cubicBezTo>
                  <a:pt x="408157" y="172947"/>
                  <a:pt x="404517" y="204423"/>
                  <a:pt x="416508" y="231402"/>
                </a:cubicBezTo>
                <a:cubicBezTo>
                  <a:pt x="422622" y="245159"/>
                  <a:pt x="452096" y="241532"/>
                  <a:pt x="454086" y="256454"/>
                </a:cubicBezTo>
                <a:cubicBezTo>
                  <a:pt x="470440" y="379110"/>
                  <a:pt x="462535" y="399132"/>
                  <a:pt x="403982" y="469396"/>
                </a:cubicBezTo>
                <a:cubicBezTo>
                  <a:pt x="396422" y="478469"/>
                  <a:pt x="387281" y="486098"/>
                  <a:pt x="378930" y="494449"/>
                </a:cubicBezTo>
                <a:cubicBezTo>
                  <a:pt x="395631" y="456871"/>
                  <a:pt x="407482" y="416736"/>
                  <a:pt x="429034" y="381714"/>
                </a:cubicBezTo>
                <a:cubicBezTo>
                  <a:pt x="441413" y="361598"/>
                  <a:pt x="464966" y="350505"/>
                  <a:pt x="479138" y="331610"/>
                </a:cubicBezTo>
                <a:cubicBezTo>
                  <a:pt x="490342" y="316672"/>
                  <a:pt x="495839" y="298207"/>
                  <a:pt x="504190" y="281506"/>
                </a:cubicBezTo>
                <a:cubicBezTo>
                  <a:pt x="584781" y="362097"/>
                  <a:pt x="529242" y="287537"/>
                  <a:pt x="529242" y="481923"/>
                </a:cubicBezTo>
                <a:cubicBezTo>
                  <a:pt x="529242" y="668142"/>
                  <a:pt x="521753" y="634820"/>
                  <a:pt x="554294" y="732443"/>
                </a:cubicBezTo>
                <a:cubicBezTo>
                  <a:pt x="548240" y="796006"/>
                  <a:pt x="541902" y="1001419"/>
                  <a:pt x="504190" y="1095698"/>
                </a:cubicBezTo>
                <a:cubicBezTo>
                  <a:pt x="495839" y="1116575"/>
                  <a:pt x="487033" y="1137275"/>
                  <a:pt x="479138" y="1158328"/>
                </a:cubicBezTo>
                <a:cubicBezTo>
                  <a:pt x="474502" y="1170691"/>
                  <a:pt x="472517" y="1184096"/>
                  <a:pt x="466612" y="1195906"/>
                </a:cubicBezTo>
                <a:cubicBezTo>
                  <a:pt x="459879" y="1209371"/>
                  <a:pt x="448293" y="1220019"/>
                  <a:pt x="441560" y="1233484"/>
                </a:cubicBezTo>
                <a:cubicBezTo>
                  <a:pt x="429706" y="1257192"/>
                  <a:pt x="419684" y="1313047"/>
                  <a:pt x="416508" y="1333692"/>
                </a:cubicBezTo>
                <a:cubicBezTo>
                  <a:pt x="391252" y="1497858"/>
                  <a:pt x="390674" y="1674229"/>
                  <a:pt x="378930" y="1834733"/>
                </a:cubicBezTo>
                <a:cubicBezTo>
                  <a:pt x="376171" y="1872442"/>
                  <a:pt x="373819" y="1910393"/>
                  <a:pt x="366404" y="1947468"/>
                </a:cubicBezTo>
                <a:cubicBezTo>
                  <a:pt x="361225" y="1973362"/>
                  <a:pt x="348940" y="1997331"/>
                  <a:pt x="341352" y="2022624"/>
                </a:cubicBezTo>
                <a:cubicBezTo>
                  <a:pt x="336405" y="2039113"/>
                  <a:pt x="335447" y="2056837"/>
                  <a:pt x="328826" y="2072728"/>
                </a:cubicBezTo>
                <a:cubicBezTo>
                  <a:pt x="314462" y="2107201"/>
                  <a:pt x="290532" y="2137507"/>
                  <a:pt x="278722" y="2172936"/>
                </a:cubicBezTo>
                <a:cubicBezTo>
                  <a:pt x="266784" y="2208751"/>
                  <a:pt x="261534" y="2221298"/>
                  <a:pt x="253670" y="2260618"/>
                </a:cubicBezTo>
                <a:cubicBezTo>
                  <a:pt x="248689" y="2285523"/>
                  <a:pt x="245319" y="2310723"/>
                  <a:pt x="241144" y="2335775"/>
                </a:cubicBezTo>
                <a:cubicBezTo>
                  <a:pt x="245319" y="2490263"/>
                  <a:pt x="245952" y="2644887"/>
                  <a:pt x="253670" y="2799238"/>
                </a:cubicBezTo>
                <a:cubicBezTo>
                  <a:pt x="254329" y="2812425"/>
                  <a:pt x="262994" y="2824007"/>
                  <a:pt x="266196" y="2836816"/>
                </a:cubicBezTo>
                <a:cubicBezTo>
                  <a:pt x="271360" y="2857470"/>
                  <a:pt x="274914" y="2878499"/>
                  <a:pt x="278722" y="2899446"/>
                </a:cubicBezTo>
                <a:cubicBezTo>
                  <a:pt x="283265" y="2924434"/>
                  <a:pt x="285738" y="2949809"/>
                  <a:pt x="291248" y="2974602"/>
                </a:cubicBezTo>
                <a:cubicBezTo>
                  <a:pt x="294112" y="2987491"/>
                  <a:pt x="300147" y="2999484"/>
                  <a:pt x="303774" y="3012180"/>
                </a:cubicBezTo>
                <a:cubicBezTo>
                  <a:pt x="335231" y="3122278"/>
                  <a:pt x="298793" y="3009763"/>
                  <a:pt x="328826" y="3099862"/>
                </a:cubicBezTo>
                <a:cubicBezTo>
                  <a:pt x="333001" y="3078985"/>
                  <a:pt x="339508" y="3058442"/>
                  <a:pt x="341352" y="3037232"/>
                </a:cubicBezTo>
                <a:cubicBezTo>
                  <a:pt x="350257" y="2934829"/>
                  <a:pt x="331860" y="2830749"/>
                  <a:pt x="378930" y="2736607"/>
                </a:cubicBezTo>
                <a:cubicBezTo>
                  <a:pt x="388266" y="2717934"/>
                  <a:pt x="402465" y="2701950"/>
                  <a:pt x="416508" y="2686503"/>
                </a:cubicBezTo>
                <a:cubicBezTo>
                  <a:pt x="444312" y="2655919"/>
                  <a:pt x="504190" y="2598821"/>
                  <a:pt x="504190" y="2598821"/>
                </a:cubicBezTo>
                <a:cubicBezTo>
                  <a:pt x="500015" y="2711555"/>
                  <a:pt x="502889" y="2824772"/>
                  <a:pt x="491664" y="2937024"/>
                </a:cubicBezTo>
                <a:cubicBezTo>
                  <a:pt x="487936" y="2974304"/>
                  <a:pt x="403087" y="3016952"/>
                  <a:pt x="391456" y="3024706"/>
                </a:cubicBezTo>
                <a:lnTo>
                  <a:pt x="353878" y="3049758"/>
                </a:lnTo>
                <a:cubicBezTo>
                  <a:pt x="345527" y="3028881"/>
                  <a:pt x="338882" y="3007239"/>
                  <a:pt x="328826" y="2987128"/>
                </a:cubicBezTo>
                <a:cubicBezTo>
                  <a:pt x="322093" y="2973663"/>
                  <a:pt x="305808" y="2964466"/>
                  <a:pt x="303774" y="2949550"/>
                </a:cubicBezTo>
                <a:cubicBezTo>
                  <a:pt x="293040" y="2870837"/>
                  <a:pt x="295423" y="2790887"/>
                  <a:pt x="291248" y="2711555"/>
                </a:cubicBezTo>
                <a:cubicBezTo>
                  <a:pt x="295423" y="2611347"/>
                  <a:pt x="296365" y="2510952"/>
                  <a:pt x="303774" y="2410931"/>
                </a:cubicBezTo>
                <a:cubicBezTo>
                  <a:pt x="304749" y="2397764"/>
                  <a:pt x="310395" y="2385163"/>
                  <a:pt x="316300" y="2373353"/>
                </a:cubicBezTo>
                <a:cubicBezTo>
                  <a:pt x="323033" y="2359888"/>
                  <a:pt x="332602" y="2348025"/>
                  <a:pt x="341352" y="2335775"/>
                </a:cubicBezTo>
                <a:cubicBezTo>
                  <a:pt x="349010" y="2325053"/>
                  <a:pt x="398574" y="2254990"/>
                  <a:pt x="416508" y="2248092"/>
                </a:cubicBezTo>
                <a:cubicBezTo>
                  <a:pt x="456250" y="2232807"/>
                  <a:pt x="541768" y="2223040"/>
                  <a:pt x="541768" y="2223040"/>
                </a:cubicBezTo>
                <a:cubicBezTo>
                  <a:pt x="554294" y="2214689"/>
                  <a:pt x="572613" y="2184523"/>
                  <a:pt x="579346" y="2197988"/>
                </a:cubicBezTo>
                <a:cubicBezTo>
                  <a:pt x="582821" y="2204938"/>
                  <a:pt x="565404" y="2291280"/>
                  <a:pt x="554294" y="2310723"/>
                </a:cubicBezTo>
                <a:cubicBezTo>
                  <a:pt x="519556" y="2371515"/>
                  <a:pt x="518051" y="2354314"/>
                  <a:pt x="466612" y="2398405"/>
                </a:cubicBezTo>
                <a:cubicBezTo>
                  <a:pt x="437596" y="2423276"/>
                  <a:pt x="422537" y="2441089"/>
                  <a:pt x="403982" y="2473561"/>
                </a:cubicBezTo>
                <a:cubicBezTo>
                  <a:pt x="356504" y="2556648"/>
                  <a:pt x="396517" y="2490979"/>
                  <a:pt x="366404" y="2561243"/>
                </a:cubicBezTo>
                <a:cubicBezTo>
                  <a:pt x="359048" y="2578406"/>
                  <a:pt x="347908" y="2593863"/>
                  <a:pt x="341352" y="2611347"/>
                </a:cubicBezTo>
                <a:cubicBezTo>
                  <a:pt x="306687" y="2703788"/>
                  <a:pt x="354543" y="2622876"/>
                  <a:pt x="303774" y="2699029"/>
                </a:cubicBezTo>
                <a:cubicBezTo>
                  <a:pt x="299599" y="2682328"/>
                  <a:pt x="297293" y="2665044"/>
                  <a:pt x="291248" y="2648925"/>
                </a:cubicBezTo>
                <a:cubicBezTo>
                  <a:pt x="284692" y="2631441"/>
                  <a:pt x="270725" y="2616936"/>
                  <a:pt x="266196" y="2598821"/>
                </a:cubicBezTo>
                <a:cubicBezTo>
                  <a:pt x="259370" y="2571519"/>
                  <a:pt x="243426" y="2389326"/>
                  <a:pt x="241144" y="2373353"/>
                </a:cubicBezTo>
                <a:cubicBezTo>
                  <a:pt x="234542" y="2327140"/>
                  <a:pt x="224443" y="2281495"/>
                  <a:pt x="216092" y="2235566"/>
                </a:cubicBezTo>
                <a:cubicBezTo>
                  <a:pt x="220267" y="2177111"/>
                  <a:pt x="218984" y="2118008"/>
                  <a:pt x="228618" y="2060202"/>
                </a:cubicBezTo>
                <a:cubicBezTo>
                  <a:pt x="235352" y="2019796"/>
                  <a:pt x="269650" y="1989582"/>
                  <a:pt x="303774" y="1972520"/>
                </a:cubicBezTo>
                <a:cubicBezTo>
                  <a:pt x="327393" y="1960710"/>
                  <a:pt x="353453" y="1954416"/>
                  <a:pt x="378930" y="1947468"/>
                </a:cubicBezTo>
                <a:cubicBezTo>
                  <a:pt x="479593" y="1920014"/>
                  <a:pt x="618384" y="1926522"/>
                  <a:pt x="704607" y="1922416"/>
                </a:cubicBezTo>
                <a:cubicBezTo>
                  <a:pt x="717133" y="1914065"/>
                  <a:pt x="728720" y="1904097"/>
                  <a:pt x="742185" y="1897364"/>
                </a:cubicBezTo>
                <a:cubicBezTo>
                  <a:pt x="773021" y="1881946"/>
                  <a:pt x="852101" y="1872782"/>
                  <a:pt x="704607" y="1897364"/>
                </a:cubicBezTo>
                <a:cubicBezTo>
                  <a:pt x="692081" y="1905715"/>
                  <a:pt x="680245" y="1915207"/>
                  <a:pt x="667029" y="1922416"/>
                </a:cubicBezTo>
                <a:cubicBezTo>
                  <a:pt x="634002" y="1940430"/>
                  <a:pt x="565384" y="1967454"/>
                  <a:pt x="529242" y="1997572"/>
                </a:cubicBezTo>
                <a:cubicBezTo>
                  <a:pt x="515633" y="2008913"/>
                  <a:pt x="505374" y="2023933"/>
                  <a:pt x="491664" y="2035150"/>
                </a:cubicBezTo>
                <a:cubicBezTo>
                  <a:pt x="459349" y="2061590"/>
                  <a:pt x="414617" y="2075565"/>
                  <a:pt x="391456" y="2110306"/>
                </a:cubicBezTo>
                <a:cubicBezTo>
                  <a:pt x="358053" y="2160410"/>
                  <a:pt x="378930" y="2139533"/>
                  <a:pt x="328826" y="2172936"/>
                </a:cubicBezTo>
                <a:cubicBezTo>
                  <a:pt x="324651" y="2156235"/>
                  <a:pt x="316300" y="2140047"/>
                  <a:pt x="316300" y="2122832"/>
                </a:cubicBezTo>
                <a:cubicBezTo>
                  <a:pt x="316300" y="2102095"/>
                  <a:pt x="348986" y="2048195"/>
                  <a:pt x="353878" y="2035150"/>
                </a:cubicBezTo>
                <a:cubicBezTo>
                  <a:pt x="359923" y="2019031"/>
                  <a:pt x="358705" y="2000444"/>
                  <a:pt x="366404" y="1985046"/>
                </a:cubicBezTo>
                <a:cubicBezTo>
                  <a:pt x="379869" y="1958116"/>
                  <a:pt x="416508" y="1909890"/>
                  <a:pt x="416508" y="1909890"/>
                </a:cubicBezTo>
                <a:cubicBezTo>
                  <a:pt x="442751" y="1804920"/>
                  <a:pt x="409416" y="1901738"/>
                  <a:pt x="454086" y="1834733"/>
                </a:cubicBezTo>
                <a:cubicBezTo>
                  <a:pt x="464444" y="1819196"/>
                  <a:pt x="464961" y="1796781"/>
                  <a:pt x="479138" y="1784629"/>
                </a:cubicBezTo>
                <a:cubicBezTo>
                  <a:pt x="496210" y="1769996"/>
                  <a:pt x="520437" y="1766687"/>
                  <a:pt x="541768" y="1759577"/>
                </a:cubicBezTo>
                <a:cubicBezTo>
                  <a:pt x="591680" y="1742940"/>
                  <a:pt x="611526" y="1746859"/>
                  <a:pt x="667029" y="1734525"/>
                </a:cubicBezTo>
                <a:cubicBezTo>
                  <a:pt x="679918" y="1731661"/>
                  <a:pt x="692081" y="1726174"/>
                  <a:pt x="704607" y="1721999"/>
                </a:cubicBezTo>
                <a:cubicBezTo>
                  <a:pt x="721308" y="1705298"/>
                  <a:pt x="735816" y="1686067"/>
                  <a:pt x="754711" y="1671895"/>
                </a:cubicBezTo>
                <a:cubicBezTo>
                  <a:pt x="769649" y="1660691"/>
                  <a:pt x="791611" y="1660047"/>
                  <a:pt x="804815" y="1646843"/>
                </a:cubicBezTo>
                <a:cubicBezTo>
                  <a:pt x="814151" y="1637507"/>
                  <a:pt x="811436" y="1621075"/>
                  <a:pt x="817341" y="1609265"/>
                </a:cubicBezTo>
                <a:cubicBezTo>
                  <a:pt x="824074" y="1595800"/>
                  <a:pt x="834042" y="1584213"/>
                  <a:pt x="842393" y="1571687"/>
                </a:cubicBezTo>
                <a:cubicBezTo>
                  <a:pt x="703505" y="1525391"/>
                  <a:pt x="769204" y="1542404"/>
                  <a:pt x="466612" y="1571687"/>
                </a:cubicBezTo>
                <a:cubicBezTo>
                  <a:pt x="448026" y="1573486"/>
                  <a:pt x="432045" y="1586381"/>
                  <a:pt x="416508" y="1596739"/>
                </a:cubicBezTo>
                <a:cubicBezTo>
                  <a:pt x="394263" y="1611569"/>
                  <a:pt x="374755" y="1630142"/>
                  <a:pt x="353878" y="1646843"/>
                </a:cubicBezTo>
                <a:lnTo>
                  <a:pt x="341352" y="1684421"/>
                </a:lnTo>
                <a:cubicBezTo>
                  <a:pt x="337177" y="1642668"/>
                  <a:pt x="338261" y="1600048"/>
                  <a:pt x="328826" y="1559161"/>
                </a:cubicBezTo>
                <a:cubicBezTo>
                  <a:pt x="325441" y="1544492"/>
                  <a:pt x="312524" y="1533833"/>
                  <a:pt x="303774" y="1521583"/>
                </a:cubicBezTo>
                <a:cubicBezTo>
                  <a:pt x="291640" y="1504595"/>
                  <a:pt x="278722" y="1488180"/>
                  <a:pt x="266196" y="1471479"/>
                </a:cubicBezTo>
                <a:cubicBezTo>
                  <a:pt x="262021" y="1458953"/>
                  <a:pt x="260994" y="1444887"/>
                  <a:pt x="253670" y="1433901"/>
                </a:cubicBezTo>
                <a:cubicBezTo>
                  <a:pt x="243844" y="1419162"/>
                  <a:pt x="224014" y="1412167"/>
                  <a:pt x="216092" y="1396323"/>
                </a:cubicBezTo>
                <a:cubicBezTo>
                  <a:pt x="206571" y="1377280"/>
                  <a:pt x="207741" y="1354569"/>
                  <a:pt x="203566" y="1333692"/>
                </a:cubicBezTo>
                <a:cubicBezTo>
                  <a:pt x="207741" y="1271062"/>
                  <a:pt x="199576" y="1206359"/>
                  <a:pt x="216092" y="1145802"/>
                </a:cubicBezTo>
                <a:cubicBezTo>
                  <a:pt x="221005" y="1127787"/>
                  <a:pt x="231248" y="1180072"/>
                  <a:pt x="241144" y="1195906"/>
                </a:cubicBezTo>
                <a:cubicBezTo>
                  <a:pt x="252209" y="1213609"/>
                  <a:pt x="267657" y="1228307"/>
                  <a:pt x="278722" y="1246010"/>
                </a:cubicBezTo>
                <a:cubicBezTo>
                  <a:pt x="316489" y="1306437"/>
                  <a:pt x="293054" y="1279451"/>
                  <a:pt x="316300" y="1333692"/>
                </a:cubicBezTo>
                <a:cubicBezTo>
                  <a:pt x="323656" y="1350855"/>
                  <a:pt x="333001" y="1367095"/>
                  <a:pt x="341352" y="1383796"/>
                </a:cubicBezTo>
                <a:cubicBezTo>
                  <a:pt x="345527" y="1408848"/>
                  <a:pt x="348897" y="1434048"/>
                  <a:pt x="353878" y="1458953"/>
                </a:cubicBezTo>
                <a:cubicBezTo>
                  <a:pt x="357254" y="1475834"/>
                  <a:pt x="363324" y="1492119"/>
                  <a:pt x="366404" y="1509057"/>
                </a:cubicBezTo>
                <a:cubicBezTo>
                  <a:pt x="371685" y="1538105"/>
                  <a:pt x="374755" y="1567512"/>
                  <a:pt x="378930" y="1596739"/>
                </a:cubicBezTo>
                <a:cubicBezTo>
                  <a:pt x="383105" y="1580038"/>
                  <a:pt x="386727" y="1563188"/>
                  <a:pt x="391456" y="1546635"/>
                </a:cubicBezTo>
                <a:cubicBezTo>
                  <a:pt x="395083" y="1533939"/>
                  <a:pt x="403982" y="1522261"/>
                  <a:pt x="403982" y="1509057"/>
                </a:cubicBezTo>
                <a:cubicBezTo>
                  <a:pt x="403982" y="1437953"/>
                  <a:pt x="401512" y="1366503"/>
                  <a:pt x="391456" y="1296114"/>
                </a:cubicBezTo>
                <a:cubicBezTo>
                  <a:pt x="388815" y="1277629"/>
                  <a:pt x="373760" y="1263173"/>
                  <a:pt x="366404" y="1246010"/>
                </a:cubicBezTo>
                <a:cubicBezTo>
                  <a:pt x="361203" y="1233874"/>
                  <a:pt x="359783" y="1220242"/>
                  <a:pt x="353878" y="1208432"/>
                </a:cubicBezTo>
                <a:cubicBezTo>
                  <a:pt x="347145" y="1194967"/>
                  <a:pt x="336295" y="1183925"/>
                  <a:pt x="328826" y="1170854"/>
                </a:cubicBezTo>
                <a:cubicBezTo>
                  <a:pt x="265257" y="1059608"/>
                  <a:pt x="339757" y="1174725"/>
                  <a:pt x="278722" y="1083172"/>
                </a:cubicBezTo>
                <a:cubicBezTo>
                  <a:pt x="274547" y="1053945"/>
                  <a:pt x="266196" y="1025014"/>
                  <a:pt x="266196" y="995490"/>
                </a:cubicBezTo>
                <a:cubicBezTo>
                  <a:pt x="266196" y="920218"/>
                  <a:pt x="249071" y="839207"/>
                  <a:pt x="278722" y="770021"/>
                </a:cubicBezTo>
                <a:cubicBezTo>
                  <a:pt x="289253" y="745447"/>
                  <a:pt x="323467" y="800253"/>
                  <a:pt x="341352" y="820125"/>
                </a:cubicBezTo>
                <a:cubicBezTo>
                  <a:pt x="393212" y="877748"/>
                  <a:pt x="388277" y="894391"/>
                  <a:pt x="416508" y="957912"/>
                </a:cubicBezTo>
                <a:cubicBezTo>
                  <a:pt x="424092" y="974975"/>
                  <a:pt x="433209" y="991315"/>
                  <a:pt x="441560" y="1008016"/>
                </a:cubicBezTo>
                <a:cubicBezTo>
                  <a:pt x="445735" y="1041419"/>
                  <a:pt x="454086" y="1074561"/>
                  <a:pt x="454086" y="1108224"/>
                </a:cubicBezTo>
                <a:cubicBezTo>
                  <a:pt x="454086" y="1191835"/>
                  <a:pt x="412202" y="1280457"/>
                  <a:pt x="441560" y="1358744"/>
                </a:cubicBezTo>
                <a:cubicBezTo>
                  <a:pt x="460104" y="1408196"/>
                  <a:pt x="462368" y="1252376"/>
                  <a:pt x="491664" y="1208432"/>
                </a:cubicBezTo>
                <a:cubicBezTo>
                  <a:pt x="524040" y="1159868"/>
                  <a:pt x="511955" y="1185136"/>
                  <a:pt x="529242" y="1133276"/>
                </a:cubicBezTo>
                <a:cubicBezTo>
                  <a:pt x="526818" y="1096921"/>
                  <a:pt x="531576" y="930097"/>
                  <a:pt x="491664" y="870229"/>
                </a:cubicBezTo>
                <a:lnTo>
                  <a:pt x="466612" y="832651"/>
                </a:lnTo>
                <a:cubicBezTo>
                  <a:pt x="462437" y="815950"/>
                  <a:pt x="460867" y="798370"/>
                  <a:pt x="454086" y="782547"/>
                </a:cubicBezTo>
                <a:cubicBezTo>
                  <a:pt x="437994" y="744998"/>
                  <a:pt x="405067" y="724736"/>
                  <a:pt x="378930" y="694865"/>
                </a:cubicBezTo>
                <a:cubicBezTo>
                  <a:pt x="365183" y="679154"/>
                  <a:pt x="353878" y="661462"/>
                  <a:pt x="341352" y="644761"/>
                </a:cubicBezTo>
                <a:cubicBezTo>
                  <a:pt x="313328" y="560689"/>
                  <a:pt x="314419" y="579953"/>
                  <a:pt x="341352" y="431818"/>
                </a:cubicBezTo>
                <a:cubicBezTo>
                  <a:pt x="343714" y="418827"/>
                  <a:pt x="347085" y="458074"/>
                  <a:pt x="353878" y="469396"/>
                </a:cubicBezTo>
                <a:cubicBezTo>
                  <a:pt x="359954" y="479523"/>
                  <a:pt x="370579" y="486098"/>
                  <a:pt x="378930" y="494449"/>
                </a:cubicBezTo>
                <a:cubicBezTo>
                  <a:pt x="405800" y="575058"/>
                  <a:pt x="370391" y="487505"/>
                  <a:pt x="429034" y="569605"/>
                </a:cubicBezTo>
                <a:cubicBezTo>
                  <a:pt x="439887" y="584800"/>
                  <a:pt x="446730" y="602546"/>
                  <a:pt x="454086" y="619709"/>
                </a:cubicBezTo>
                <a:cubicBezTo>
                  <a:pt x="459287" y="631845"/>
                  <a:pt x="459288" y="646301"/>
                  <a:pt x="466612" y="657287"/>
                </a:cubicBezTo>
                <a:cubicBezTo>
                  <a:pt x="476438" y="672026"/>
                  <a:pt x="491664" y="682339"/>
                  <a:pt x="504190" y="694865"/>
                </a:cubicBezTo>
                <a:cubicBezTo>
                  <a:pt x="546457" y="821667"/>
                  <a:pt x="527217" y="743692"/>
                  <a:pt x="541768" y="932859"/>
                </a:cubicBezTo>
                <a:cubicBezTo>
                  <a:pt x="550119" y="916158"/>
                  <a:pt x="560264" y="900239"/>
                  <a:pt x="566820" y="882755"/>
                </a:cubicBezTo>
                <a:cubicBezTo>
                  <a:pt x="572865" y="866636"/>
                  <a:pt x="569474" y="846754"/>
                  <a:pt x="579346" y="832651"/>
                </a:cubicBezTo>
                <a:cubicBezTo>
                  <a:pt x="599663" y="803626"/>
                  <a:pt x="629451" y="782547"/>
                  <a:pt x="654503" y="757495"/>
                </a:cubicBezTo>
                <a:lnTo>
                  <a:pt x="692081" y="719917"/>
                </a:lnTo>
                <a:cubicBezTo>
                  <a:pt x="767237" y="724092"/>
                  <a:pt x="844525" y="714187"/>
                  <a:pt x="917549" y="732443"/>
                </a:cubicBezTo>
                <a:cubicBezTo>
                  <a:pt x="932154" y="736094"/>
                  <a:pt x="899966" y="756950"/>
                  <a:pt x="892497" y="770021"/>
                </a:cubicBezTo>
                <a:cubicBezTo>
                  <a:pt x="883233" y="786233"/>
                  <a:pt x="874801" y="802962"/>
                  <a:pt x="867445" y="820125"/>
                </a:cubicBezTo>
                <a:cubicBezTo>
                  <a:pt x="857442" y="843466"/>
                  <a:pt x="853939" y="879233"/>
                  <a:pt x="829867" y="895281"/>
                </a:cubicBezTo>
                <a:cubicBezTo>
                  <a:pt x="815543" y="904830"/>
                  <a:pt x="796893" y="906094"/>
                  <a:pt x="779763" y="907807"/>
                </a:cubicBezTo>
                <a:cubicBezTo>
                  <a:pt x="713159" y="914467"/>
                  <a:pt x="646152" y="916158"/>
                  <a:pt x="579346" y="920333"/>
                </a:cubicBezTo>
                <a:cubicBezTo>
                  <a:pt x="562645" y="924508"/>
                  <a:pt x="542685" y="922105"/>
                  <a:pt x="529242" y="932859"/>
                </a:cubicBezTo>
                <a:cubicBezTo>
                  <a:pt x="518932" y="941107"/>
                  <a:pt x="519918" y="957628"/>
                  <a:pt x="516716" y="970438"/>
                </a:cubicBezTo>
                <a:cubicBezTo>
                  <a:pt x="511552" y="991092"/>
                  <a:pt x="507427" y="1012025"/>
                  <a:pt x="504190" y="1033068"/>
                </a:cubicBezTo>
                <a:cubicBezTo>
                  <a:pt x="486581" y="1147526"/>
                  <a:pt x="461080" y="1143471"/>
                  <a:pt x="529242" y="1120750"/>
                </a:cubicBezTo>
                <a:cubicBezTo>
                  <a:pt x="541768" y="1108224"/>
                  <a:pt x="552837" y="1094048"/>
                  <a:pt x="566820" y="1083172"/>
                </a:cubicBezTo>
                <a:cubicBezTo>
                  <a:pt x="590587" y="1064687"/>
                  <a:pt x="641977" y="1033068"/>
                  <a:pt x="641977" y="1033068"/>
                </a:cubicBezTo>
                <a:cubicBezTo>
                  <a:pt x="998812" y="1056857"/>
                  <a:pt x="727348" y="1027595"/>
                  <a:pt x="879971" y="1058120"/>
                </a:cubicBezTo>
                <a:cubicBezTo>
                  <a:pt x="990196" y="1080165"/>
                  <a:pt x="919572" y="1058794"/>
                  <a:pt x="992705" y="1083172"/>
                </a:cubicBezTo>
                <a:cubicBezTo>
                  <a:pt x="980179" y="1091523"/>
                  <a:pt x="969409" y="1103463"/>
                  <a:pt x="955127" y="1108224"/>
                </a:cubicBezTo>
                <a:cubicBezTo>
                  <a:pt x="887183" y="1130872"/>
                  <a:pt x="812687" y="1136989"/>
                  <a:pt x="742185" y="1145802"/>
                </a:cubicBezTo>
                <a:cubicBezTo>
                  <a:pt x="725484" y="1154153"/>
                  <a:pt x="709244" y="1163498"/>
                  <a:pt x="692081" y="1170854"/>
                </a:cubicBezTo>
                <a:cubicBezTo>
                  <a:pt x="659340" y="1184886"/>
                  <a:pt x="639711" y="1185312"/>
                  <a:pt x="604399" y="1195906"/>
                </a:cubicBezTo>
                <a:cubicBezTo>
                  <a:pt x="451918" y="1241650"/>
                  <a:pt x="594622" y="1204613"/>
                  <a:pt x="479138" y="1233484"/>
                </a:cubicBezTo>
                <a:cubicBezTo>
                  <a:pt x="466612" y="1246010"/>
                  <a:pt x="449482" y="1255218"/>
                  <a:pt x="441560" y="1271062"/>
                </a:cubicBezTo>
                <a:cubicBezTo>
                  <a:pt x="432039" y="1290104"/>
                  <a:pt x="434198" y="1313038"/>
                  <a:pt x="429034" y="1333692"/>
                </a:cubicBezTo>
                <a:cubicBezTo>
                  <a:pt x="425832" y="1346501"/>
                  <a:pt x="420683" y="1358744"/>
                  <a:pt x="416508" y="1371270"/>
                </a:cubicBezTo>
                <a:cubicBezTo>
                  <a:pt x="412333" y="1404673"/>
                  <a:pt x="397380" y="1438470"/>
                  <a:pt x="403982" y="1471479"/>
                </a:cubicBezTo>
                <a:cubicBezTo>
                  <a:pt x="406934" y="1486241"/>
                  <a:pt x="418389" y="1444546"/>
                  <a:pt x="429034" y="1433901"/>
                </a:cubicBezTo>
                <a:cubicBezTo>
                  <a:pt x="443796" y="1419139"/>
                  <a:pt x="463100" y="1409688"/>
                  <a:pt x="479138" y="1396323"/>
                </a:cubicBezTo>
                <a:cubicBezTo>
                  <a:pt x="524990" y="1358112"/>
                  <a:pt x="480169" y="1379277"/>
                  <a:pt x="541768" y="1358744"/>
                </a:cubicBezTo>
                <a:cubicBezTo>
                  <a:pt x="654502" y="1362919"/>
                  <a:pt x="768149" y="1356360"/>
                  <a:pt x="879971" y="1371270"/>
                </a:cubicBezTo>
                <a:cubicBezTo>
                  <a:pt x="897530" y="1373611"/>
                  <a:pt x="933997" y="1402270"/>
                  <a:pt x="917549" y="1408849"/>
                </a:cubicBezTo>
                <a:cubicBezTo>
                  <a:pt x="867003" y="1429068"/>
                  <a:pt x="808990" y="1417200"/>
                  <a:pt x="754711" y="1421375"/>
                </a:cubicBezTo>
                <a:cubicBezTo>
                  <a:pt x="742185" y="1425550"/>
                  <a:pt x="728943" y="1427996"/>
                  <a:pt x="717133" y="1433901"/>
                </a:cubicBezTo>
                <a:cubicBezTo>
                  <a:pt x="655903" y="1464516"/>
                  <a:pt x="704945" y="1455737"/>
                  <a:pt x="641977" y="1471479"/>
                </a:cubicBezTo>
                <a:cubicBezTo>
                  <a:pt x="549785" y="1494527"/>
                  <a:pt x="418206" y="1500967"/>
                  <a:pt x="341352" y="1509057"/>
                </a:cubicBezTo>
                <a:cubicBezTo>
                  <a:pt x="315814" y="1585672"/>
                  <a:pt x="322142" y="1549951"/>
                  <a:pt x="341352" y="1684421"/>
                </a:cubicBezTo>
                <a:cubicBezTo>
                  <a:pt x="343219" y="1697492"/>
                  <a:pt x="353878" y="1735203"/>
                  <a:pt x="353878" y="1721999"/>
                </a:cubicBezTo>
                <a:cubicBezTo>
                  <a:pt x="353878" y="1672428"/>
                  <a:pt x="316222" y="1634201"/>
                  <a:pt x="291248" y="1596739"/>
                </a:cubicBezTo>
                <a:cubicBezTo>
                  <a:pt x="258872" y="1548175"/>
                  <a:pt x="280478" y="1563922"/>
                  <a:pt x="228618" y="1546635"/>
                </a:cubicBezTo>
                <a:cubicBezTo>
                  <a:pt x="211627" y="1533891"/>
                  <a:pt x="163322" y="1496215"/>
                  <a:pt x="140936" y="1484005"/>
                </a:cubicBezTo>
                <a:cubicBezTo>
                  <a:pt x="108150" y="1466122"/>
                  <a:pt x="40727" y="1433901"/>
                  <a:pt x="40727" y="1433901"/>
                </a:cubicBezTo>
                <a:cubicBezTo>
                  <a:pt x="36552" y="1446427"/>
                  <a:pt x="28201" y="1458275"/>
                  <a:pt x="28201" y="1471479"/>
                </a:cubicBezTo>
                <a:cubicBezTo>
                  <a:pt x="28201" y="1513441"/>
                  <a:pt x="34346" y="1555265"/>
                  <a:pt x="40727" y="1596739"/>
                </a:cubicBezTo>
                <a:cubicBezTo>
                  <a:pt x="44206" y="1619353"/>
                  <a:pt x="68493" y="1668722"/>
                  <a:pt x="78305" y="1684421"/>
                </a:cubicBezTo>
                <a:cubicBezTo>
                  <a:pt x="95051" y="1711215"/>
                  <a:pt x="120048" y="1748439"/>
                  <a:pt x="153462" y="1759577"/>
                </a:cubicBezTo>
                <a:cubicBezTo>
                  <a:pt x="202458" y="1775909"/>
                  <a:pt x="254778" y="1780823"/>
                  <a:pt x="303774" y="1797155"/>
                </a:cubicBezTo>
                <a:cubicBezTo>
                  <a:pt x="316300" y="1801330"/>
                  <a:pt x="328614" y="1806207"/>
                  <a:pt x="341352" y="1809681"/>
                </a:cubicBezTo>
                <a:cubicBezTo>
                  <a:pt x="374569" y="1818740"/>
                  <a:pt x="441560" y="1834733"/>
                  <a:pt x="441560" y="1834733"/>
                </a:cubicBezTo>
                <a:cubicBezTo>
                  <a:pt x="437385" y="1876487"/>
                  <a:pt x="434580" y="1918400"/>
                  <a:pt x="429034" y="1959994"/>
                </a:cubicBezTo>
                <a:cubicBezTo>
                  <a:pt x="426220" y="1981097"/>
                  <a:pt x="420316" y="2001677"/>
                  <a:pt x="416508" y="2022624"/>
                </a:cubicBezTo>
                <a:cubicBezTo>
                  <a:pt x="411965" y="2047612"/>
                  <a:pt x="408157" y="2072728"/>
                  <a:pt x="403982" y="2097780"/>
                </a:cubicBezTo>
                <a:cubicBezTo>
                  <a:pt x="383325" y="2046137"/>
                  <a:pt x="370544" y="2001712"/>
                  <a:pt x="328826" y="1959994"/>
                </a:cubicBezTo>
                <a:cubicBezTo>
                  <a:pt x="312125" y="1943293"/>
                  <a:pt x="299369" y="1921361"/>
                  <a:pt x="278722" y="1909890"/>
                </a:cubicBezTo>
                <a:cubicBezTo>
                  <a:pt x="260111" y="1899551"/>
                  <a:pt x="236969" y="1901539"/>
                  <a:pt x="216092" y="1897364"/>
                </a:cubicBezTo>
                <a:cubicBezTo>
                  <a:pt x="203566" y="1889013"/>
                  <a:pt x="192271" y="1878426"/>
                  <a:pt x="178514" y="1872312"/>
                </a:cubicBezTo>
                <a:cubicBezTo>
                  <a:pt x="154383" y="1861587"/>
                  <a:pt x="103357" y="1847259"/>
                  <a:pt x="103357" y="1847259"/>
                </a:cubicBezTo>
                <a:cubicBezTo>
                  <a:pt x="78305" y="1855610"/>
                  <a:pt x="45106" y="1852025"/>
                  <a:pt x="28201" y="1872312"/>
                </a:cubicBezTo>
                <a:cubicBezTo>
                  <a:pt x="17180" y="1885537"/>
                  <a:pt x="35780" y="1905927"/>
                  <a:pt x="40727" y="1922416"/>
                </a:cubicBezTo>
                <a:cubicBezTo>
                  <a:pt x="89201" y="2083996"/>
                  <a:pt x="40492" y="1934473"/>
                  <a:pt x="90831" y="2035150"/>
                </a:cubicBezTo>
                <a:cubicBezTo>
                  <a:pt x="96736" y="2046960"/>
                  <a:pt x="94904" y="2062585"/>
                  <a:pt x="103357" y="2072728"/>
                </a:cubicBezTo>
                <a:cubicBezTo>
                  <a:pt x="116722" y="2088766"/>
                  <a:pt x="137750" y="2096559"/>
                  <a:pt x="153462" y="2110306"/>
                </a:cubicBezTo>
                <a:cubicBezTo>
                  <a:pt x="171237" y="2125859"/>
                  <a:pt x="182831" y="2149100"/>
                  <a:pt x="203566" y="2160410"/>
                </a:cubicBezTo>
                <a:cubicBezTo>
                  <a:pt x="230251" y="2174966"/>
                  <a:pt x="262411" y="2175850"/>
                  <a:pt x="291248" y="2185462"/>
                </a:cubicBezTo>
                <a:cubicBezTo>
                  <a:pt x="312579" y="2192572"/>
                  <a:pt x="332387" y="2203902"/>
                  <a:pt x="353878" y="2210514"/>
                </a:cubicBezTo>
                <a:cubicBezTo>
                  <a:pt x="386786" y="2220640"/>
                  <a:pt x="454086" y="2235566"/>
                  <a:pt x="454086" y="2235566"/>
                </a:cubicBezTo>
                <a:cubicBezTo>
                  <a:pt x="441560" y="2239741"/>
                  <a:pt x="428871" y="2243456"/>
                  <a:pt x="416508" y="2248092"/>
                </a:cubicBezTo>
                <a:cubicBezTo>
                  <a:pt x="402323" y="2253411"/>
                  <a:pt x="339562" y="2280501"/>
                  <a:pt x="316300" y="2285670"/>
                </a:cubicBezTo>
                <a:cubicBezTo>
                  <a:pt x="224227" y="2306131"/>
                  <a:pt x="137067" y="2304701"/>
                  <a:pt x="40727" y="2310723"/>
                </a:cubicBezTo>
                <a:cubicBezTo>
                  <a:pt x="49078" y="2373353"/>
                  <a:pt x="49830" y="2437475"/>
                  <a:pt x="65779" y="2498613"/>
                </a:cubicBezTo>
                <a:cubicBezTo>
                  <a:pt x="73705" y="2528996"/>
                  <a:pt x="104484" y="2597836"/>
                  <a:pt x="140936" y="2623873"/>
                </a:cubicBezTo>
                <a:cubicBezTo>
                  <a:pt x="160747" y="2638024"/>
                  <a:pt x="181790" y="2650563"/>
                  <a:pt x="203566" y="2661451"/>
                </a:cubicBezTo>
                <a:cubicBezTo>
                  <a:pt x="223677" y="2671507"/>
                  <a:pt x="246085" y="2676447"/>
                  <a:pt x="266196" y="2686503"/>
                </a:cubicBezTo>
                <a:cubicBezTo>
                  <a:pt x="279661" y="2693236"/>
                  <a:pt x="290703" y="2704086"/>
                  <a:pt x="303774" y="2711555"/>
                </a:cubicBezTo>
                <a:cubicBezTo>
                  <a:pt x="319986" y="2720819"/>
                  <a:pt x="337177" y="2728256"/>
                  <a:pt x="353878" y="2736607"/>
                </a:cubicBezTo>
                <a:cubicBezTo>
                  <a:pt x="335392" y="2708879"/>
                  <a:pt x="320182" y="2680740"/>
                  <a:pt x="291248" y="2661451"/>
                </a:cubicBezTo>
                <a:cubicBezTo>
                  <a:pt x="280262" y="2654127"/>
                  <a:pt x="266196" y="2653100"/>
                  <a:pt x="253670" y="2648925"/>
                </a:cubicBezTo>
                <a:cubicBezTo>
                  <a:pt x="134661" y="2506115"/>
                  <a:pt x="230707" y="2626796"/>
                  <a:pt x="165988" y="2536191"/>
                </a:cubicBezTo>
                <a:cubicBezTo>
                  <a:pt x="127451" y="2482240"/>
                  <a:pt x="128581" y="2494840"/>
                  <a:pt x="103357" y="2435983"/>
                </a:cubicBezTo>
                <a:cubicBezTo>
                  <a:pt x="83836" y="2390433"/>
                  <a:pt x="91009" y="2380417"/>
                  <a:pt x="78305" y="2323249"/>
                </a:cubicBezTo>
                <a:cubicBezTo>
                  <a:pt x="75441" y="2310360"/>
                  <a:pt x="69954" y="2298196"/>
                  <a:pt x="65779" y="2285670"/>
                </a:cubicBezTo>
                <a:cubicBezTo>
                  <a:pt x="78305" y="2256443"/>
                  <a:pt x="71559" y="2197988"/>
                  <a:pt x="103357" y="2197988"/>
                </a:cubicBezTo>
                <a:cubicBezTo>
                  <a:pt x="106709" y="2197988"/>
                  <a:pt x="169481" y="2313192"/>
                  <a:pt x="178514" y="2335775"/>
                </a:cubicBezTo>
                <a:cubicBezTo>
                  <a:pt x="188321" y="2360293"/>
                  <a:pt x="203566" y="2410931"/>
                  <a:pt x="203566" y="2410931"/>
                </a:cubicBezTo>
                <a:cubicBezTo>
                  <a:pt x="207741" y="2461035"/>
                  <a:pt x="209856" y="2511354"/>
                  <a:pt x="216092" y="2561243"/>
                </a:cubicBezTo>
                <a:cubicBezTo>
                  <a:pt x="218227" y="2578325"/>
                  <a:pt x="216445" y="2599174"/>
                  <a:pt x="228618" y="2611347"/>
                </a:cubicBezTo>
                <a:cubicBezTo>
                  <a:pt x="264657" y="2647386"/>
                  <a:pt x="311974" y="2670018"/>
                  <a:pt x="353878" y="2699029"/>
                </a:cubicBezTo>
                <a:cubicBezTo>
                  <a:pt x="366256" y="2707598"/>
                  <a:pt x="391456" y="2724081"/>
                  <a:pt x="391456" y="2724081"/>
                </a:cubicBezTo>
                <a:cubicBezTo>
                  <a:pt x="403982" y="2744958"/>
                  <a:pt x="420714" y="2763831"/>
                  <a:pt x="429034" y="2786712"/>
                </a:cubicBezTo>
                <a:cubicBezTo>
                  <a:pt x="437713" y="2810580"/>
                  <a:pt x="466958" y="2861868"/>
                  <a:pt x="441560" y="2861868"/>
                </a:cubicBezTo>
                <a:cubicBezTo>
                  <a:pt x="415153" y="2861868"/>
                  <a:pt x="442864" y="2788359"/>
                  <a:pt x="416508" y="2786712"/>
                </a:cubicBezTo>
                <a:lnTo>
                  <a:pt x="216092" y="2774186"/>
                </a:lnTo>
                <a:cubicBezTo>
                  <a:pt x="203566" y="2770010"/>
                  <a:pt x="188824" y="2769907"/>
                  <a:pt x="178514" y="2761659"/>
                </a:cubicBezTo>
                <a:cubicBezTo>
                  <a:pt x="150263" y="2739058"/>
                  <a:pt x="149851" y="2705179"/>
                  <a:pt x="140936" y="2673977"/>
                </a:cubicBezTo>
                <a:cubicBezTo>
                  <a:pt x="137309" y="2661281"/>
                  <a:pt x="137745" y="2645735"/>
                  <a:pt x="128409" y="2636399"/>
                </a:cubicBezTo>
                <a:cubicBezTo>
                  <a:pt x="119073" y="2627063"/>
                  <a:pt x="102641" y="2629778"/>
                  <a:pt x="90831" y="2623873"/>
                </a:cubicBezTo>
                <a:cubicBezTo>
                  <a:pt x="-6297" y="2575309"/>
                  <a:pt x="110128" y="2617779"/>
                  <a:pt x="15675" y="2586295"/>
                </a:cubicBezTo>
                <a:cubicBezTo>
                  <a:pt x="-9329" y="2661306"/>
                  <a:pt x="-681" y="2618284"/>
                  <a:pt x="15675" y="2749133"/>
                </a:cubicBezTo>
                <a:cubicBezTo>
                  <a:pt x="16724" y="2757527"/>
                  <a:pt x="27264" y="2841674"/>
                  <a:pt x="40727" y="2861868"/>
                </a:cubicBezTo>
                <a:cubicBezTo>
                  <a:pt x="50553" y="2876607"/>
                  <a:pt x="67429" y="2885463"/>
                  <a:pt x="78305" y="2899446"/>
                </a:cubicBezTo>
                <a:cubicBezTo>
                  <a:pt x="96790" y="2923212"/>
                  <a:pt x="104898" y="2955793"/>
                  <a:pt x="128409" y="2974602"/>
                </a:cubicBezTo>
                <a:cubicBezTo>
                  <a:pt x="149030" y="2991099"/>
                  <a:pt x="178514" y="2991303"/>
                  <a:pt x="203566" y="2999654"/>
                </a:cubicBezTo>
                <a:cubicBezTo>
                  <a:pt x="216092" y="3012180"/>
                  <a:pt x="226405" y="3027406"/>
                  <a:pt x="241144" y="3037232"/>
                </a:cubicBezTo>
                <a:cubicBezTo>
                  <a:pt x="252130" y="3044556"/>
                  <a:pt x="269386" y="3040422"/>
                  <a:pt x="278722" y="3049758"/>
                </a:cubicBezTo>
                <a:cubicBezTo>
                  <a:pt x="288058" y="3059094"/>
                  <a:pt x="287073" y="3074810"/>
                  <a:pt x="291248" y="3087336"/>
                </a:cubicBezTo>
                <a:cubicBezTo>
                  <a:pt x="287073" y="3116563"/>
                  <a:pt x="284512" y="3146067"/>
                  <a:pt x="278722" y="3175018"/>
                </a:cubicBezTo>
                <a:cubicBezTo>
                  <a:pt x="272579" y="3205735"/>
                  <a:pt x="254723" y="3235542"/>
                  <a:pt x="241144" y="3262701"/>
                </a:cubicBezTo>
                <a:cubicBezTo>
                  <a:pt x="213790" y="3153284"/>
                  <a:pt x="248542" y="3280992"/>
                  <a:pt x="191040" y="3124914"/>
                </a:cubicBezTo>
                <a:cubicBezTo>
                  <a:pt x="172782" y="3075356"/>
                  <a:pt x="140936" y="2974602"/>
                  <a:pt x="140936" y="2974602"/>
                </a:cubicBezTo>
                <a:cubicBezTo>
                  <a:pt x="42849" y="3131539"/>
                  <a:pt x="99095" y="3015281"/>
                  <a:pt x="65779" y="3137440"/>
                </a:cubicBezTo>
                <a:cubicBezTo>
                  <a:pt x="58831" y="3162917"/>
                  <a:pt x="32376" y="3237648"/>
                  <a:pt x="40727" y="3212596"/>
                </a:cubicBezTo>
                <a:lnTo>
                  <a:pt x="78305" y="3099862"/>
                </a:lnTo>
                <a:cubicBezTo>
                  <a:pt x="95006" y="3158317"/>
                  <a:pt x="112138" y="3216651"/>
                  <a:pt x="128409" y="3275227"/>
                </a:cubicBezTo>
                <a:cubicBezTo>
                  <a:pt x="133017" y="3291814"/>
                  <a:pt x="127493" y="3336085"/>
                  <a:pt x="140936" y="3325331"/>
                </a:cubicBezTo>
                <a:cubicBezTo>
                  <a:pt x="189842" y="3286206"/>
                  <a:pt x="213575" y="3223132"/>
                  <a:pt x="253670" y="3175018"/>
                </a:cubicBezTo>
                <a:cubicBezTo>
                  <a:pt x="276351" y="3147801"/>
                  <a:pt x="303774" y="3124914"/>
                  <a:pt x="328826" y="3099862"/>
                </a:cubicBezTo>
                <a:cubicBezTo>
                  <a:pt x="362229" y="3137440"/>
                  <a:pt x="401145" y="3170762"/>
                  <a:pt x="429034" y="3212596"/>
                </a:cubicBezTo>
                <a:cubicBezTo>
                  <a:pt x="443682" y="3234568"/>
                  <a:pt x="444606" y="3263106"/>
                  <a:pt x="454086" y="3287753"/>
                </a:cubicBezTo>
                <a:cubicBezTo>
                  <a:pt x="465501" y="3317432"/>
                  <a:pt x="479138" y="3346208"/>
                  <a:pt x="491664" y="3375435"/>
                </a:cubicBezTo>
                <a:cubicBezTo>
                  <a:pt x="495683" y="3360965"/>
                  <a:pt x="576676" y="3004937"/>
                  <a:pt x="641977" y="2987128"/>
                </a:cubicBezTo>
                <a:cubicBezTo>
                  <a:pt x="685362" y="2975296"/>
                  <a:pt x="675380" y="3070635"/>
                  <a:pt x="692081" y="3112388"/>
                </a:cubicBezTo>
                <a:cubicBezTo>
                  <a:pt x="708782" y="3095687"/>
                  <a:pt x="730875" y="3083019"/>
                  <a:pt x="742185" y="3062284"/>
                </a:cubicBezTo>
                <a:cubicBezTo>
                  <a:pt x="793925" y="2967427"/>
                  <a:pt x="726806" y="2954386"/>
                  <a:pt x="817341" y="2999654"/>
                </a:cubicBezTo>
                <a:cubicBezTo>
                  <a:pt x="834042" y="3058109"/>
                  <a:pt x="849976" y="3116788"/>
                  <a:pt x="867445" y="3175018"/>
                </a:cubicBezTo>
                <a:cubicBezTo>
                  <a:pt x="875033" y="3200312"/>
                  <a:pt x="882690" y="3274694"/>
                  <a:pt x="892497" y="3250175"/>
                </a:cubicBezTo>
                <a:cubicBezTo>
                  <a:pt x="917501" y="3187665"/>
                  <a:pt x="909198" y="3116564"/>
                  <a:pt x="917549" y="3049758"/>
                </a:cubicBezTo>
                <a:cubicBezTo>
                  <a:pt x="930075" y="3070635"/>
                  <a:pt x="949222" y="3088769"/>
                  <a:pt x="955127" y="3112388"/>
                </a:cubicBezTo>
                <a:cubicBezTo>
                  <a:pt x="1030806" y="3415107"/>
                  <a:pt x="937690" y="3215300"/>
                  <a:pt x="1005231" y="3350383"/>
                </a:cubicBezTo>
                <a:cubicBezTo>
                  <a:pt x="1021933" y="3275227"/>
                  <a:pt x="1035902" y="3199411"/>
                  <a:pt x="1055336" y="3124914"/>
                </a:cubicBezTo>
                <a:cubicBezTo>
                  <a:pt x="1061012" y="3103157"/>
                  <a:pt x="1063466" y="3047478"/>
                  <a:pt x="1080388" y="3062284"/>
                </a:cubicBezTo>
                <a:cubicBezTo>
                  <a:pt x="1122546" y="3099172"/>
                  <a:pt x="1130492" y="3162492"/>
                  <a:pt x="1155544" y="3212596"/>
                </a:cubicBezTo>
                <a:cubicBezTo>
                  <a:pt x="1163895" y="3250174"/>
                  <a:pt x="1153376" y="3352551"/>
                  <a:pt x="1180596" y="3325331"/>
                </a:cubicBezTo>
                <a:cubicBezTo>
                  <a:pt x="1210268" y="3295659"/>
                  <a:pt x="1187703" y="3237155"/>
                  <a:pt x="1168070" y="3200070"/>
                </a:cubicBezTo>
                <a:cubicBezTo>
                  <a:pt x="1147303" y="3160844"/>
                  <a:pt x="1096747" y="3146087"/>
                  <a:pt x="1067862" y="3112388"/>
                </a:cubicBezTo>
                <a:cubicBezTo>
                  <a:pt x="1021112" y="3057847"/>
                  <a:pt x="984355" y="2995479"/>
                  <a:pt x="942601" y="2937024"/>
                </a:cubicBezTo>
                <a:cubicBezTo>
                  <a:pt x="924793" y="2990448"/>
                  <a:pt x="869646" y="3165031"/>
                  <a:pt x="842393" y="3200070"/>
                </a:cubicBezTo>
                <a:cubicBezTo>
                  <a:pt x="833151" y="3211953"/>
                  <a:pt x="825692" y="3175018"/>
                  <a:pt x="817341" y="3162492"/>
                </a:cubicBezTo>
                <a:cubicBezTo>
                  <a:pt x="800640" y="3104037"/>
                  <a:pt x="827561" y="2994669"/>
                  <a:pt x="767237" y="2987128"/>
                </a:cubicBezTo>
                <a:cubicBezTo>
                  <a:pt x="710885" y="2980084"/>
                  <a:pt x="772821" y="3138828"/>
                  <a:pt x="717133" y="3149966"/>
                </a:cubicBezTo>
                <a:cubicBezTo>
                  <a:pt x="667832" y="3159826"/>
                  <a:pt x="708782" y="3049758"/>
                  <a:pt x="704607" y="2999654"/>
                </a:cubicBezTo>
                <a:cubicBezTo>
                  <a:pt x="696256" y="3066459"/>
                  <a:pt x="730672" y="3156255"/>
                  <a:pt x="679555" y="3200070"/>
                </a:cubicBezTo>
                <a:cubicBezTo>
                  <a:pt x="644112" y="3230450"/>
                  <a:pt x="632536" y="3118804"/>
                  <a:pt x="616925" y="3074810"/>
                </a:cubicBezTo>
                <a:cubicBezTo>
                  <a:pt x="586430" y="2988869"/>
                  <a:pt x="566820" y="2899446"/>
                  <a:pt x="541768" y="2811764"/>
                </a:cubicBezTo>
                <a:cubicBezTo>
                  <a:pt x="537593" y="2840991"/>
                  <a:pt x="531423" y="2870003"/>
                  <a:pt x="529242" y="2899446"/>
                </a:cubicBezTo>
                <a:cubicBezTo>
                  <a:pt x="509943" y="3159978"/>
                  <a:pt x="544879" y="3234454"/>
                  <a:pt x="491664" y="3074810"/>
                </a:cubicBezTo>
                <a:cubicBezTo>
                  <a:pt x="495839" y="3133265"/>
                  <a:pt x="445586" y="3250175"/>
                  <a:pt x="504190" y="3250175"/>
                </a:cubicBezTo>
                <a:cubicBezTo>
                  <a:pt x="563238" y="3250175"/>
                  <a:pt x="476427" y="3048403"/>
                  <a:pt x="529242" y="3074810"/>
                </a:cubicBezTo>
                <a:cubicBezTo>
                  <a:pt x="589460" y="3104919"/>
                  <a:pt x="540187" y="3209396"/>
                  <a:pt x="554294" y="3275227"/>
                </a:cubicBezTo>
                <a:cubicBezTo>
                  <a:pt x="565360" y="3326869"/>
                  <a:pt x="587697" y="3375435"/>
                  <a:pt x="604399" y="3425539"/>
                </a:cubicBezTo>
                <a:cubicBezTo>
                  <a:pt x="621100" y="3367084"/>
                  <a:pt x="635278" y="3307849"/>
                  <a:pt x="654503" y="3250175"/>
                </a:cubicBezTo>
                <a:cubicBezTo>
                  <a:pt x="672893" y="3195003"/>
                  <a:pt x="717133" y="3087336"/>
                  <a:pt x="717133" y="3087336"/>
                </a:cubicBezTo>
                <a:cubicBezTo>
                  <a:pt x="733834" y="3166668"/>
                  <a:pt x="750702" y="3245964"/>
                  <a:pt x="767237" y="3325331"/>
                </a:cubicBezTo>
                <a:cubicBezTo>
                  <a:pt x="771579" y="3346174"/>
                  <a:pt x="779763" y="3387961"/>
                  <a:pt x="779763" y="3387961"/>
                </a:cubicBezTo>
                <a:cubicBezTo>
                  <a:pt x="796464" y="3208421"/>
                  <a:pt x="804867" y="3027915"/>
                  <a:pt x="829867" y="2849342"/>
                </a:cubicBezTo>
                <a:cubicBezTo>
                  <a:pt x="834276" y="2817850"/>
                  <a:pt x="836079" y="2756431"/>
                  <a:pt x="867445" y="2761659"/>
                </a:cubicBezTo>
                <a:cubicBezTo>
                  <a:pt x="902634" y="2767524"/>
                  <a:pt x="895831" y="2827398"/>
                  <a:pt x="905023" y="2861868"/>
                </a:cubicBezTo>
                <a:cubicBezTo>
                  <a:pt x="1032855" y="3341240"/>
                  <a:pt x="921227" y="2998162"/>
                  <a:pt x="992705" y="3212596"/>
                </a:cubicBezTo>
                <a:cubicBezTo>
                  <a:pt x="988530" y="3183369"/>
                  <a:pt x="966976" y="3098507"/>
                  <a:pt x="980179" y="3124914"/>
                </a:cubicBezTo>
                <a:cubicBezTo>
                  <a:pt x="997394" y="3159345"/>
                  <a:pt x="996575" y="3200140"/>
                  <a:pt x="1005231" y="3237649"/>
                </a:cubicBezTo>
                <a:cubicBezTo>
                  <a:pt x="1009102" y="3254423"/>
                  <a:pt x="1013582" y="3271052"/>
                  <a:pt x="1017757" y="3287753"/>
                </a:cubicBezTo>
                <a:cubicBezTo>
                  <a:pt x="1021932" y="3179194"/>
                  <a:pt x="993743" y="3064386"/>
                  <a:pt x="1030283" y="2962076"/>
                </a:cubicBezTo>
                <a:cubicBezTo>
                  <a:pt x="1039253" y="2936960"/>
                  <a:pt x="1101493" y="3196810"/>
                  <a:pt x="1105440" y="3212596"/>
                </a:cubicBezTo>
                <a:cubicBezTo>
                  <a:pt x="1109615" y="3137440"/>
                  <a:pt x="1103204" y="3060938"/>
                  <a:pt x="1117966" y="2987128"/>
                </a:cubicBezTo>
                <a:cubicBezTo>
                  <a:pt x="1124568" y="2954119"/>
                  <a:pt x="1130492" y="3087336"/>
                  <a:pt x="1130492" y="3087336"/>
                </a:cubicBezTo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Explosion: 8 Points 15">
            <a:extLst>
              <a:ext uri="{FF2B5EF4-FFF2-40B4-BE49-F238E27FC236}">
                <a16:creationId xmlns:a16="http://schemas.microsoft.com/office/drawing/2014/main" id="{0DA6A75F-DBB3-4377-95D2-12A828928AE9}"/>
              </a:ext>
            </a:extLst>
          </p:cNvPr>
          <p:cNvSpPr/>
          <p:nvPr/>
        </p:nvSpPr>
        <p:spPr>
          <a:xfrm>
            <a:off x="5763495" y="3190206"/>
            <a:ext cx="275716" cy="2818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Explosion: 8 Points 16">
            <a:extLst>
              <a:ext uri="{FF2B5EF4-FFF2-40B4-BE49-F238E27FC236}">
                <a16:creationId xmlns:a16="http://schemas.microsoft.com/office/drawing/2014/main" id="{2D0D0964-01AA-49C4-8173-9D796999BBDB}"/>
              </a:ext>
            </a:extLst>
          </p:cNvPr>
          <p:cNvSpPr/>
          <p:nvPr/>
        </p:nvSpPr>
        <p:spPr>
          <a:xfrm>
            <a:off x="5720502" y="3800384"/>
            <a:ext cx="275716" cy="28183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Explosion: 8 Points 17">
            <a:extLst>
              <a:ext uri="{FF2B5EF4-FFF2-40B4-BE49-F238E27FC236}">
                <a16:creationId xmlns:a16="http://schemas.microsoft.com/office/drawing/2014/main" id="{5C5096AC-4A64-478D-A24E-0ED3EB234B0F}"/>
              </a:ext>
            </a:extLst>
          </p:cNvPr>
          <p:cNvSpPr/>
          <p:nvPr/>
        </p:nvSpPr>
        <p:spPr>
          <a:xfrm>
            <a:off x="6012493" y="3733799"/>
            <a:ext cx="275716" cy="281836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Explosion: 8 Points 18">
            <a:extLst>
              <a:ext uri="{FF2B5EF4-FFF2-40B4-BE49-F238E27FC236}">
                <a16:creationId xmlns:a16="http://schemas.microsoft.com/office/drawing/2014/main" id="{A6471B75-FB6C-44D5-BA50-1F7153C0A074}"/>
              </a:ext>
            </a:extLst>
          </p:cNvPr>
          <p:cNvSpPr/>
          <p:nvPr/>
        </p:nvSpPr>
        <p:spPr>
          <a:xfrm>
            <a:off x="6245327" y="3244460"/>
            <a:ext cx="275716" cy="28183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Explosion: 8 Points 19">
            <a:extLst>
              <a:ext uri="{FF2B5EF4-FFF2-40B4-BE49-F238E27FC236}">
                <a16:creationId xmlns:a16="http://schemas.microsoft.com/office/drawing/2014/main" id="{69A1C27B-7287-4FCA-B9D6-4F22FAEDE3A1}"/>
              </a:ext>
            </a:extLst>
          </p:cNvPr>
          <p:cNvSpPr/>
          <p:nvPr/>
        </p:nvSpPr>
        <p:spPr>
          <a:xfrm>
            <a:off x="6436797" y="3819535"/>
            <a:ext cx="275716" cy="28183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Explosion: 8 Points 20">
            <a:extLst>
              <a:ext uri="{FF2B5EF4-FFF2-40B4-BE49-F238E27FC236}">
                <a16:creationId xmlns:a16="http://schemas.microsoft.com/office/drawing/2014/main" id="{7995E5A7-D818-4B19-967F-F4C87BB84087}"/>
              </a:ext>
            </a:extLst>
          </p:cNvPr>
          <p:cNvSpPr/>
          <p:nvPr/>
        </p:nvSpPr>
        <p:spPr>
          <a:xfrm>
            <a:off x="5747765" y="4082220"/>
            <a:ext cx="275716" cy="2818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Explosion: 8 Points 21">
            <a:extLst>
              <a:ext uri="{FF2B5EF4-FFF2-40B4-BE49-F238E27FC236}">
                <a16:creationId xmlns:a16="http://schemas.microsoft.com/office/drawing/2014/main" id="{001650F4-234A-4565-BDC0-C383CA33A01D}"/>
              </a:ext>
            </a:extLst>
          </p:cNvPr>
          <p:cNvSpPr/>
          <p:nvPr/>
        </p:nvSpPr>
        <p:spPr>
          <a:xfrm>
            <a:off x="6020108" y="4708920"/>
            <a:ext cx="275716" cy="281836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Explosion: 8 Points 22">
            <a:extLst>
              <a:ext uri="{FF2B5EF4-FFF2-40B4-BE49-F238E27FC236}">
                <a16:creationId xmlns:a16="http://schemas.microsoft.com/office/drawing/2014/main" id="{5B430B10-E5DF-457F-A976-F0425F7E2F7A}"/>
              </a:ext>
            </a:extLst>
          </p:cNvPr>
          <p:cNvSpPr/>
          <p:nvPr/>
        </p:nvSpPr>
        <p:spPr>
          <a:xfrm>
            <a:off x="5707693" y="3428999"/>
            <a:ext cx="275716" cy="281836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Explosion: 8 Points 23">
            <a:extLst>
              <a:ext uri="{FF2B5EF4-FFF2-40B4-BE49-F238E27FC236}">
                <a16:creationId xmlns:a16="http://schemas.microsoft.com/office/drawing/2014/main" id="{DFA360FF-8D39-43CC-B85E-E243787460B5}"/>
              </a:ext>
            </a:extLst>
          </p:cNvPr>
          <p:cNvSpPr/>
          <p:nvPr/>
        </p:nvSpPr>
        <p:spPr>
          <a:xfrm>
            <a:off x="5711274" y="4473413"/>
            <a:ext cx="275716" cy="28183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Explosion: 8 Points 24">
            <a:extLst>
              <a:ext uri="{FF2B5EF4-FFF2-40B4-BE49-F238E27FC236}">
                <a16:creationId xmlns:a16="http://schemas.microsoft.com/office/drawing/2014/main" id="{3684A69A-2648-43AE-9BB3-9E200FAD36C8}"/>
              </a:ext>
            </a:extLst>
          </p:cNvPr>
          <p:cNvSpPr/>
          <p:nvPr/>
        </p:nvSpPr>
        <p:spPr>
          <a:xfrm>
            <a:off x="5948609" y="3459813"/>
            <a:ext cx="275716" cy="2818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Explosion: 8 Points 25">
            <a:extLst>
              <a:ext uri="{FF2B5EF4-FFF2-40B4-BE49-F238E27FC236}">
                <a16:creationId xmlns:a16="http://schemas.microsoft.com/office/drawing/2014/main" id="{45D11809-1B76-44F6-AF46-EF4B2F3053A9}"/>
              </a:ext>
            </a:extLst>
          </p:cNvPr>
          <p:cNvSpPr/>
          <p:nvPr/>
        </p:nvSpPr>
        <p:spPr>
          <a:xfrm>
            <a:off x="6289643" y="5537827"/>
            <a:ext cx="275716" cy="281836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6" name="Freeform: Shape 26">
            <a:extLst>
              <a:ext uri="{FF2B5EF4-FFF2-40B4-BE49-F238E27FC236}">
                <a16:creationId xmlns:a16="http://schemas.microsoft.com/office/drawing/2014/main" id="{8AA44BD0-46D9-44B1-B2C2-392DF08DE472}"/>
              </a:ext>
            </a:extLst>
          </p:cNvPr>
          <p:cNvSpPr/>
          <p:nvPr/>
        </p:nvSpPr>
        <p:spPr>
          <a:xfrm>
            <a:off x="5507277" y="5451953"/>
            <a:ext cx="1323726" cy="916011"/>
          </a:xfrm>
          <a:custGeom>
            <a:avLst/>
            <a:gdLst>
              <a:gd name="connsiteX0" fmla="*/ 100208 w 1318248"/>
              <a:gd name="connsiteY0" fmla="*/ 463463 h 1190206"/>
              <a:gd name="connsiteX1" fmla="*/ 125260 w 1318248"/>
              <a:gd name="connsiteY1" fmla="*/ 576197 h 1190206"/>
              <a:gd name="connsiteX2" fmla="*/ 137786 w 1318248"/>
              <a:gd name="connsiteY2" fmla="*/ 613775 h 1190206"/>
              <a:gd name="connsiteX3" fmla="*/ 150312 w 1318248"/>
              <a:gd name="connsiteY3" fmla="*/ 663879 h 1190206"/>
              <a:gd name="connsiteX4" fmla="*/ 175364 w 1318248"/>
              <a:gd name="connsiteY4" fmla="*/ 739036 h 1190206"/>
              <a:gd name="connsiteX5" fmla="*/ 187890 w 1318248"/>
              <a:gd name="connsiteY5" fmla="*/ 826718 h 1190206"/>
              <a:gd name="connsiteX6" fmla="*/ 125260 w 1318248"/>
              <a:gd name="connsiteY6" fmla="*/ 513567 h 1190206"/>
              <a:gd name="connsiteX7" fmla="*/ 87682 w 1318248"/>
              <a:gd name="connsiteY7" fmla="*/ 601249 h 1190206"/>
              <a:gd name="connsiteX8" fmla="*/ 75156 w 1318248"/>
              <a:gd name="connsiteY8" fmla="*/ 726509 h 1190206"/>
              <a:gd name="connsiteX9" fmla="*/ 62630 w 1318248"/>
              <a:gd name="connsiteY9" fmla="*/ 801666 h 1190206"/>
              <a:gd name="connsiteX10" fmla="*/ 137786 w 1318248"/>
              <a:gd name="connsiteY10" fmla="*/ 651353 h 1190206"/>
              <a:gd name="connsiteX11" fmla="*/ 212942 w 1318248"/>
              <a:gd name="connsiteY11" fmla="*/ 538619 h 1190206"/>
              <a:gd name="connsiteX12" fmla="*/ 275573 w 1318248"/>
              <a:gd name="connsiteY12" fmla="*/ 413359 h 1190206"/>
              <a:gd name="connsiteX13" fmla="*/ 288099 w 1318248"/>
              <a:gd name="connsiteY13" fmla="*/ 475989 h 1190206"/>
              <a:gd name="connsiteX14" fmla="*/ 275573 w 1318248"/>
              <a:gd name="connsiteY14" fmla="*/ 676405 h 1190206"/>
              <a:gd name="connsiteX15" fmla="*/ 263047 w 1318248"/>
              <a:gd name="connsiteY15" fmla="*/ 739036 h 1190206"/>
              <a:gd name="connsiteX16" fmla="*/ 237994 w 1318248"/>
              <a:gd name="connsiteY16" fmla="*/ 889348 h 1190206"/>
              <a:gd name="connsiteX17" fmla="*/ 250521 w 1318248"/>
              <a:gd name="connsiteY17" fmla="*/ 977030 h 1190206"/>
              <a:gd name="connsiteX18" fmla="*/ 300625 w 1318248"/>
              <a:gd name="connsiteY18" fmla="*/ 876822 h 1190206"/>
              <a:gd name="connsiteX19" fmla="*/ 475989 w 1318248"/>
              <a:gd name="connsiteY19" fmla="*/ 626301 h 1190206"/>
              <a:gd name="connsiteX20" fmla="*/ 513567 w 1318248"/>
              <a:gd name="connsiteY20" fmla="*/ 563671 h 1190206"/>
              <a:gd name="connsiteX21" fmla="*/ 563671 w 1318248"/>
              <a:gd name="connsiteY21" fmla="*/ 488515 h 1190206"/>
              <a:gd name="connsiteX22" fmla="*/ 613775 w 1318248"/>
              <a:gd name="connsiteY22" fmla="*/ 400833 h 1190206"/>
              <a:gd name="connsiteX23" fmla="*/ 601249 w 1318248"/>
              <a:gd name="connsiteY23" fmla="*/ 526093 h 1190206"/>
              <a:gd name="connsiteX24" fmla="*/ 588723 w 1318248"/>
              <a:gd name="connsiteY24" fmla="*/ 563671 h 1190206"/>
              <a:gd name="connsiteX25" fmla="*/ 551145 w 1318248"/>
              <a:gd name="connsiteY25" fmla="*/ 739036 h 1190206"/>
              <a:gd name="connsiteX26" fmla="*/ 538619 w 1318248"/>
              <a:gd name="connsiteY26" fmla="*/ 438411 h 1190206"/>
              <a:gd name="connsiteX27" fmla="*/ 501041 w 1318248"/>
              <a:gd name="connsiteY27" fmla="*/ 563671 h 1190206"/>
              <a:gd name="connsiteX28" fmla="*/ 488515 w 1318248"/>
              <a:gd name="connsiteY28" fmla="*/ 651353 h 1190206"/>
              <a:gd name="connsiteX29" fmla="*/ 463463 w 1318248"/>
              <a:gd name="connsiteY29" fmla="*/ 726509 h 1190206"/>
              <a:gd name="connsiteX30" fmla="*/ 438411 w 1318248"/>
              <a:gd name="connsiteY30" fmla="*/ 839244 h 1190206"/>
              <a:gd name="connsiteX31" fmla="*/ 438411 w 1318248"/>
              <a:gd name="connsiteY31" fmla="*/ 676405 h 1190206"/>
              <a:gd name="connsiteX32" fmla="*/ 425885 w 1318248"/>
              <a:gd name="connsiteY32" fmla="*/ 513567 h 1190206"/>
              <a:gd name="connsiteX33" fmla="*/ 413359 w 1318248"/>
              <a:gd name="connsiteY33" fmla="*/ 626301 h 1190206"/>
              <a:gd name="connsiteX34" fmla="*/ 425885 w 1318248"/>
              <a:gd name="connsiteY34" fmla="*/ 713983 h 1190206"/>
              <a:gd name="connsiteX35" fmla="*/ 488515 w 1318248"/>
              <a:gd name="connsiteY35" fmla="*/ 576197 h 1190206"/>
              <a:gd name="connsiteX36" fmla="*/ 526093 w 1318248"/>
              <a:gd name="connsiteY36" fmla="*/ 475989 h 1190206"/>
              <a:gd name="connsiteX37" fmla="*/ 588723 w 1318248"/>
              <a:gd name="connsiteY37" fmla="*/ 338203 h 1190206"/>
              <a:gd name="connsiteX38" fmla="*/ 626301 w 1318248"/>
              <a:gd name="connsiteY38" fmla="*/ 488515 h 1190206"/>
              <a:gd name="connsiteX39" fmla="*/ 638827 w 1318248"/>
              <a:gd name="connsiteY39" fmla="*/ 576197 h 1190206"/>
              <a:gd name="connsiteX40" fmla="*/ 651353 w 1318248"/>
              <a:gd name="connsiteY40" fmla="*/ 688931 h 1190206"/>
              <a:gd name="connsiteX41" fmla="*/ 663879 w 1318248"/>
              <a:gd name="connsiteY41" fmla="*/ 764088 h 1190206"/>
              <a:gd name="connsiteX42" fmla="*/ 676405 w 1318248"/>
              <a:gd name="connsiteY42" fmla="*/ 851770 h 1190206"/>
              <a:gd name="connsiteX43" fmla="*/ 701458 w 1318248"/>
              <a:gd name="connsiteY43" fmla="*/ 951978 h 1190206"/>
              <a:gd name="connsiteX44" fmla="*/ 764088 w 1318248"/>
              <a:gd name="connsiteY44" fmla="*/ 876822 h 1190206"/>
              <a:gd name="connsiteX45" fmla="*/ 801666 w 1318248"/>
              <a:gd name="connsiteY45" fmla="*/ 726509 h 1190206"/>
              <a:gd name="connsiteX46" fmla="*/ 839244 w 1318248"/>
              <a:gd name="connsiteY46" fmla="*/ 613775 h 1190206"/>
              <a:gd name="connsiteX47" fmla="*/ 851770 w 1318248"/>
              <a:gd name="connsiteY47" fmla="*/ 526093 h 1190206"/>
              <a:gd name="connsiteX48" fmla="*/ 864296 w 1318248"/>
              <a:gd name="connsiteY48" fmla="*/ 488515 h 1190206"/>
              <a:gd name="connsiteX49" fmla="*/ 914400 w 1318248"/>
              <a:gd name="connsiteY49" fmla="*/ 776614 h 1190206"/>
              <a:gd name="connsiteX50" fmla="*/ 951978 w 1318248"/>
              <a:gd name="connsiteY50" fmla="*/ 688931 h 1190206"/>
              <a:gd name="connsiteX51" fmla="*/ 1014608 w 1318248"/>
              <a:gd name="connsiteY51" fmla="*/ 551145 h 1190206"/>
              <a:gd name="connsiteX52" fmla="*/ 1039660 w 1318248"/>
              <a:gd name="connsiteY52" fmla="*/ 663879 h 1190206"/>
              <a:gd name="connsiteX53" fmla="*/ 1064712 w 1318248"/>
              <a:gd name="connsiteY53" fmla="*/ 964504 h 1190206"/>
              <a:gd name="connsiteX54" fmla="*/ 1089764 w 1318248"/>
              <a:gd name="connsiteY54" fmla="*/ 826718 h 1190206"/>
              <a:gd name="connsiteX55" fmla="*/ 1127342 w 1318248"/>
              <a:gd name="connsiteY55" fmla="*/ 751562 h 1190206"/>
              <a:gd name="connsiteX56" fmla="*/ 1177447 w 1318248"/>
              <a:gd name="connsiteY56" fmla="*/ 613775 h 1190206"/>
              <a:gd name="connsiteX57" fmla="*/ 1189973 w 1318248"/>
              <a:gd name="connsiteY57" fmla="*/ 726509 h 1190206"/>
              <a:gd name="connsiteX58" fmla="*/ 1202499 w 1318248"/>
              <a:gd name="connsiteY58" fmla="*/ 914400 h 1190206"/>
              <a:gd name="connsiteX59" fmla="*/ 1227551 w 1318248"/>
              <a:gd name="connsiteY59" fmla="*/ 839244 h 1190206"/>
              <a:gd name="connsiteX60" fmla="*/ 1265129 w 1318248"/>
              <a:gd name="connsiteY60" fmla="*/ 713983 h 1190206"/>
              <a:gd name="connsiteX61" fmla="*/ 1277655 w 1318248"/>
              <a:gd name="connsiteY61" fmla="*/ 626301 h 1190206"/>
              <a:gd name="connsiteX62" fmla="*/ 1290181 w 1318248"/>
              <a:gd name="connsiteY62" fmla="*/ 576197 h 1190206"/>
              <a:gd name="connsiteX63" fmla="*/ 1240077 w 1318248"/>
              <a:gd name="connsiteY63" fmla="*/ 513567 h 1190206"/>
              <a:gd name="connsiteX64" fmla="*/ 1202499 w 1318248"/>
              <a:gd name="connsiteY64" fmla="*/ 501041 h 1190206"/>
              <a:gd name="connsiteX65" fmla="*/ 1102290 w 1318248"/>
              <a:gd name="connsiteY65" fmla="*/ 789140 h 1190206"/>
              <a:gd name="connsiteX66" fmla="*/ 1077238 w 1318248"/>
              <a:gd name="connsiteY66" fmla="*/ 864296 h 1190206"/>
              <a:gd name="connsiteX67" fmla="*/ 1064712 w 1318248"/>
              <a:gd name="connsiteY67" fmla="*/ 739036 h 1190206"/>
              <a:gd name="connsiteX68" fmla="*/ 1052186 w 1318248"/>
              <a:gd name="connsiteY68" fmla="*/ 526093 h 1190206"/>
              <a:gd name="connsiteX69" fmla="*/ 964504 w 1318248"/>
              <a:gd name="connsiteY69" fmla="*/ 951978 h 1190206"/>
              <a:gd name="connsiteX70" fmla="*/ 951978 w 1318248"/>
              <a:gd name="connsiteY70" fmla="*/ 1077238 h 1190206"/>
              <a:gd name="connsiteX71" fmla="*/ 989556 w 1318248"/>
              <a:gd name="connsiteY71" fmla="*/ 638827 h 1190206"/>
              <a:gd name="connsiteX72" fmla="*/ 1002082 w 1318248"/>
              <a:gd name="connsiteY72" fmla="*/ 551145 h 1190206"/>
              <a:gd name="connsiteX73" fmla="*/ 951978 w 1318248"/>
              <a:gd name="connsiteY73" fmla="*/ 776614 h 1190206"/>
              <a:gd name="connsiteX74" fmla="*/ 914400 w 1318248"/>
              <a:gd name="connsiteY74" fmla="*/ 726509 h 1190206"/>
              <a:gd name="connsiteX75" fmla="*/ 839244 w 1318248"/>
              <a:gd name="connsiteY75" fmla="*/ 926926 h 1190206"/>
              <a:gd name="connsiteX76" fmla="*/ 826718 w 1318248"/>
              <a:gd name="connsiteY76" fmla="*/ 764088 h 1190206"/>
              <a:gd name="connsiteX77" fmla="*/ 864296 w 1318248"/>
              <a:gd name="connsiteY77" fmla="*/ 638827 h 1190206"/>
              <a:gd name="connsiteX78" fmla="*/ 814192 w 1318248"/>
              <a:gd name="connsiteY78" fmla="*/ 876822 h 1190206"/>
              <a:gd name="connsiteX79" fmla="*/ 839244 w 1318248"/>
              <a:gd name="connsiteY79" fmla="*/ 513567 h 1190206"/>
              <a:gd name="connsiteX80" fmla="*/ 726510 w 1318248"/>
              <a:gd name="connsiteY80" fmla="*/ 776614 h 1190206"/>
              <a:gd name="connsiteX81" fmla="*/ 638827 w 1318248"/>
              <a:gd name="connsiteY81" fmla="*/ 989556 h 1190206"/>
              <a:gd name="connsiteX82" fmla="*/ 663879 w 1318248"/>
              <a:gd name="connsiteY82" fmla="*/ 1139868 h 1190206"/>
              <a:gd name="connsiteX83" fmla="*/ 713984 w 1318248"/>
              <a:gd name="connsiteY83" fmla="*/ 1027134 h 1190206"/>
              <a:gd name="connsiteX84" fmla="*/ 764088 w 1318248"/>
              <a:gd name="connsiteY84" fmla="*/ 964504 h 1190206"/>
              <a:gd name="connsiteX85" fmla="*/ 801666 w 1318248"/>
              <a:gd name="connsiteY85" fmla="*/ 901874 h 1190206"/>
              <a:gd name="connsiteX86" fmla="*/ 789140 w 1318248"/>
              <a:gd name="connsiteY86" fmla="*/ 977030 h 1190206"/>
              <a:gd name="connsiteX87" fmla="*/ 801666 w 1318248"/>
              <a:gd name="connsiteY87" fmla="*/ 914400 h 1190206"/>
              <a:gd name="connsiteX88" fmla="*/ 814192 w 1318248"/>
              <a:gd name="connsiteY88" fmla="*/ 776614 h 1190206"/>
              <a:gd name="connsiteX89" fmla="*/ 801666 w 1318248"/>
              <a:gd name="connsiteY89" fmla="*/ 626301 h 1190206"/>
              <a:gd name="connsiteX90" fmla="*/ 751562 w 1318248"/>
              <a:gd name="connsiteY90" fmla="*/ 726509 h 1190206"/>
              <a:gd name="connsiteX91" fmla="*/ 588723 w 1318248"/>
              <a:gd name="connsiteY91" fmla="*/ 1039660 h 1190206"/>
              <a:gd name="connsiteX92" fmla="*/ 576197 w 1318248"/>
              <a:gd name="connsiteY92" fmla="*/ 876822 h 1190206"/>
              <a:gd name="connsiteX93" fmla="*/ 551145 w 1318248"/>
              <a:gd name="connsiteY93" fmla="*/ 876822 h 1190206"/>
              <a:gd name="connsiteX94" fmla="*/ 538619 w 1318248"/>
              <a:gd name="connsiteY94" fmla="*/ 964504 h 1190206"/>
              <a:gd name="connsiteX95" fmla="*/ 526093 w 1318248"/>
              <a:gd name="connsiteY95" fmla="*/ 1014608 h 1190206"/>
              <a:gd name="connsiteX96" fmla="*/ 513567 w 1318248"/>
              <a:gd name="connsiteY96" fmla="*/ 814192 h 1190206"/>
              <a:gd name="connsiteX97" fmla="*/ 501041 w 1318248"/>
              <a:gd name="connsiteY97" fmla="*/ 876822 h 1190206"/>
              <a:gd name="connsiteX98" fmla="*/ 475989 w 1318248"/>
              <a:gd name="connsiteY98" fmla="*/ 914400 h 1190206"/>
              <a:gd name="connsiteX99" fmla="*/ 463463 w 1318248"/>
              <a:gd name="connsiteY99" fmla="*/ 814192 h 1190206"/>
              <a:gd name="connsiteX100" fmla="*/ 350729 w 1318248"/>
              <a:gd name="connsiteY100" fmla="*/ 1014608 h 1190206"/>
              <a:gd name="connsiteX101" fmla="*/ 325677 w 1318248"/>
              <a:gd name="connsiteY101" fmla="*/ 1089764 h 1190206"/>
              <a:gd name="connsiteX102" fmla="*/ 300625 w 1318248"/>
              <a:gd name="connsiteY102" fmla="*/ 1139868 h 1190206"/>
              <a:gd name="connsiteX103" fmla="*/ 325677 w 1318248"/>
              <a:gd name="connsiteY103" fmla="*/ 851770 h 1190206"/>
              <a:gd name="connsiteX104" fmla="*/ 300625 w 1318248"/>
              <a:gd name="connsiteY104" fmla="*/ 751562 h 1190206"/>
              <a:gd name="connsiteX105" fmla="*/ 263047 w 1318248"/>
              <a:gd name="connsiteY105" fmla="*/ 876822 h 1190206"/>
              <a:gd name="connsiteX106" fmla="*/ 237994 w 1318248"/>
              <a:gd name="connsiteY106" fmla="*/ 977030 h 1190206"/>
              <a:gd name="connsiteX107" fmla="*/ 212942 w 1318248"/>
              <a:gd name="connsiteY107" fmla="*/ 1014608 h 1190206"/>
              <a:gd name="connsiteX108" fmla="*/ 200416 w 1318248"/>
              <a:gd name="connsiteY108" fmla="*/ 1052186 h 1190206"/>
              <a:gd name="connsiteX109" fmla="*/ 212942 w 1318248"/>
              <a:gd name="connsiteY109" fmla="*/ 688931 h 1190206"/>
              <a:gd name="connsiteX110" fmla="*/ 175364 w 1318248"/>
              <a:gd name="connsiteY110" fmla="*/ 726509 h 1190206"/>
              <a:gd name="connsiteX111" fmla="*/ 137786 w 1318248"/>
              <a:gd name="connsiteY111" fmla="*/ 776614 h 1190206"/>
              <a:gd name="connsiteX112" fmla="*/ 50104 w 1318248"/>
              <a:gd name="connsiteY112" fmla="*/ 964504 h 1190206"/>
              <a:gd name="connsiteX113" fmla="*/ 62630 w 1318248"/>
              <a:gd name="connsiteY113" fmla="*/ 1052186 h 1190206"/>
              <a:gd name="connsiteX114" fmla="*/ 212942 w 1318248"/>
              <a:gd name="connsiteY114" fmla="*/ 713983 h 1190206"/>
              <a:gd name="connsiteX115" fmla="*/ 225468 w 1318248"/>
              <a:gd name="connsiteY115" fmla="*/ 1027134 h 1190206"/>
              <a:gd name="connsiteX116" fmla="*/ 275573 w 1318248"/>
              <a:gd name="connsiteY116" fmla="*/ 951978 h 1190206"/>
              <a:gd name="connsiteX117" fmla="*/ 338203 w 1318248"/>
              <a:gd name="connsiteY117" fmla="*/ 851770 h 1190206"/>
              <a:gd name="connsiteX118" fmla="*/ 363255 w 1318248"/>
              <a:gd name="connsiteY118" fmla="*/ 951978 h 1190206"/>
              <a:gd name="connsiteX119" fmla="*/ 375781 w 1318248"/>
              <a:gd name="connsiteY119" fmla="*/ 1027134 h 1190206"/>
              <a:gd name="connsiteX120" fmla="*/ 400833 w 1318248"/>
              <a:gd name="connsiteY120" fmla="*/ 1064712 h 1190206"/>
              <a:gd name="connsiteX121" fmla="*/ 576197 w 1318248"/>
              <a:gd name="connsiteY121" fmla="*/ 801666 h 1190206"/>
              <a:gd name="connsiteX122" fmla="*/ 688931 w 1318248"/>
              <a:gd name="connsiteY122" fmla="*/ 588723 h 1190206"/>
              <a:gd name="connsiteX123" fmla="*/ 676405 w 1318248"/>
              <a:gd name="connsiteY123" fmla="*/ 914400 h 1190206"/>
              <a:gd name="connsiteX124" fmla="*/ 663879 w 1318248"/>
              <a:gd name="connsiteY124" fmla="*/ 1039660 h 1190206"/>
              <a:gd name="connsiteX125" fmla="*/ 814192 w 1318248"/>
              <a:gd name="connsiteY125" fmla="*/ 726509 h 1190206"/>
              <a:gd name="connsiteX126" fmla="*/ 839244 w 1318248"/>
              <a:gd name="connsiteY126" fmla="*/ 826718 h 1190206"/>
              <a:gd name="connsiteX127" fmla="*/ 851770 w 1318248"/>
              <a:gd name="connsiteY127" fmla="*/ 989556 h 1190206"/>
              <a:gd name="connsiteX128" fmla="*/ 889348 w 1318248"/>
              <a:gd name="connsiteY128" fmla="*/ 839244 h 1190206"/>
              <a:gd name="connsiteX129" fmla="*/ 901874 w 1318248"/>
              <a:gd name="connsiteY129" fmla="*/ 1102290 h 1190206"/>
              <a:gd name="connsiteX130" fmla="*/ 939452 w 1318248"/>
              <a:gd name="connsiteY130" fmla="*/ 1027134 h 1190206"/>
              <a:gd name="connsiteX131" fmla="*/ 1002082 w 1318248"/>
              <a:gd name="connsiteY131" fmla="*/ 839244 h 1190206"/>
              <a:gd name="connsiteX132" fmla="*/ 1014608 w 1318248"/>
              <a:gd name="connsiteY132" fmla="*/ 951978 h 1190206"/>
              <a:gd name="connsiteX133" fmla="*/ 1027134 w 1318248"/>
              <a:gd name="connsiteY133" fmla="*/ 1027134 h 1190206"/>
              <a:gd name="connsiteX134" fmla="*/ 1102290 w 1318248"/>
              <a:gd name="connsiteY134" fmla="*/ 851770 h 1190206"/>
              <a:gd name="connsiteX135" fmla="*/ 1177447 w 1318248"/>
              <a:gd name="connsiteY135" fmla="*/ 1102290 h 1190206"/>
              <a:gd name="connsiteX136" fmla="*/ 1189973 w 1318248"/>
              <a:gd name="connsiteY136" fmla="*/ 989556 h 1190206"/>
              <a:gd name="connsiteX137" fmla="*/ 1252603 w 1318248"/>
              <a:gd name="connsiteY137" fmla="*/ 688931 h 1190206"/>
              <a:gd name="connsiteX138" fmla="*/ 1265129 w 1318248"/>
              <a:gd name="connsiteY138" fmla="*/ 576197 h 1190206"/>
              <a:gd name="connsiteX139" fmla="*/ 1240077 w 1318248"/>
              <a:gd name="connsiteY139" fmla="*/ 851770 h 1190206"/>
              <a:gd name="connsiteX140" fmla="*/ 1252603 w 1318248"/>
              <a:gd name="connsiteY140" fmla="*/ 676405 h 1190206"/>
              <a:gd name="connsiteX141" fmla="*/ 1227551 w 1318248"/>
              <a:gd name="connsiteY141" fmla="*/ 626301 h 1190206"/>
              <a:gd name="connsiteX142" fmla="*/ 1127342 w 1318248"/>
              <a:gd name="connsiteY142" fmla="*/ 814192 h 1190206"/>
              <a:gd name="connsiteX143" fmla="*/ 1002082 w 1318248"/>
              <a:gd name="connsiteY143" fmla="*/ 1039660 h 1190206"/>
              <a:gd name="connsiteX144" fmla="*/ 989556 w 1318248"/>
              <a:gd name="connsiteY144" fmla="*/ 739036 h 1190206"/>
              <a:gd name="connsiteX145" fmla="*/ 914400 w 1318248"/>
              <a:gd name="connsiteY145" fmla="*/ 764088 h 1190206"/>
              <a:gd name="connsiteX146" fmla="*/ 851770 w 1318248"/>
              <a:gd name="connsiteY146" fmla="*/ 726509 h 1190206"/>
              <a:gd name="connsiteX147" fmla="*/ 839244 w 1318248"/>
              <a:gd name="connsiteY147" fmla="*/ 626301 h 1190206"/>
              <a:gd name="connsiteX148" fmla="*/ 826718 w 1318248"/>
              <a:gd name="connsiteY148" fmla="*/ 576197 h 1190206"/>
              <a:gd name="connsiteX149" fmla="*/ 764088 w 1318248"/>
              <a:gd name="connsiteY149" fmla="*/ 601249 h 1190206"/>
              <a:gd name="connsiteX150" fmla="*/ 739036 w 1318248"/>
              <a:gd name="connsiteY150" fmla="*/ 663879 h 1190206"/>
              <a:gd name="connsiteX151" fmla="*/ 701458 w 1318248"/>
              <a:gd name="connsiteY151" fmla="*/ 701457 h 1190206"/>
              <a:gd name="connsiteX152" fmla="*/ 651353 w 1318248"/>
              <a:gd name="connsiteY152" fmla="*/ 425885 h 1190206"/>
              <a:gd name="connsiteX153" fmla="*/ 538619 w 1318248"/>
              <a:gd name="connsiteY153" fmla="*/ 726509 h 1190206"/>
              <a:gd name="connsiteX154" fmla="*/ 513567 w 1318248"/>
              <a:gd name="connsiteY154" fmla="*/ 576197 h 1190206"/>
              <a:gd name="connsiteX155" fmla="*/ 475989 w 1318248"/>
              <a:gd name="connsiteY155" fmla="*/ 363255 h 1190206"/>
              <a:gd name="connsiteX156" fmla="*/ 450937 w 1318248"/>
              <a:gd name="connsiteY156" fmla="*/ 413359 h 1190206"/>
              <a:gd name="connsiteX157" fmla="*/ 438411 w 1318248"/>
              <a:gd name="connsiteY157" fmla="*/ 300625 h 1190206"/>
              <a:gd name="connsiteX158" fmla="*/ 413359 w 1318248"/>
              <a:gd name="connsiteY158" fmla="*/ 350729 h 1190206"/>
              <a:gd name="connsiteX159" fmla="*/ 388307 w 1318248"/>
              <a:gd name="connsiteY159" fmla="*/ 425885 h 1190206"/>
              <a:gd name="connsiteX160" fmla="*/ 400833 w 1318248"/>
              <a:gd name="connsiteY160" fmla="*/ 613775 h 1190206"/>
              <a:gd name="connsiteX161" fmla="*/ 450937 w 1318248"/>
              <a:gd name="connsiteY161" fmla="*/ 450937 h 1190206"/>
              <a:gd name="connsiteX162" fmla="*/ 488515 w 1318248"/>
              <a:gd name="connsiteY162" fmla="*/ 350729 h 1190206"/>
              <a:gd name="connsiteX163" fmla="*/ 475989 w 1318248"/>
              <a:gd name="connsiteY163" fmla="*/ 425885 h 1190206"/>
              <a:gd name="connsiteX164" fmla="*/ 438411 w 1318248"/>
              <a:gd name="connsiteY164" fmla="*/ 551145 h 1190206"/>
              <a:gd name="connsiteX165" fmla="*/ 425885 w 1318248"/>
              <a:gd name="connsiteY165" fmla="*/ 601249 h 1190206"/>
              <a:gd name="connsiteX166" fmla="*/ 413359 w 1318248"/>
              <a:gd name="connsiteY166" fmla="*/ 513567 h 1190206"/>
              <a:gd name="connsiteX167" fmla="*/ 375781 w 1318248"/>
              <a:gd name="connsiteY167" fmla="*/ 526093 h 1190206"/>
              <a:gd name="connsiteX168" fmla="*/ 300625 w 1318248"/>
              <a:gd name="connsiteY168" fmla="*/ 576197 h 1190206"/>
              <a:gd name="connsiteX169" fmla="*/ 212942 w 1318248"/>
              <a:gd name="connsiteY169" fmla="*/ 350729 h 1190206"/>
              <a:gd name="connsiteX170" fmla="*/ 175364 w 1318248"/>
              <a:gd name="connsiteY170" fmla="*/ 200416 h 1190206"/>
              <a:gd name="connsiteX171" fmla="*/ 100208 w 1318248"/>
              <a:gd name="connsiteY171" fmla="*/ 300625 h 1190206"/>
              <a:gd name="connsiteX172" fmla="*/ 12526 w 1318248"/>
              <a:gd name="connsiteY172" fmla="*/ 463463 h 1190206"/>
              <a:gd name="connsiteX173" fmla="*/ 0 w 1318248"/>
              <a:gd name="connsiteY173" fmla="*/ 501041 h 1190206"/>
              <a:gd name="connsiteX174" fmla="*/ 25052 w 1318248"/>
              <a:gd name="connsiteY174" fmla="*/ 388307 h 1190206"/>
              <a:gd name="connsiteX175" fmla="*/ 37578 w 1318248"/>
              <a:gd name="connsiteY175" fmla="*/ 501041 h 1190206"/>
              <a:gd name="connsiteX176" fmla="*/ 125260 w 1318248"/>
              <a:gd name="connsiteY176" fmla="*/ 363255 h 1190206"/>
              <a:gd name="connsiteX177" fmla="*/ 150312 w 1318248"/>
              <a:gd name="connsiteY177" fmla="*/ 413359 h 1190206"/>
              <a:gd name="connsiteX178" fmla="*/ 200416 w 1318248"/>
              <a:gd name="connsiteY178" fmla="*/ 300625 h 1190206"/>
              <a:gd name="connsiteX179" fmla="*/ 187890 w 1318248"/>
              <a:gd name="connsiteY179" fmla="*/ 413359 h 1190206"/>
              <a:gd name="connsiteX180" fmla="*/ 200416 w 1318248"/>
              <a:gd name="connsiteY180" fmla="*/ 526093 h 1190206"/>
              <a:gd name="connsiteX181" fmla="*/ 400833 w 1318248"/>
              <a:gd name="connsiteY181" fmla="*/ 187890 h 1190206"/>
              <a:gd name="connsiteX182" fmla="*/ 438411 w 1318248"/>
              <a:gd name="connsiteY182" fmla="*/ 175364 h 1190206"/>
              <a:gd name="connsiteX183" fmla="*/ 463463 w 1318248"/>
              <a:gd name="connsiteY183" fmla="*/ 350729 h 1190206"/>
              <a:gd name="connsiteX184" fmla="*/ 475989 w 1318248"/>
              <a:gd name="connsiteY184" fmla="*/ 425885 h 1190206"/>
              <a:gd name="connsiteX185" fmla="*/ 551145 w 1318248"/>
              <a:gd name="connsiteY185" fmla="*/ 288099 h 1190206"/>
              <a:gd name="connsiteX186" fmla="*/ 588723 w 1318248"/>
              <a:gd name="connsiteY186" fmla="*/ 300625 h 1190206"/>
              <a:gd name="connsiteX187" fmla="*/ 688931 w 1318248"/>
              <a:gd name="connsiteY187" fmla="*/ 463463 h 1190206"/>
              <a:gd name="connsiteX188" fmla="*/ 839244 w 1318248"/>
              <a:gd name="connsiteY188" fmla="*/ 225468 h 1190206"/>
              <a:gd name="connsiteX189" fmla="*/ 876822 w 1318248"/>
              <a:gd name="connsiteY189" fmla="*/ 200416 h 1190206"/>
              <a:gd name="connsiteX190" fmla="*/ 889348 w 1318248"/>
              <a:gd name="connsiteY190" fmla="*/ 701457 h 1190206"/>
              <a:gd name="connsiteX191" fmla="*/ 964504 w 1318248"/>
              <a:gd name="connsiteY191" fmla="*/ 501041 h 1190206"/>
              <a:gd name="connsiteX192" fmla="*/ 1039660 w 1318248"/>
              <a:gd name="connsiteY192" fmla="*/ 275572 h 1190206"/>
              <a:gd name="connsiteX193" fmla="*/ 1064712 w 1318248"/>
              <a:gd name="connsiteY193" fmla="*/ 475989 h 1190206"/>
              <a:gd name="connsiteX194" fmla="*/ 1177447 w 1318248"/>
              <a:gd name="connsiteY194" fmla="*/ 0 h 1190206"/>
              <a:gd name="connsiteX195" fmla="*/ 1164921 w 1318248"/>
              <a:gd name="connsiteY195" fmla="*/ 250520 h 1190206"/>
              <a:gd name="connsiteX196" fmla="*/ 1152394 w 1318248"/>
              <a:gd name="connsiteY196" fmla="*/ 288099 h 1190206"/>
              <a:gd name="connsiteX197" fmla="*/ 1164921 w 1318248"/>
              <a:gd name="connsiteY197" fmla="*/ 501041 h 1190206"/>
              <a:gd name="connsiteX198" fmla="*/ 1265129 w 1318248"/>
              <a:gd name="connsiteY198" fmla="*/ 187890 h 1190206"/>
              <a:gd name="connsiteX199" fmla="*/ 1277655 w 1318248"/>
              <a:gd name="connsiteY199" fmla="*/ 250520 h 1190206"/>
              <a:gd name="connsiteX200" fmla="*/ 1302707 w 1318248"/>
              <a:gd name="connsiteY200" fmla="*/ 475989 h 1190206"/>
              <a:gd name="connsiteX201" fmla="*/ 1302707 w 1318248"/>
              <a:gd name="connsiteY201" fmla="*/ 576197 h 1190206"/>
              <a:gd name="connsiteX202" fmla="*/ 1240077 w 1318248"/>
              <a:gd name="connsiteY202" fmla="*/ 576197 h 119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1318248" h="1190206">
                <a:moveTo>
                  <a:pt x="100208" y="463463"/>
                </a:moveTo>
                <a:cubicBezTo>
                  <a:pt x="108818" y="506513"/>
                  <a:pt x="113467" y="534921"/>
                  <a:pt x="125260" y="576197"/>
                </a:cubicBezTo>
                <a:cubicBezTo>
                  <a:pt x="128887" y="588893"/>
                  <a:pt x="134159" y="601079"/>
                  <a:pt x="137786" y="613775"/>
                </a:cubicBezTo>
                <a:cubicBezTo>
                  <a:pt x="142515" y="630328"/>
                  <a:pt x="145365" y="647390"/>
                  <a:pt x="150312" y="663879"/>
                </a:cubicBezTo>
                <a:cubicBezTo>
                  <a:pt x="157900" y="689173"/>
                  <a:pt x="175364" y="739036"/>
                  <a:pt x="175364" y="739036"/>
                </a:cubicBezTo>
                <a:cubicBezTo>
                  <a:pt x="179539" y="768263"/>
                  <a:pt x="189364" y="856205"/>
                  <a:pt x="187890" y="826718"/>
                </a:cubicBezTo>
                <a:cubicBezTo>
                  <a:pt x="169955" y="468016"/>
                  <a:pt x="255800" y="426541"/>
                  <a:pt x="125260" y="513567"/>
                </a:cubicBezTo>
                <a:cubicBezTo>
                  <a:pt x="114576" y="534935"/>
                  <a:pt x="91778" y="574627"/>
                  <a:pt x="87682" y="601249"/>
                </a:cubicBezTo>
                <a:cubicBezTo>
                  <a:pt x="81301" y="642723"/>
                  <a:pt x="80361" y="684871"/>
                  <a:pt x="75156" y="726509"/>
                </a:cubicBezTo>
                <a:cubicBezTo>
                  <a:pt x="72006" y="751711"/>
                  <a:pt x="46371" y="821177"/>
                  <a:pt x="62630" y="801666"/>
                </a:cubicBezTo>
                <a:cubicBezTo>
                  <a:pt x="98492" y="758632"/>
                  <a:pt x="106713" y="697963"/>
                  <a:pt x="137786" y="651353"/>
                </a:cubicBezTo>
                <a:cubicBezTo>
                  <a:pt x="162838" y="613775"/>
                  <a:pt x="196169" y="580552"/>
                  <a:pt x="212942" y="538619"/>
                </a:cubicBezTo>
                <a:cubicBezTo>
                  <a:pt x="247036" y="453384"/>
                  <a:pt x="226425" y="495269"/>
                  <a:pt x="275573" y="413359"/>
                </a:cubicBezTo>
                <a:cubicBezTo>
                  <a:pt x="279748" y="434236"/>
                  <a:pt x="288099" y="454699"/>
                  <a:pt x="288099" y="475989"/>
                </a:cubicBezTo>
                <a:cubicBezTo>
                  <a:pt x="288099" y="542925"/>
                  <a:pt x="281919" y="609771"/>
                  <a:pt x="275573" y="676405"/>
                </a:cubicBezTo>
                <a:cubicBezTo>
                  <a:pt x="273554" y="697600"/>
                  <a:pt x="266747" y="718070"/>
                  <a:pt x="263047" y="739036"/>
                </a:cubicBezTo>
                <a:cubicBezTo>
                  <a:pt x="254219" y="789058"/>
                  <a:pt x="246345" y="839244"/>
                  <a:pt x="237994" y="889348"/>
                </a:cubicBezTo>
                <a:cubicBezTo>
                  <a:pt x="242170" y="918575"/>
                  <a:pt x="221570" y="982820"/>
                  <a:pt x="250521" y="977030"/>
                </a:cubicBezTo>
                <a:cubicBezTo>
                  <a:pt x="287141" y="969706"/>
                  <a:pt x="282628" y="909545"/>
                  <a:pt x="300625" y="876822"/>
                </a:cubicBezTo>
                <a:cubicBezTo>
                  <a:pt x="438496" y="626146"/>
                  <a:pt x="328819" y="817623"/>
                  <a:pt x="475989" y="626301"/>
                </a:cubicBezTo>
                <a:cubicBezTo>
                  <a:pt x="490833" y="607004"/>
                  <a:pt x="500496" y="584211"/>
                  <a:pt x="513567" y="563671"/>
                </a:cubicBezTo>
                <a:cubicBezTo>
                  <a:pt x="529732" y="538269"/>
                  <a:pt x="549049" y="514835"/>
                  <a:pt x="563671" y="488515"/>
                </a:cubicBezTo>
                <a:cubicBezTo>
                  <a:pt x="631985" y="365551"/>
                  <a:pt x="490505" y="565192"/>
                  <a:pt x="613775" y="400833"/>
                </a:cubicBezTo>
                <a:cubicBezTo>
                  <a:pt x="609600" y="442586"/>
                  <a:pt x="607630" y="484619"/>
                  <a:pt x="601249" y="526093"/>
                </a:cubicBezTo>
                <a:cubicBezTo>
                  <a:pt x="599241" y="539143"/>
                  <a:pt x="591747" y="550818"/>
                  <a:pt x="588723" y="563671"/>
                </a:cubicBezTo>
                <a:cubicBezTo>
                  <a:pt x="575031" y="621864"/>
                  <a:pt x="551145" y="739036"/>
                  <a:pt x="551145" y="739036"/>
                </a:cubicBezTo>
                <a:cubicBezTo>
                  <a:pt x="546970" y="638828"/>
                  <a:pt x="566172" y="534847"/>
                  <a:pt x="538619" y="438411"/>
                </a:cubicBezTo>
                <a:cubicBezTo>
                  <a:pt x="526643" y="396496"/>
                  <a:pt x="511025" y="521238"/>
                  <a:pt x="501041" y="563671"/>
                </a:cubicBezTo>
                <a:cubicBezTo>
                  <a:pt x="494279" y="592410"/>
                  <a:pt x="495154" y="622585"/>
                  <a:pt x="488515" y="651353"/>
                </a:cubicBezTo>
                <a:cubicBezTo>
                  <a:pt x="482577" y="677084"/>
                  <a:pt x="469868" y="700890"/>
                  <a:pt x="463463" y="726509"/>
                </a:cubicBezTo>
                <a:cubicBezTo>
                  <a:pt x="445773" y="797268"/>
                  <a:pt x="454313" y="759733"/>
                  <a:pt x="438411" y="839244"/>
                </a:cubicBezTo>
                <a:cubicBezTo>
                  <a:pt x="409691" y="695644"/>
                  <a:pt x="438411" y="873573"/>
                  <a:pt x="438411" y="676405"/>
                </a:cubicBezTo>
                <a:cubicBezTo>
                  <a:pt x="438411" y="621965"/>
                  <a:pt x="430060" y="567846"/>
                  <a:pt x="425885" y="513567"/>
                </a:cubicBezTo>
                <a:cubicBezTo>
                  <a:pt x="421710" y="551145"/>
                  <a:pt x="413359" y="588492"/>
                  <a:pt x="413359" y="626301"/>
                </a:cubicBezTo>
                <a:cubicBezTo>
                  <a:pt x="413359" y="655825"/>
                  <a:pt x="401319" y="730360"/>
                  <a:pt x="425885" y="713983"/>
                </a:cubicBezTo>
                <a:cubicBezTo>
                  <a:pt x="467863" y="685998"/>
                  <a:pt x="468937" y="622694"/>
                  <a:pt x="488515" y="576197"/>
                </a:cubicBezTo>
                <a:cubicBezTo>
                  <a:pt x="502359" y="543319"/>
                  <a:pt x="511794" y="508672"/>
                  <a:pt x="526093" y="475989"/>
                </a:cubicBezTo>
                <a:cubicBezTo>
                  <a:pt x="604505" y="296761"/>
                  <a:pt x="556467" y="434972"/>
                  <a:pt x="588723" y="338203"/>
                </a:cubicBezTo>
                <a:cubicBezTo>
                  <a:pt x="601249" y="388307"/>
                  <a:pt x="618997" y="437388"/>
                  <a:pt x="626301" y="488515"/>
                </a:cubicBezTo>
                <a:cubicBezTo>
                  <a:pt x="630476" y="517742"/>
                  <a:pt x="635165" y="546901"/>
                  <a:pt x="638827" y="576197"/>
                </a:cubicBezTo>
                <a:cubicBezTo>
                  <a:pt x="643517" y="613714"/>
                  <a:pt x="646356" y="651453"/>
                  <a:pt x="651353" y="688931"/>
                </a:cubicBezTo>
                <a:cubicBezTo>
                  <a:pt x="654710" y="714106"/>
                  <a:pt x="660017" y="738985"/>
                  <a:pt x="663879" y="764088"/>
                </a:cubicBezTo>
                <a:cubicBezTo>
                  <a:pt x="668368" y="793269"/>
                  <a:pt x="670615" y="822819"/>
                  <a:pt x="676405" y="851770"/>
                </a:cubicBezTo>
                <a:cubicBezTo>
                  <a:pt x="683158" y="885532"/>
                  <a:pt x="701458" y="951978"/>
                  <a:pt x="701458" y="951978"/>
                </a:cubicBezTo>
                <a:cubicBezTo>
                  <a:pt x="722335" y="926926"/>
                  <a:pt x="748627" y="905535"/>
                  <a:pt x="764088" y="876822"/>
                </a:cubicBezTo>
                <a:cubicBezTo>
                  <a:pt x="788189" y="832064"/>
                  <a:pt x="787942" y="774544"/>
                  <a:pt x="801666" y="726509"/>
                </a:cubicBezTo>
                <a:cubicBezTo>
                  <a:pt x="812548" y="688422"/>
                  <a:pt x="826718" y="651353"/>
                  <a:pt x="839244" y="613775"/>
                </a:cubicBezTo>
                <a:cubicBezTo>
                  <a:pt x="843419" y="584548"/>
                  <a:pt x="845980" y="555044"/>
                  <a:pt x="851770" y="526093"/>
                </a:cubicBezTo>
                <a:cubicBezTo>
                  <a:pt x="854359" y="513146"/>
                  <a:pt x="861094" y="475706"/>
                  <a:pt x="864296" y="488515"/>
                </a:cubicBezTo>
                <a:cubicBezTo>
                  <a:pt x="887937" y="583079"/>
                  <a:pt x="897699" y="680581"/>
                  <a:pt x="914400" y="776614"/>
                </a:cubicBezTo>
                <a:cubicBezTo>
                  <a:pt x="926926" y="747386"/>
                  <a:pt x="938531" y="717746"/>
                  <a:pt x="951978" y="688931"/>
                </a:cubicBezTo>
                <a:cubicBezTo>
                  <a:pt x="1017322" y="548906"/>
                  <a:pt x="986972" y="634054"/>
                  <a:pt x="1014608" y="551145"/>
                </a:cubicBezTo>
                <a:cubicBezTo>
                  <a:pt x="1024582" y="591042"/>
                  <a:pt x="1033299" y="622534"/>
                  <a:pt x="1039660" y="663879"/>
                </a:cubicBezTo>
                <a:cubicBezTo>
                  <a:pt x="1057199" y="777886"/>
                  <a:pt x="1056626" y="835121"/>
                  <a:pt x="1064712" y="964504"/>
                </a:cubicBezTo>
                <a:cubicBezTo>
                  <a:pt x="1066280" y="955098"/>
                  <a:pt x="1084377" y="841532"/>
                  <a:pt x="1089764" y="826718"/>
                </a:cubicBezTo>
                <a:cubicBezTo>
                  <a:pt x="1099336" y="800395"/>
                  <a:pt x="1116678" y="777461"/>
                  <a:pt x="1127342" y="751562"/>
                </a:cubicBezTo>
                <a:cubicBezTo>
                  <a:pt x="1145950" y="706372"/>
                  <a:pt x="1160745" y="659704"/>
                  <a:pt x="1177447" y="613775"/>
                </a:cubicBezTo>
                <a:cubicBezTo>
                  <a:pt x="1181622" y="651353"/>
                  <a:pt x="1186833" y="688830"/>
                  <a:pt x="1189973" y="726509"/>
                </a:cubicBezTo>
                <a:cubicBezTo>
                  <a:pt x="1195186" y="789062"/>
                  <a:pt x="1182650" y="854852"/>
                  <a:pt x="1202499" y="914400"/>
                </a:cubicBezTo>
                <a:cubicBezTo>
                  <a:pt x="1210850" y="939452"/>
                  <a:pt x="1220603" y="864721"/>
                  <a:pt x="1227551" y="839244"/>
                </a:cubicBezTo>
                <a:cubicBezTo>
                  <a:pt x="1263842" y="706175"/>
                  <a:pt x="1211728" y="847488"/>
                  <a:pt x="1265129" y="713983"/>
                </a:cubicBezTo>
                <a:cubicBezTo>
                  <a:pt x="1269304" y="684756"/>
                  <a:pt x="1272374" y="655349"/>
                  <a:pt x="1277655" y="626301"/>
                </a:cubicBezTo>
                <a:cubicBezTo>
                  <a:pt x="1280735" y="609363"/>
                  <a:pt x="1295625" y="592529"/>
                  <a:pt x="1290181" y="576197"/>
                </a:cubicBezTo>
                <a:cubicBezTo>
                  <a:pt x="1281727" y="550834"/>
                  <a:pt x="1260376" y="530966"/>
                  <a:pt x="1240077" y="513567"/>
                </a:cubicBezTo>
                <a:cubicBezTo>
                  <a:pt x="1230052" y="504974"/>
                  <a:pt x="1215025" y="505216"/>
                  <a:pt x="1202499" y="501041"/>
                </a:cubicBezTo>
                <a:cubicBezTo>
                  <a:pt x="1168477" y="637127"/>
                  <a:pt x="1200789" y="515534"/>
                  <a:pt x="1102290" y="789140"/>
                </a:cubicBezTo>
                <a:cubicBezTo>
                  <a:pt x="1093345" y="813986"/>
                  <a:pt x="1077238" y="864296"/>
                  <a:pt x="1077238" y="864296"/>
                </a:cubicBezTo>
                <a:cubicBezTo>
                  <a:pt x="1073063" y="822543"/>
                  <a:pt x="1067812" y="780883"/>
                  <a:pt x="1064712" y="739036"/>
                </a:cubicBezTo>
                <a:cubicBezTo>
                  <a:pt x="1059459" y="668127"/>
                  <a:pt x="1123290" y="526093"/>
                  <a:pt x="1052186" y="526093"/>
                </a:cubicBezTo>
                <a:cubicBezTo>
                  <a:pt x="1035674" y="526093"/>
                  <a:pt x="965232" y="947062"/>
                  <a:pt x="964504" y="951978"/>
                </a:cubicBezTo>
                <a:cubicBezTo>
                  <a:pt x="958355" y="993487"/>
                  <a:pt x="948632" y="1119066"/>
                  <a:pt x="951978" y="1077238"/>
                </a:cubicBezTo>
                <a:cubicBezTo>
                  <a:pt x="963674" y="931032"/>
                  <a:pt x="968813" y="784026"/>
                  <a:pt x="989556" y="638827"/>
                </a:cubicBezTo>
                <a:cubicBezTo>
                  <a:pt x="993731" y="609600"/>
                  <a:pt x="1002082" y="521621"/>
                  <a:pt x="1002082" y="551145"/>
                </a:cubicBezTo>
                <a:cubicBezTo>
                  <a:pt x="1002082" y="629410"/>
                  <a:pt x="976327" y="703566"/>
                  <a:pt x="951978" y="776614"/>
                </a:cubicBezTo>
                <a:cubicBezTo>
                  <a:pt x="939452" y="759912"/>
                  <a:pt x="930251" y="712922"/>
                  <a:pt x="914400" y="726509"/>
                </a:cubicBezTo>
                <a:cubicBezTo>
                  <a:pt x="900421" y="738491"/>
                  <a:pt x="851544" y="890025"/>
                  <a:pt x="839244" y="926926"/>
                </a:cubicBezTo>
                <a:cubicBezTo>
                  <a:pt x="835069" y="872647"/>
                  <a:pt x="822002" y="818323"/>
                  <a:pt x="826718" y="764088"/>
                </a:cubicBezTo>
                <a:cubicBezTo>
                  <a:pt x="830494" y="720660"/>
                  <a:pt x="869110" y="595502"/>
                  <a:pt x="864296" y="638827"/>
                </a:cubicBezTo>
                <a:cubicBezTo>
                  <a:pt x="855343" y="719402"/>
                  <a:pt x="814192" y="876822"/>
                  <a:pt x="814192" y="876822"/>
                </a:cubicBezTo>
                <a:cubicBezTo>
                  <a:pt x="818202" y="832710"/>
                  <a:pt x="849182" y="509840"/>
                  <a:pt x="839244" y="513567"/>
                </a:cubicBezTo>
                <a:cubicBezTo>
                  <a:pt x="749922" y="547063"/>
                  <a:pt x="764440" y="689083"/>
                  <a:pt x="726510" y="776614"/>
                </a:cubicBezTo>
                <a:cubicBezTo>
                  <a:pt x="651529" y="949647"/>
                  <a:pt x="699855" y="826814"/>
                  <a:pt x="638827" y="989556"/>
                </a:cubicBezTo>
                <a:cubicBezTo>
                  <a:pt x="647178" y="1039660"/>
                  <a:pt x="618446" y="1117152"/>
                  <a:pt x="663879" y="1139868"/>
                </a:cubicBezTo>
                <a:cubicBezTo>
                  <a:pt x="700660" y="1158258"/>
                  <a:pt x="693581" y="1062838"/>
                  <a:pt x="713984" y="1027134"/>
                </a:cubicBezTo>
                <a:cubicBezTo>
                  <a:pt x="727248" y="1003921"/>
                  <a:pt x="748756" y="986406"/>
                  <a:pt x="764088" y="964504"/>
                </a:cubicBezTo>
                <a:cubicBezTo>
                  <a:pt x="778050" y="944559"/>
                  <a:pt x="789140" y="922751"/>
                  <a:pt x="801666" y="901874"/>
                </a:cubicBezTo>
                <a:cubicBezTo>
                  <a:pt x="797491" y="926926"/>
                  <a:pt x="789140" y="951632"/>
                  <a:pt x="789140" y="977030"/>
                </a:cubicBezTo>
                <a:cubicBezTo>
                  <a:pt x="789140" y="998320"/>
                  <a:pt x="799025" y="935526"/>
                  <a:pt x="801666" y="914400"/>
                </a:cubicBezTo>
                <a:cubicBezTo>
                  <a:pt x="807386" y="868638"/>
                  <a:pt x="810017" y="822543"/>
                  <a:pt x="814192" y="776614"/>
                </a:cubicBezTo>
                <a:cubicBezTo>
                  <a:pt x="810017" y="726510"/>
                  <a:pt x="840926" y="657710"/>
                  <a:pt x="801666" y="626301"/>
                </a:cubicBezTo>
                <a:cubicBezTo>
                  <a:pt x="772504" y="602971"/>
                  <a:pt x="769559" y="693786"/>
                  <a:pt x="751562" y="726509"/>
                </a:cubicBezTo>
                <a:cubicBezTo>
                  <a:pt x="598634" y="1004558"/>
                  <a:pt x="724384" y="745727"/>
                  <a:pt x="588723" y="1039660"/>
                </a:cubicBezTo>
                <a:cubicBezTo>
                  <a:pt x="584548" y="985381"/>
                  <a:pt x="576197" y="931262"/>
                  <a:pt x="576197" y="876822"/>
                </a:cubicBezTo>
                <a:cubicBezTo>
                  <a:pt x="576197" y="829917"/>
                  <a:pt x="620382" y="784505"/>
                  <a:pt x="551145" y="876822"/>
                </a:cubicBezTo>
                <a:cubicBezTo>
                  <a:pt x="546970" y="906049"/>
                  <a:pt x="543900" y="935456"/>
                  <a:pt x="538619" y="964504"/>
                </a:cubicBezTo>
                <a:cubicBezTo>
                  <a:pt x="535539" y="981442"/>
                  <a:pt x="528923" y="1031589"/>
                  <a:pt x="526093" y="1014608"/>
                </a:cubicBezTo>
                <a:cubicBezTo>
                  <a:pt x="515089" y="948583"/>
                  <a:pt x="517742" y="880997"/>
                  <a:pt x="513567" y="814192"/>
                </a:cubicBezTo>
                <a:cubicBezTo>
                  <a:pt x="509392" y="835069"/>
                  <a:pt x="508516" y="856887"/>
                  <a:pt x="501041" y="876822"/>
                </a:cubicBezTo>
                <a:cubicBezTo>
                  <a:pt x="495755" y="890918"/>
                  <a:pt x="483734" y="927309"/>
                  <a:pt x="475989" y="914400"/>
                </a:cubicBezTo>
                <a:cubicBezTo>
                  <a:pt x="458670" y="885535"/>
                  <a:pt x="467638" y="847595"/>
                  <a:pt x="463463" y="814192"/>
                </a:cubicBezTo>
                <a:cubicBezTo>
                  <a:pt x="400862" y="897660"/>
                  <a:pt x="412178" y="876348"/>
                  <a:pt x="350729" y="1014608"/>
                </a:cubicBezTo>
                <a:cubicBezTo>
                  <a:pt x="340004" y="1038739"/>
                  <a:pt x="335484" y="1065246"/>
                  <a:pt x="325677" y="1089764"/>
                </a:cubicBezTo>
                <a:cubicBezTo>
                  <a:pt x="318742" y="1107101"/>
                  <a:pt x="308976" y="1123167"/>
                  <a:pt x="300625" y="1139868"/>
                </a:cubicBezTo>
                <a:lnTo>
                  <a:pt x="325677" y="851770"/>
                </a:lnTo>
                <a:cubicBezTo>
                  <a:pt x="317326" y="818367"/>
                  <a:pt x="332593" y="738775"/>
                  <a:pt x="300625" y="751562"/>
                </a:cubicBezTo>
                <a:cubicBezTo>
                  <a:pt x="260151" y="767752"/>
                  <a:pt x="274714" y="834821"/>
                  <a:pt x="263047" y="876822"/>
                </a:cubicBezTo>
                <a:cubicBezTo>
                  <a:pt x="253832" y="909997"/>
                  <a:pt x="249761" y="944672"/>
                  <a:pt x="237994" y="977030"/>
                </a:cubicBezTo>
                <a:cubicBezTo>
                  <a:pt x="232849" y="991178"/>
                  <a:pt x="219675" y="1001143"/>
                  <a:pt x="212942" y="1014608"/>
                </a:cubicBezTo>
                <a:cubicBezTo>
                  <a:pt x="207037" y="1026418"/>
                  <a:pt x="204591" y="1039660"/>
                  <a:pt x="200416" y="1052186"/>
                </a:cubicBezTo>
                <a:cubicBezTo>
                  <a:pt x="204591" y="931101"/>
                  <a:pt x="222234" y="809731"/>
                  <a:pt x="212942" y="688931"/>
                </a:cubicBezTo>
                <a:cubicBezTo>
                  <a:pt x="211583" y="671269"/>
                  <a:pt x="186892" y="713059"/>
                  <a:pt x="175364" y="726509"/>
                </a:cubicBezTo>
                <a:cubicBezTo>
                  <a:pt x="161778" y="742360"/>
                  <a:pt x="148021" y="758418"/>
                  <a:pt x="137786" y="776614"/>
                </a:cubicBezTo>
                <a:cubicBezTo>
                  <a:pt x="71463" y="894522"/>
                  <a:pt x="76871" y="884204"/>
                  <a:pt x="50104" y="964504"/>
                </a:cubicBezTo>
                <a:cubicBezTo>
                  <a:pt x="54279" y="993731"/>
                  <a:pt x="44389" y="1075401"/>
                  <a:pt x="62630" y="1052186"/>
                </a:cubicBezTo>
                <a:cubicBezTo>
                  <a:pt x="133814" y="961588"/>
                  <a:pt x="174971" y="827898"/>
                  <a:pt x="212942" y="713983"/>
                </a:cubicBezTo>
                <a:cubicBezTo>
                  <a:pt x="217117" y="818367"/>
                  <a:pt x="198882" y="926107"/>
                  <a:pt x="225468" y="1027134"/>
                </a:cubicBezTo>
                <a:cubicBezTo>
                  <a:pt x="233131" y="1056252"/>
                  <a:pt x="258307" y="976644"/>
                  <a:pt x="275573" y="951978"/>
                </a:cubicBezTo>
                <a:cubicBezTo>
                  <a:pt x="332483" y="870679"/>
                  <a:pt x="296544" y="935088"/>
                  <a:pt x="338203" y="851770"/>
                </a:cubicBezTo>
                <a:cubicBezTo>
                  <a:pt x="346554" y="885173"/>
                  <a:pt x="356041" y="918312"/>
                  <a:pt x="363255" y="951978"/>
                </a:cubicBezTo>
                <a:cubicBezTo>
                  <a:pt x="368577" y="976812"/>
                  <a:pt x="367750" y="1003040"/>
                  <a:pt x="375781" y="1027134"/>
                </a:cubicBezTo>
                <a:cubicBezTo>
                  <a:pt x="380542" y="1041416"/>
                  <a:pt x="392482" y="1052186"/>
                  <a:pt x="400833" y="1064712"/>
                </a:cubicBezTo>
                <a:cubicBezTo>
                  <a:pt x="459288" y="977030"/>
                  <a:pt x="529070" y="895921"/>
                  <a:pt x="576197" y="801666"/>
                </a:cubicBezTo>
                <a:cubicBezTo>
                  <a:pt x="662241" y="629577"/>
                  <a:pt x="622532" y="699388"/>
                  <a:pt x="688931" y="588723"/>
                </a:cubicBezTo>
                <a:cubicBezTo>
                  <a:pt x="684756" y="697282"/>
                  <a:pt x="686870" y="806266"/>
                  <a:pt x="676405" y="914400"/>
                </a:cubicBezTo>
                <a:cubicBezTo>
                  <a:pt x="660284" y="1080986"/>
                  <a:pt x="631000" y="875266"/>
                  <a:pt x="663879" y="1039660"/>
                </a:cubicBezTo>
                <a:cubicBezTo>
                  <a:pt x="801439" y="778298"/>
                  <a:pt x="760791" y="886714"/>
                  <a:pt x="814192" y="726509"/>
                </a:cubicBezTo>
                <a:cubicBezTo>
                  <a:pt x="822543" y="759912"/>
                  <a:pt x="834375" y="792633"/>
                  <a:pt x="839244" y="826718"/>
                </a:cubicBezTo>
                <a:cubicBezTo>
                  <a:pt x="846943" y="880611"/>
                  <a:pt x="798956" y="976352"/>
                  <a:pt x="851770" y="989556"/>
                </a:cubicBezTo>
                <a:cubicBezTo>
                  <a:pt x="901874" y="1002082"/>
                  <a:pt x="876822" y="889348"/>
                  <a:pt x="889348" y="839244"/>
                </a:cubicBezTo>
                <a:cubicBezTo>
                  <a:pt x="893523" y="926926"/>
                  <a:pt x="879256" y="1017473"/>
                  <a:pt x="901874" y="1102290"/>
                </a:cubicBezTo>
                <a:cubicBezTo>
                  <a:pt x="909091" y="1129353"/>
                  <a:pt x="929481" y="1053308"/>
                  <a:pt x="939452" y="1027134"/>
                </a:cubicBezTo>
                <a:cubicBezTo>
                  <a:pt x="962954" y="965441"/>
                  <a:pt x="1002082" y="839244"/>
                  <a:pt x="1002082" y="839244"/>
                </a:cubicBezTo>
                <a:cubicBezTo>
                  <a:pt x="1006257" y="876822"/>
                  <a:pt x="1009611" y="914500"/>
                  <a:pt x="1014608" y="951978"/>
                </a:cubicBezTo>
                <a:cubicBezTo>
                  <a:pt x="1017965" y="977153"/>
                  <a:pt x="1010410" y="1046248"/>
                  <a:pt x="1027134" y="1027134"/>
                </a:cubicBezTo>
                <a:cubicBezTo>
                  <a:pt x="1069013" y="979273"/>
                  <a:pt x="1102290" y="851770"/>
                  <a:pt x="1102290" y="851770"/>
                </a:cubicBezTo>
                <a:cubicBezTo>
                  <a:pt x="1129651" y="1207466"/>
                  <a:pt x="1066946" y="1268039"/>
                  <a:pt x="1177447" y="1102290"/>
                </a:cubicBezTo>
                <a:cubicBezTo>
                  <a:pt x="1181622" y="1064712"/>
                  <a:pt x="1184364" y="1026947"/>
                  <a:pt x="1189973" y="989556"/>
                </a:cubicBezTo>
                <a:cubicBezTo>
                  <a:pt x="1207481" y="872834"/>
                  <a:pt x="1225422" y="806717"/>
                  <a:pt x="1252603" y="688931"/>
                </a:cubicBezTo>
                <a:cubicBezTo>
                  <a:pt x="1256778" y="651353"/>
                  <a:pt x="1268029" y="538499"/>
                  <a:pt x="1265129" y="576197"/>
                </a:cubicBezTo>
                <a:cubicBezTo>
                  <a:pt x="1258055" y="668162"/>
                  <a:pt x="1251518" y="760246"/>
                  <a:pt x="1240077" y="851770"/>
                </a:cubicBezTo>
                <a:cubicBezTo>
                  <a:pt x="1232808" y="909921"/>
                  <a:pt x="1248428" y="734860"/>
                  <a:pt x="1252603" y="676405"/>
                </a:cubicBezTo>
                <a:cubicBezTo>
                  <a:pt x="1244252" y="659704"/>
                  <a:pt x="1240112" y="612484"/>
                  <a:pt x="1227551" y="626301"/>
                </a:cubicBezTo>
                <a:cubicBezTo>
                  <a:pt x="1179804" y="678823"/>
                  <a:pt x="1162559" y="752563"/>
                  <a:pt x="1127342" y="814192"/>
                </a:cubicBezTo>
                <a:cubicBezTo>
                  <a:pt x="996685" y="1042841"/>
                  <a:pt x="1057389" y="901393"/>
                  <a:pt x="1002082" y="1039660"/>
                </a:cubicBezTo>
                <a:cubicBezTo>
                  <a:pt x="997907" y="939452"/>
                  <a:pt x="1019966" y="834610"/>
                  <a:pt x="989556" y="739036"/>
                </a:cubicBezTo>
                <a:cubicBezTo>
                  <a:pt x="981549" y="713872"/>
                  <a:pt x="940699" y="766479"/>
                  <a:pt x="914400" y="764088"/>
                </a:cubicBezTo>
                <a:cubicBezTo>
                  <a:pt x="890154" y="761884"/>
                  <a:pt x="872647" y="739035"/>
                  <a:pt x="851770" y="726509"/>
                </a:cubicBezTo>
                <a:cubicBezTo>
                  <a:pt x="847595" y="693106"/>
                  <a:pt x="844778" y="659506"/>
                  <a:pt x="839244" y="626301"/>
                </a:cubicBezTo>
                <a:cubicBezTo>
                  <a:pt x="836414" y="609320"/>
                  <a:pt x="843050" y="581641"/>
                  <a:pt x="826718" y="576197"/>
                </a:cubicBezTo>
                <a:cubicBezTo>
                  <a:pt x="805387" y="569087"/>
                  <a:pt x="784965" y="592898"/>
                  <a:pt x="764088" y="601249"/>
                </a:cubicBezTo>
                <a:cubicBezTo>
                  <a:pt x="755737" y="622126"/>
                  <a:pt x="750953" y="644812"/>
                  <a:pt x="739036" y="663879"/>
                </a:cubicBezTo>
                <a:cubicBezTo>
                  <a:pt x="729647" y="678901"/>
                  <a:pt x="707582" y="718079"/>
                  <a:pt x="701458" y="701457"/>
                </a:cubicBezTo>
                <a:cubicBezTo>
                  <a:pt x="669181" y="613850"/>
                  <a:pt x="668055" y="517742"/>
                  <a:pt x="651353" y="425885"/>
                </a:cubicBezTo>
                <a:cubicBezTo>
                  <a:pt x="648648" y="434000"/>
                  <a:pt x="555208" y="726509"/>
                  <a:pt x="538619" y="726509"/>
                </a:cubicBezTo>
                <a:cubicBezTo>
                  <a:pt x="487824" y="726509"/>
                  <a:pt x="521918" y="626301"/>
                  <a:pt x="513567" y="576197"/>
                </a:cubicBezTo>
                <a:cubicBezTo>
                  <a:pt x="497524" y="223252"/>
                  <a:pt x="535802" y="228677"/>
                  <a:pt x="475989" y="363255"/>
                </a:cubicBezTo>
                <a:cubicBezTo>
                  <a:pt x="468405" y="380318"/>
                  <a:pt x="459288" y="396658"/>
                  <a:pt x="450937" y="413359"/>
                </a:cubicBezTo>
                <a:cubicBezTo>
                  <a:pt x="446762" y="375781"/>
                  <a:pt x="457864" y="333046"/>
                  <a:pt x="438411" y="300625"/>
                </a:cubicBezTo>
                <a:cubicBezTo>
                  <a:pt x="428804" y="284613"/>
                  <a:pt x="420294" y="333392"/>
                  <a:pt x="413359" y="350729"/>
                </a:cubicBezTo>
                <a:cubicBezTo>
                  <a:pt x="403552" y="375247"/>
                  <a:pt x="396658" y="400833"/>
                  <a:pt x="388307" y="425885"/>
                </a:cubicBezTo>
                <a:cubicBezTo>
                  <a:pt x="392482" y="488515"/>
                  <a:pt x="342553" y="590463"/>
                  <a:pt x="400833" y="613775"/>
                </a:cubicBezTo>
                <a:cubicBezTo>
                  <a:pt x="453562" y="634867"/>
                  <a:pt x="432978" y="504813"/>
                  <a:pt x="450937" y="450937"/>
                </a:cubicBezTo>
                <a:cubicBezTo>
                  <a:pt x="462218" y="417094"/>
                  <a:pt x="475989" y="384132"/>
                  <a:pt x="488515" y="350729"/>
                </a:cubicBezTo>
                <a:cubicBezTo>
                  <a:pt x="484340" y="375781"/>
                  <a:pt x="482149" y="401246"/>
                  <a:pt x="475989" y="425885"/>
                </a:cubicBezTo>
                <a:cubicBezTo>
                  <a:pt x="465416" y="468175"/>
                  <a:pt x="450387" y="509230"/>
                  <a:pt x="438411" y="551145"/>
                </a:cubicBezTo>
                <a:cubicBezTo>
                  <a:pt x="433682" y="567698"/>
                  <a:pt x="430060" y="584548"/>
                  <a:pt x="425885" y="601249"/>
                </a:cubicBezTo>
                <a:cubicBezTo>
                  <a:pt x="421710" y="572022"/>
                  <a:pt x="429736" y="538133"/>
                  <a:pt x="413359" y="513567"/>
                </a:cubicBezTo>
                <a:cubicBezTo>
                  <a:pt x="406035" y="502581"/>
                  <a:pt x="387323" y="519681"/>
                  <a:pt x="375781" y="526093"/>
                </a:cubicBezTo>
                <a:cubicBezTo>
                  <a:pt x="349461" y="540715"/>
                  <a:pt x="300625" y="576197"/>
                  <a:pt x="300625" y="576197"/>
                </a:cubicBezTo>
                <a:cubicBezTo>
                  <a:pt x="271397" y="501041"/>
                  <a:pt x="238442" y="427230"/>
                  <a:pt x="212942" y="350729"/>
                </a:cubicBezTo>
                <a:cubicBezTo>
                  <a:pt x="196610" y="301733"/>
                  <a:pt x="222559" y="221392"/>
                  <a:pt x="175364" y="200416"/>
                </a:cubicBezTo>
                <a:cubicBezTo>
                  <a:pt x="137209" y="183458"/>
                  <a:pt x="122185" y="265123"/>
                  <a:pt x="100208" y="300625"/>
                </a:cubicBezTo>
                <a:cubicBezTo>
                  <a:pt x="67759" y="353042"/>
                  <a:pt x="40096" y="408323"/>
                  <a:pt x="12526" y="463463"/>
                </a:cubicBezTo>
                <a:cubicBezTo>
                  <a:pt x="6621" y="475273"/>
                  <a:pt x="0" y="514245"/>
                  <a:pt x="0" y="501041"/>
                </a:cubicBezTo>
                <a:cubicBezTo>
                  <a:pt x="0" y="456951"/>
                  <a:pt x="12135" y="427058"/>
                  <a:pt x="25052" y="388307"/>
                </a:cubicBezTo>
                <a:cubicBezTo>
                  <a:pt x="29227" y="425885"/>
                  <a:pt x="3760" y="484132"/>
                  <a:pt x="37578" y="501041"/>
                </a:cubicBezTo>
                <a:cubicBezTo>
                  <a:pt x="70955" y="517730"/>
                  <a:pt x="118192" y="380926"/>
                  <a:pt x="125260" y="363255"/>
                </a:cubicBezTo>
                <a:cubicBezTo>
                  <a:pt x="133611" y="379956"/>
                  <a:pt x="132002" y="417021"/>
                  <a:pt x="150312" y="413359"/>
                </a:cubicBezTo>
                <a:cubicBezTo>
                  <a:pt x="178825" y="407656"/>
                  <a:pt x="194658" y="323656"/>
                  <a:pt x="200416" y="300625"/>
                </a:cubicBezTo>
                <a:cubicBezTo>
                  <a:pt x="196241" y="338203"/>
                  <a:pt x="187890" y="375550"/>
                  <a:pt x="187890" y="413359"/>
                </a:cubicBezTo>
                <a:cubicBezTo>
                  <a:pt x="187890" y="451168"/>
                  <a:pt x="174455" y="553581"/>
                  <a:pt x="200416" y="526093"/>
                </a:cubicBezTo>
                <a:cubicBezTo>
                  <a:pt x="290393" y="430824"/>
                  <a:pt x="276516" y="229329"/>
                  <a:pt x="400833" y="187890"/>
                </a:cubicBezTo>
                <a:lnTo>
                  <a:pt x="438411" y="175364"/>
                </a:lnTo>
                <a:cubicBezTo>
                  <a:pt x="446762" y="233819"/>
                  <a:pt x="454704" y="292334"/>
                  <a:pt x="463463" y="350729"/>
                </a:cubicBezTo>
                <a:cubicBezTo>
                  <a:pt x="467230" y="375846"/>
                  <a:pt x="455322" y="440647"/>
                  <a:pt x="475989" y="425885"/>
                </a:cubicBezTo>
                <a:cubicBezTo>
                  <a:pt x="518561" y="395476"/>
                  <a:pt x="526093" y="334028"/>
                  <a:pt x="551145" y="288099"/>
                </a:cubicBezTo>
                <a:cubicBezTo>
                  <a:pt x="563671" y="292274"/>
                  <a:pt x="580566" y="290243"/>
                  <a:pt x="588723" y="300625"/>
                </a:cubicBezTo>
                <a:cubicBezTo>
                  <a:pt x="628099" y="350740"/>
                  <a:pt x="627885" y="481777"/>
                  <a:pt x="688931" y="463463"/>
                </a:cubicBezTo>
                <a:cubicBezTo>
                  <a:pt x="778803" y="436501"/>
                  <a:pt x="784707" y="301820"/>
                  <a:pt x="839244" y="225468"/>
                </a:cubicBezTo>
                <a:cubicBezTo>
                  <a:pt x="847994" y="213218"/>
                  <a:pt x="864296" y="208767"/>
                  <a:pt x="876822" y="200416"/>
                </a:cubicBezTo>
                <a:cubicBezTo>
                  <a:pt x="880997" y="367430"/>
                  <a:pt x="842570" y="541074"/>
                  <a:pt x="889348" y="701457"/>
                </a:cubicBezTo>
                <a:cubicBezTo>
                  <a:pt x="909325" y="769951"/>
                  <a:pt x="940758" y="568322"/>
                  <a:pt x="964504" y="501041"/>
                </a:cubicBezTo>
                <a:cubicBezTo>
                  <a:pt x="990871" y="426336"/>
                  <a:pt x="1014608" y="350728"/>
                  <a:pt x="1039660" y="275572"/>
                </a:cubicBezTo>
                <a:cubicBezTo>
                  <a:pt x="1048011" y="342378"/>
                  <a:pt x="1029029" y="533081"/>
                  <a:pt x="1064712" y="475989"/>
                </a:cubicBezTo>
                <a:cubicBezTo>
                  <a:pt x="1113062" y="398630"/>
                  <a:pt x="1152979" y="146810"/>
                  <a:pt x="1177447" y="0"/>
                </a:cubicBezTo>
                <a:cubicBezTo>
                  <a:pt x="1173272" y="83507"/>
                  <a:pt x="1172164" y="167223"/>
                  <a:pt x="1164921" y="250520"/>
                </a:cubicBezTo>
                <a:cubicBezTo>
                  <a:pt x="1163777" y="263674"/>
                  <a:pt x="1152394" y="274895"/>
                  <a:pt x="1152394" y="288099"/>
                </a:cubicBezTo>
                <a:cubicBezTo>
                  <a:pt x="1152394" y="359202"/>
                  <a:pt x="1160745" y="430060"/>
                  <a:pt x="1164921" y="501041"/>
                </a:cubicBezTo>
                <a:cubicBezTo>
                  <a:pt x="1267758" y="265985"/>
                  <a:pt x="1244551" y="373098"/>
                  <a:pt x="1265129" y="187890"/>
                </a:cubicBezTo>
                <a:cubicBezTo>
                  <a:pt x="1269304" y="208767"/>
                  <a:pt x="1276082" y="229288"/>
                  <a:pt x="1277655" y="250520"/>
                </a:cubicBezTo>
                <a:cubicBezTo>
                  <a:pt x="1297426" y="517436"/>
                  <a:pt x="1266669" y="620141"/>
                  <a:pt x="1302707" y="475989"/>
                </a:cubicBezTo>
                <a:cubicBezTo>
                  <a:pt x="1313484" y="508320"/>
                  <a:pt x="1331498" y="541647"/>
                  <a:pt x="1302707" y="576197"/>
                </a:cubicBezTo>
                <a:cubicBezTo>
                  <a:pt x="1270984" y="614265"/>
                  <a:pt x="1256507" y="592627"/>
                  <a:pt x="1240077" y="576197"/>
                </a:cubicBezTo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Explosion: 8 Points 27">
            <a:extLst>
              <a:ext uri="{FF2B5EF4-FFF2-40B4-BE49-F238E27FC236}">
                <a16:creationId xmlns:a16="http://schemas.microsoft.com/office/drawing/2014/main" id="{FB18BEAF-3223-40F6-9C23-510DFB47AF79}"/>
              </a:ext>
            </a:extLst>
          </p:cNvPr>
          <p:cNvSpPr/>
          <p:nvPr/>
        </p:nvSpPr>
        <p:spPr>
          <a:xfrm>
            <a:off x="5713110" y="4925605"/>
            <a:ext cx="275716" cy="2818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Explosion: 8 Points 28">
            <a:extLst>
              <a:ext uri="{FF2B5EF4-FFF2-40B4-BE49-F238E27FC236}">
                <a16:creationId xmlns:a16="http://schemas.microsoft.com/office/drawing/2014/main" id="{49625DAF-7EDD-4766-955B-DEA7987515D9}"/>
              </a:ext>
            </a:extLst>
          </p:cNvPr>
          <p:cNvSpPr/>
          <p:nvPr/>
        </p:nvSpPr>
        <p:spPr>
          <a:xfrm>
            <a:off x="6245327" y="4962752"/>
            <a:ext cx="275716" cy="2818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Explosion: 8 Points 29">
            <a:extLst>
              <a:ext uri="{FF2B5EF4-FFF2-40B4-BE49-F238E27FC236}">
                <a16:creationId xmlns:a16="http://schemas.microsoft.com/office/drawing/2014/main" id="{05FE9F0B-9848-4F94-80AB-DF0FB0EED88E}"/>
              </a:ext>
            </a:extLst>
          </p:cNvPr>
          <p:cNvSpPr/>
          <p:nvPr/>
        </p:nvSpPr>
        <p:spPr>
          <a:xfrm>
            <a:off x="5916427" y="5244588"/>
            <a:ext cx="275716" cy="2818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Explosion: 8 Points 30">
            <a:extLst>
              <a:ext uri="{FF2B5EF4-FFF2-40B4-BE49-F238E27FC236}">
                <a16:creationId xmlns:a16="http://schemas.microsoft.com/office/drawing/2014/main" id="{C411F94A-DF55-47B3-915D-400716839CBC}"/>
              </a:ext>
            </a:extLst>
          </p:cNvPr>
          <p:cNvSpPr/>
          <p:nvPr/>
        </p:nvSpPr>
        <p:spPr>
          <a:xfrm>
            <a:off x="5593755" y="5126634"/>
            <a:ext cx="275716" cy="2818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Explosion: 8 Points 31">
            <a:extLst>
              <a:ext uri="{FF2B5EF4-FFF2-40B4-BE49-F238E27FC236}">
                <a16:creationId xmlns:a16="http://schemas.microsoft.com/office/drawing/2014/main" id="{4968BB99-AFBD-4D83-8A86-86B3C79D2342}"/>
              </a:ext>
            </a:extLst>
          </p:cNvPr>
          <p:cNvSpPr/>
          <p:nvPr/>
        </p:nvSpPr>
        <p:spPr>
          <a:xfrm>
            <a:off x="6050614" y="4347276"/>
            <a:ext cx="275716" cy="2818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6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E64273-D478-4179-B15E-93C16674A701}"/>
              </a:ext>
            </a:extLst>
          </p:cNvPr>
          <p:cNvSpPr/>
          <p:nvPr/>
        </p:nvSpPr>
        <p:spPr>
          <a:xfrm>
            <a:off x="316419" y="263237"/>
            <a:ext cx="11556926" cy="63315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endParaRPr lang="en-US" sz="2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2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বাষ্পীভবন কী?</a:t>
            </a:r>
            <a:endParaRPr lang="en-US" sz="28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পানি ক্রমাগত </a:t>
            </a:r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সূ্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র্যের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তাপে </a:t>
            </a:r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জলীয় বাষ্পে পরিণত হয়। তরল থেকে বাষ্পে পরিণত হওয়ার </a:t>
            </a:r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প্রক্রিয়াই </a:t>
            </a:r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হচ্ছে </a:t>
            </a:r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বাষ্পীভবন</a:t>
            </a:r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8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ঘনীভবন কী?</a:t>
            </a:r>
            <a:endParaRPr lang="en-US" sz="28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জলীয় বাষ্প ঠান্ডা হয়ে পানিতে পরিনত হয়। বাষ্প থেকে তরলে পরিনত </a:t>
            </a:r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ও</a:t>
            </a:r>
            <a:r>
              <a:rPr lang="bn-BD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য়াকে </a:t>
            </a:r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ঘনীভবন বলে।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b="1" spc="50" dirty="0">
                <a:ln w="11430"/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 চক্র কী? </a:t>
            </a:r>
            <a:endParaRPr lang="en-US" sz="2800" b="1" spc="50" dirty="0" smtClean="0">
              <a:ln w="11430"/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যে প্রক্রিয়ায় পানি বিভিন্ন অবস্থায় পরিবরতিত হয়ে ভূ-পৃষ্ঠ ও বায়ু মন্ডলের সর্বত্র ছড়িয়ে পড়ে, তা-ই পানি চক্র।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342900" indent="-342900" algn="ctr">
              <a:buFontTx/>
              <a:buAutoNum type="arabicParenR"/>
            </a:pPr>
            <a:endParaRPr lang="en-US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342900" indent="-342900" algn="ctr">
              <a:buAutoNum type="arabicParenR"/>
            </a:pPr>
            <a:endParaRPr lang="en-US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342900" indent="-342900" algn="ctr">
              <a:buAutoNum type="arabicParenR"/>
            </a:pPr>
            <a:endParaRPr lang="en-US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3426014" y="384730"/>
            <a:ext cx="4918363" cy="900546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 বলতে পারি কিনা</a:t>
            </a:r>
            <a:endParaRPr lang="en-US" sz="320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6F3CBE26-D7CF-4FED-BD97-C525F4184A72}"/>
              </a:ext>
            </a:extLst>
          </p:cNvPr>
          <p:cNvSpPr/>
          <p:nvPr/>
        </p:nvSpPr>
        <p:spPr>
          <a:xfrm>
            <a:off x="124692" y="140869"/>
            <a:ext cx="11903186" cy="6601217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8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1AFE92-A9E5-45FB-9B39-449FB8021F2B}"/>
              </a:ext>
            </a:extLst>
          </p:cNvPr>
          <p:cNvSpPr txBox="1"/>
          <p:nvPr/>
        </p:nvSpPr>
        <p:spPr>
          <a:xfrm>
            <a:off x="1167618" y="4322940"/>
            <a:ext cx="10001827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তোমার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পাঠ্যবই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পানিচক্রের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চিত্রটি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বাড়ি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এঁকে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আনবে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 descr="download (1).jpg">
            <a:extLst>
              <a:ext uri="{FF2B5EF4-FFF2-40B4-BE49-F238E27FC236}">
                <a16:creationId xmlns:a16="http://schemas.microsoft.com/office/drawing/2014/main" id="{51E83705-1976-4EE4-B172-BD1FE12C8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64" y="1689068"/>
            <a:ext cx="3942343" cy="2502409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6F3CBE26-D7CF-4FED-BD97-C525F4184A72}"/>
              </a:ext>
            </a:extLst>
          </p:cNvPr>
          <p:cNvSpPr/>
          <p:nvPr/>
        </p:nvSpPr>
        <p:spPr>
          <a:xfrm>
            <a:off x="143696" y="256783"/>
            <a:ext cx="11949830" cy="6601217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6F3CBE26-D7CF-4FED-BD97-C525F4184A72}"/>
              </a:ext>
            </a:extLst>
          </p:cNvPr>
          <p:cNvSpPr/>
          <p:nvPr/>
        </p:nvSpPr>
        <p:spPr>
          <a:xfrm>
            <a:off x="347670" y="492722"/>
            <a:ext cx="11541882" cy="6129338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0800" y="1689068"/>
            <a:ext cx="4378036" cy="2502409"/>
          </a:xfrm>
          <a:prstGeom prst="rect">
            <a:avLst/>
          </a:prstGeom>
          <a:solidFill>
            <a:srgbClr val="E8F7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B714A-A174-452F-BA83-E1148CE03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806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530" y="1689068"/>
            <a:ext cx="3602182" cy="268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5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7D60B8-546C-4832-A9BC-CC1ADD5EB442}"/>
              </a:ext>
            </a:extLst>
          </p:cNvPr>
          <p:cNvSpPr/>
          <p:nvPr/>
        </p:nvSpPr>
        <p:spPr>
          <a:xfrm>
            <a:off x="2809833" y="827725"/>
            <a:ext cx="64597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সকলকে ধন্যবাদ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F3CBE26-D7CF-4FED-BD97-C525F4184A72}"/>
              </a:ext>
            </a:extLst>
          </p:cNvPr>
          <p:cNvSpPr/>
          <p:nvPr/>
        </p:nvSpPr>
        <p:spPr>
          <a:xfrm>
            <a:off x="1" y="0"/>
            <a:ext cx="12192000" cy="6857999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6F3CBE26-D7CF-4FED-BD97-C525F4184A72}"/>
              </a:ext>
            </a:extLst>
          </p:cNvPr>
          <p:cNvSpPr/>
          <p:nvPr/>
        </p:nvSpPr>
        <p:spPr>
          <a:xfrm>
            <a:off x="302455" y="277091"/>
            <a:ext cx="11557036" cy="6303818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29" y="1544350"/>
            <a:ext cx="76200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6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aaa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024" y="97320"/>
            <a:ext cx="11732456" cy="64814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10361652" y="166364"/>
            <a:ext cx="1501596" cy="1510036"/>
          </a:xfrm>
          <a:prstGeom prst="rect">
            <a:avLst/>
          </a:prstGeom>
          <a:solidFill>
            <a:srgbClr val="E8F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11" name="Cloud Callout 10"/>
          <p:cNvSpPr/>
          <p:nvPr/>
        </p:nvSpPr>
        <p:spPr>
          <a:xfrm>
            <a:off x="6096000" y="1676400"/>
            <a:ext cx="2667000" cy="838200"/>
          </a:xfrm>
          <a:prstGeom prst="cloudCallou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Callout 11"/>
          <p:cNvSpPr/>
          <p:nvPr/>
        </p:nvSpPr>
        <p:spPr>
          <a:xfrm>
            <a:off x="5791200" y="1295400"/>
            <a:ext cx="2667000" cy="838200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Callout 12"/>
          <p:cNvSpPr/>
          <p:nvPr/>
        </p:nvSpPr>
        <p:spPr>
          <a:xfrm>
            <a:off x="1524000" y="1143000"/>
            <a:ext cx="2667000" cy="84124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তুষার স্তুপ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2286000" y="1676400"/>
            <a:ext cx="2667000" cy="990600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Callout 15"/>
          <p:cNvSpPr/>
          <p:nvPr/>
        </p:nvSpPr>
        <p:spPr>
          <a:xfrm>
            <a:off x="1676400" y="1828800"/>
            <a:ext cx="228600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Callout 16"/>
          <p:cNvSpPr/>
          <p:nvPr/>
        </p:nvSpPr>
        <p:spPr>
          <a:xfrm>
            <a:off x="1905000" y="2438400"/>
            <a:ext cx="228600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Callout 17"/>
          <p:cNvSpPr/>
          <p:nvPr/>
        </p:nvSpPr>
        <p:spPr>
          <a:xfrm>
            <a:off x="2057400" y="1981200"/>
            <a:ext cx="228600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Callout 18"/>
          <p:cNvSpPr/>
          <p:nvPr/>
        </p:nvSpPr>
        <p:spPr>
          <a:xfrm>
            <a:off x="1676400" y="2286000"/>
            <a:ext cx="228600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Callout 19"/>
          <p:cNvSpPr/>
          <p:nvPr/>
        </p:nvSpPr>
        <p:spPr>
          <a:xfrm>
            <a:off x="2362200" y="2590800"/>
            <a:ext cx="228600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Callout 20"/>
          <p:cNvSpPr/>
          <p:nvPr/>
        </p:nvSpPr>
        <p:spPr>
          <a:xfrm>
            <a:off x="1981200" y="2895600"/>
            <a:ext cx="228600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Callout 21"/>
          <p:cNvSpPr/>
          <p:nvPr/>
        </p:nvSpPr>
        <p:spPr>
          <a:xfrm>
            <a:off x="2286000" y="3048000"/>
            <a:ext cx="228600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Callout 22"/>
          <p:cNvSpPr/>
          <p:nvPr/>
        </p:nvSpPr>
        <p:spPr>
          <a:xfrm>
            <a:off x="2667000" y="2133600"/>
            <a:ext cx="228600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Callout 23"/>
          <p:cNvSpPr/>
          <p:nvPr/>
        </p:nvSpPr>
        <p:spPr>
          <a:xfrm>
            <a:off x="2362200" y="1752600"/>
            <a:ext cx="228600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Callout 24"/>
          <p:cNvSpPr/>
          <p:nvPr/>
        </p:nvSpPr>
        <p:spPr>
          <a:xfrm>
            <a:off x="2895600" y="2819400"/>
            <a:ext cx="228600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Callout 25"/>
          <p:cNvSpPr/>
          <p:nvPr/>
        </p:nvSpPr>
        <p:spPr>
          <a:xfrm>
            <a:off x="3429000" y="23622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Callout 26"/>
          <p:cNvSpPr/>
          <p:nvPr/>
        </p:nvSpPr>
        <p:spPr>
          <a:xfrm>
            <a:off x="3733800" y="25908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Callout 28"/>
          <p:cNvSpPr/>
          <p:nvPr/>
        </p:nvSpPr>
        <p:spPr>
          <a:xfrm>
            <a:off x="3810000" y="21336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Callout 29"/>
          <p:cNvSpPr/>
          <p:nvPr/>
        </p:nvSpPr>
        <p:spPr>
          <a:xfrm>
            <a:off x="3886200" y="28194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Callout 30"/>
          <p:cNvSpPr/>
          <p:nvPr/>
        </p:nvSpPr>
        <p:spPr>
          <a:xfrm>
            <a:off x="3657600" y="30480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Callout 31"/>
          <p:cNvSpPr/>
          <p:nvPr/>
        </p:nvSpPr>
        <p:spPr>
          <a:xfrm>
            <a:off x="3352800" y="28956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Callout 32"/>
          <p:cNvSpPr/>
          <p:nvPr/>
        </p:nvSpPr>
        <p:spPr>
          <a:xfrm>
            <a:off x="3200400" y="34290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Callout 33"/>
          <p:cNvSpPr/>
          <p:nvPr/>
        </p:nvSpPr>
        <p:spPr>
          <a:xfrm>
            <a:off x="3733800" y="34290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Callout 34"/>
          <p:cNvSpPr/>
          <p:nvPr/>
        </p:nvSpPr>
        <p:spPr>
          <a:xfrm>
            <a:off x="3505200" y="36576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Callout 35"/>
          <p:cNvSpPr/>
          <p:nvPr/>
        </p:nvSpPr>
        <p:spPr>
          <a:xfrm>
            <a:off x="3200400" y="38862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Callout 36"/>
          <p:cNvSpPr/>
          <p:nvPr/>
        </p:nvSpPr>
        <p:spPr>
          <a:xfrm>
            <a:off x="4191000" y="30480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Callout 37"/>
          <p:cNvSpPr/>
          <p:nvPr/>
        </p:nvSpPr>
        <p:spPr>
          <a:xfrm>
            <a:off x="4114800" y="35052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Callout 38"/>
          <p:cNvSpPr/>
          <p:nvPr/>
        </p:nvSpPr>
        <p:spPr>
          <a:xfrm>
            <a:off x="4419600" y="26670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Callout 39"/>
          <p:cNvSpPr/>
          <p:nvPr/>
        </p:nvSpPr>
        <p:spPr>
          <a:xfrm>
            <a:off x="4114800" y="40386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Callout 40"/>
          <p:cNvSpPr/>
          <p:nvPr/>
        </p:nvSpPr>
        <p:spPr>
          <a:xfrm>
            <a:off x="3810000" y="42672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Callout 41"/>
          <p:cNvSpPr/>
          <p:nvPr/>
        </p:nvSpPr>
        <p:spPr>
          <a:xfrm>
            <a:off x="3581400" y="2514600"/>
            <a:ext cx="228600" cy="381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Callout 42"/>
          <p:cNvSpPr/>
          <p:nvPr/>
        </p:nvSpPr>
        <p:spPr>
          <a:xfrm rot="10413088">
            <a:off x="6108642" y="51175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Callout 43"/>
          <p:cNvSpPr/>
          <p:nvPr/>
        </p:nvSpPr>
        <p:spPr>
          <a:xfrm rot="10413088">
            <a:off x="6184842" y="43555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Callout 44"/>
          <p:cNvSpPr/>
          <p:nvPr/>
        </p:nvSpPr>
        <p:spPr>
          <a:xfrm rot="10413088">
            <a:off x="6565842" y="45079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Callout 45"/>
          <p:cNvSpPr/>
          <p:nvPr/>
        </p:nvSpPr>
        <p:spPr>
          <a:xfrm rot="10413088">
            <a:off x="7329393" y="26791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Callout 46"/>
          <p:cNvSpPr/>
          <p:nvPr/>
        </p:nvSpPr>
        <p:spPr>
          <a:xfrm rot="10413088">
            <a:off x="7023041" y="48127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Callout 47"/>
          <p:cNvSpPr/>
          <p:nvPr/>
        </p:nvSpPr>
        <p:spPr>
          <a:xfrm rot="10413088">
            <a:off x="7099243" y="53461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Callout 48"/>
          <p:cNvSpPr/>
          <p:nvPr/>
        </p:nvSpPr>
        <p:spPr>
          <a:xfrm rot="10413088">
            <a:off x="6565841" y="49651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Callout 49"/>
          <p:cNvSpPr/>
          <p:nvPr/>
        </p:nvSpPr>
        <p:spPr>
          <a:xfrm rot="10413088">
            <a:off x="6489642" y="56509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Callout 50"/>
          <p:cNvSpPr/>
          <p:nvPr/>
        </p:nvSpPr>
        <p:spPr>
          <a:xfrm rot="10413088">
            <a:off x="6413442" y="2145767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Callout 51"/>
          <p:cNvSpPr/>
          <p:nvPr/>
        </p:nvSpPr>
        <p:spPr>
          <a:xfrm rot="10413088">
            <a:off x="7175441" y="19171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Callout 52"/>
          <p:cNvSpPr/>
          <p:nvPr/>
        </p:nvSpPr>
        <p:spPr>
          <a:xfrm rot="10413088">
            <a:off x="5727642" y="2679167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Callout 53"/>
          <p:cNvSpPr/>
          <p:nvPr/>
        </p:nvSpPr>
        <p:spPr>
          <a:xfrm rot="10413088">
            <a:off x="6261041" y="34411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Callout 54"/>
          <p:cNvSpPr/>
          <p:nvPr/>
        </p:nvSpPr>
        <p:spPr>
          <a:xfrm rot="10413088">
            <a:off x="6491193" y="39745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Callout 55"/>
          <p:cNvSpPr/>
          <p:nvPr/>
        </p:nvSpPr>
        <p:spPr>
          <a:xfrm rot="10413088">
            <a:off x="6489641" y="29077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Callout 56"/>
          <p:cNvSpPr/>
          <p:nvPr/>
        </p:nvSpPr>
        <p:spPr>
          <a:xfrm rot="10413088">
            <a:off x="7175442" y="35173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Callout 57"/>
          <p:cNvSpPr/>
          <p:nvPr/>
        </p:nvSpPr>
        <p:spPr>
          <a:xfrm rot="10413088">
            <a:off x="7175441" y="4279367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Callout 58"/>
          <p:cNvSpPr/>
          <p:nvPr/>
        </p:nvSpPr>
        <p:spPr>
          <a:xfrm rot="10413088">
            <a:off x="5956242" y="40507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Callout 59"/>
          <p:cNvSpPr/>
          <p:nvPr/>
        </p:nvSpPr>
        <p:spPr>
          <a:xfrm rot="10413088">
            <a:off x="5727642" y="48127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Callout 60"/>
          <p:cNvSpPr/>
          <p:nvPr/>
        </p:nvSpPr>
        <p:spPr>
          <a:xfrm rot="10413088">
            <a:off x="6032441" y="5650967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Callout 61"/>
          <p:cNvSpPr/>
          <p:nvPr/>
        </p:nvSpPr>
        <p:spPr>
          <a:xfrm rot="10413088">
            <a:off x="6732739" y="3569430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Callout 62"/>
          <p:cNvSpPr/>
          <p:nvPr/>
        </p:nvSpPr>
        <p:spPr>
          <a:xfrm rot="10413088">
            <a:off x="6795992" y="57271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Callout 63"/>
          <p:cNvSpPr/>
          <p:nvPr/>
        </p:nvSpPr>
        <p:spPr>
          <a:xfrm rot="10413088">
            <a:off x="7037539" y="3874230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Callout 64"/>
          <p:cNvSpPr/>
          <p:nvPr/>
        </p:nvSpPr>
        <p:spPr>
          <a:xfrm rot="10413088">
            <a:off x="5422842" y="5803367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Callout 65"/>
          <p:cNvSpPr/>
          <p:nvPr/>
        </p:nvSpPr>
        <p:spPr>
          <a:xfrm rot="10413088">
            <a:off x="5651441" y="34411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Callout 66"/>
          <p:cNvSpPr/>
          <p:nvPr/>
        </p:nvSpPr>
        <p:spPr>
          <a:xfrm rot="10413088">
            <a:off x="6184842" y="2602967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Callout 67"/>
          <p:cNvSpPr/>
          <p:nvPr/>
        </p:nvSpPr>
        <p:spPr>
          <a:xfrm rot="10413088">
            <a:off x="6870643" y="27553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loud Callout 68"/>
          <p:cNvSpPr/>
          <p:nvPr/>
        </p:nvSpPr>
        <p:spPr>
          <a:xfrm>
            <a:off x="5410200" y="838200"/>
            <a:ext cx="2667000" cy="838200"/>
          </a:xfrm>
          <a:prstGeom prst="cloudCallou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মেঘ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Oval Callout 69"/>
          <p:cNvSpPr/>
          <p:nvPr/>
        </p:nvSpPr>
        <p:spPr>
          <a:xfrm rot="10413088">
            <a:off x="7480241" y="30601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Callout 70"/>
          <p:cNvSpPr/>
          <p:nvPr/>
        </p:nvSpPr>
        <p:spPr>
          <a:xfrm rot="10413088">
            <a:off x="6948391" y="32887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Callout 71"/>
          <p:cNvSpPr/>
          <p:nvPr/>
        </p:nvSpPr>
        <p:spPr>
          <a:xfrm rot="10413088">
            <a:off x="6872191" y="16123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Callout 72"/>
          <p:cNvSpPr/>
          <p:nvPr/>
        </p:nvSpPr>
        <p:spPr>
          <a:xfrm rot="10413088">
            <a:off x="6643591" y="18409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Callout 73"/>
          <p:cNvSpPr/>
          <p:nvPr/>
        </p:nvSpPr>
        <p:spPr>
          <a:xfrm rot="10413088">
            <a:off x="8700991" y="35935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Callout 74"/>
          <p:cNvSpPr/>
          <p:nvPr/>
        </p:nvSpPr>
        <p:spPr>
          <a:xfrm rot="10413088">
            <a:off x="8015193" y="4279370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Callout 75"/>
          <p:cNvSpPr/>
          <p:nvPr/>
        </p:nvSpPr>
        <p:spPr>
          <a:xfrm rot="10413088">
            <a:off x="8091391" y="48127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Callout 76"/>
          <p:cNvSpPr/>
          <p:nvPr/>
        </p:nvSpPr>
        <p:spPr>
          <a:xfrm rot="10413088">
            <a:off x="8929592" y="38983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Callout 77"/>
          <p:cNvSpPr/>
          <p:nvPr/>
        </p:nvSpPr>
        <p:spPr>
          <a:xfrm rot="10413088">
            <a:off x="9234391" y="38983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Callout 78"/>
          <p:cNvSpPr/>
          <p:nvPr/>
        </p:nvSpPr>
        <p:spPr>
          <a:xfrm rot="10413088">
            <a:off x="9539193" y="42793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Callout 79"/>
          <p:cNvSpPr/>
          <p:nvPr/>
        </p:nvSpPr>
        <p:spPr>
          <a:xfrm rot="10413088">
            <a:off x="9920192" y="4126969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Callout 80"/>
          <p:cNvSpPr/>
          <p:nvPr/>
        </p:nvSpPr>
        <p:spPr>
          <a:xfrm rot="10413088">
            <a:off x="8394641" y="39745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Callout 81"/>
          <p:cNvSpPr/>
          <p:nvPr/>
        </p:nvSpPr>
        <p:spPr>
          <a:xfrm rot="10413088">
            <a:off x="8547041" y="4126968"/>
            <a:ext cx="231615" cy="265719"/>
          </a:xfrm>
          <a:prstGeom prst="wedgeEllipseCallout">
            <a:avLst>
              <a:gd name="adj1" fmla="val -38118"/>
              <a:gd name="adj2" fmla="val 13871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5486400" y="6324600"/>
            <a:ext cx="3124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5334000" y="5943600"/>
            <a:ext cx="3124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5486400" y="6096000"/>
            <a:ext cx="3124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467600" y="3352803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itchFamily="2" charset="0"/>
                <a:cs typeface="NikoshBAN" pitchFamily="2" charset="0"/>
              </a:rPr>
              <a:t>বাষ্প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752600" y="152403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প্রিয় শিক্ষার্থীবৃন্দ, চলো আমরা নিচের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চিত্রটি মনোযোগের সাথে দেখি।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752600" y="6172203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নদী বা সাগরের পানি বাষ্প হয়ে কোথায় যায়?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752600" y="6172203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আকাশে বাষ্প ঠাণ্ডা হয়ে কিসে পরিণত হয়?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752600" y="6172203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আকাশে ভাসমান মেঘ কিরুপে মাটিতে আসে?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10488264" y="285822"/>
            <a:ext cx="838200" cy="8382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50800" dir="5400000" sx="157000" sy="157000" algn="ctr" rotWithShape="0">
              <a:srgbClr val="FFFF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87" name="Group 6"/>
          <p:cNvGrpSpPr/>
          <p:nvPr/>
        </p:nvGrpSpPr>
        <p:grpSpPr>
          <a:xfrm rot="5400000">
            <a:off x="9854033" y="1239200"/>
            <a:ext cx="685800" cy="647700"/>
            <a:chOff x="1295400" y="952500"/>
            <a:chExt cx="685800" cy="6477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92" name="Straight Arrow Connector 91"/>
            <p:cNvCxnSpPr/>
            <p:nvPr/>
          </p:nvCxnSpPr>
          <p:spPr>
            <a:xfrm rot="16200000" flipH="1">
              <a:off x="1433732" y="1205132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1524000" y="1066800"/>
              <a:ext cx="3048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rot="16200000" flipH="1">
              <a:off x="1295400" y="1371600"/>
              <a:ext cx="228600" cy="2286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1676400" y="952500"/>
              <a:ext cx="304800" cy="19050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35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833 -0.22202 " pathEditMode="relative" ptsTypes="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833 -0.22202 " pathEditMode="relative" ptsTypes="AA">
                                      <p:cBhvr>
                                        <p:cTn id="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833 -0.22202 " pathEditMode="relative" ptsTypes="AA">
                                      <p:cBhvr>
                                        <p:cTn id="1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833 -0.22202 " pathEditMode="relative" ptsTypes="AA">
                                      <p:cBhvr>
                                        <p:cTn id="1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833 -0.22202 " pathEditMode="relative" ptsTypes="AA">
                                      <p:cBhvr>
                                        <p:cTn id="1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833 -0.22202 " pathEditMode="relative" ptsTypes="AA">
                                      <p:cBhvr>
                                        <p:cTn id="1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 -0.37742 " pathEditMode="relative" ptsTypes="AA">
                                      <p:cBhvr>
                                        <p:cTn id="1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 -0.37742 " pathEditMode="relative" ptsTypes="AA">
                                      <p:cBhvr>
                                        <p:cTn id="2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 -0.37742 " pathEditMode="relative" ptsTypes="AA">
                                      <p:cBhvr>
                                        <p:cTn id="2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 -0.37742 " pathEditMode="relative" ptsTypes="AA">
                                      <p:cBhvr>
                                        <p:cTn id="2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 -0.37742 " pathEditMode="relative" ptsTypes="AA">
                                      <p:cBhvr>
                                        <p:cTn id="2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994 L -0.04757 -0.3873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189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 -0.37742 " pathEditMode="relative" ptsTypes="AA">
                                      <p:cBhvr>
                                        <p:cTn id="3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 -0.37742 " pathEditMode="relative" ptsTypes="AA">
                                      <p:cBhvr>
                                        <p:cTn id="3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6614 " pathEditMode="relative" ptsTypes="AA">
                                      <p:cBhvr>
                                        <p:cTn id="34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6614 " pathEditMode="relative" ptsTypes="AA">
                                      <p:cBhvr>
                                        <p:cTn id="3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6614 " pathEditMode="relative" ptsTypes="AA">
                                      <p:cBhvr>
                                        <p:cTn id="38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6614 " pathEditMode="relative" ptsTypes="AA">
                                      <p:cBhvr>
                                        <p:cTn id="40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6614 " pathEditMode="relative" ptsTypes="AA">
                                      <p:cBhvr>
                                        <p:cTn id="42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0.06429 L 0.07656 -0.5918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-328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5.50416E-6 L 0.03334 -0.63276 " pathEditMode="relative" ptsTypes="AA">
                                      <p:cBhvr>
                                        <p:cTn id="46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03215 L 0.06927 -0.62049 " pathEditMode="relative" ptsTypes="AA">
                                      <p:cBhvr>
                                        <p:cTn id="4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5.50416E-6 L -0.01666 -0.27753 " pathEditMode="relative" ptsTypes="AA">
                                      <p:cBhvr>
                                        <p:cTn id="5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9584E-6 L -0.00833 -0.19982 " pathEditMode="relative" ptsTypes="AA">
                                      <p:cBhvr>
                                        <p:cTn id="5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0093 L -0.40104 0.0286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38853 " pathEditMode="relative" ptsTypes="AA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38853 " pathEditMode="relative" ptsTypes="AA">
                                      <p:cBhvr>
                                        <p:cTn id="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38853 " pathEditMode="relative" ptsTypes="AA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38853 " pathEditMode="relative" ptsTypes="AA">
                                      <p:cBhvr>
                                        <p:cTn id="6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38853 " pathEditMode="relative" ptsTypes="AA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38853 " pathEditMode="relative" ptsTypes="AA">
                                      <p:cBhvr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38853 " pathEditMode="relative" ptsTypes="AA"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38853 " pathEditMode="relative" ptsTypes="AA">
                                      <p:cBhvr>
                                        <p:cTn id="7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38853 " pathEditMode="relative" ptsTypes="AA"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38853 " pathEditMode="relative" ptsTypes="AA">
                                      <p:cBhvr>
                                        <p:cTn id="7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38853 " pathEditMode="relative" ptsTypes="AA">
                                      <p:cBhvr>
                                        <p:cTn id="7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38853 " pathEditMode="relative" ptsTypes="AA">
                                      <p:cBhvr>
                                        <p:cTn id="8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38853 " pathEditMode="relative" ptsTypes="AA">
                                      <p:cBhvr>
                                        <p:cTn id="8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38853 " pathEditMode="relative" ptsTypes="AA">
                                      <p:cBhvr>
                                        <p:cTn id="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38853 " pathEditMode="relative" ptsTypes="AA">
                                      <p:cBhvr>
                                        <p:cTn id="8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38853 " pathEditMode="relative" ptsTypes="AA">
                                      <p:cBhvr>
                                        <p:cTn id="8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0.38853 " pathEditMode="relative" ptsTypes="AA">
                                      <p:cBhvr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542 " pathEditMode="relative" ptsTypes="AA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542 " pathEditMode="relative" ptsTypes="AA"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542 " pathEditMode="relative" ptsTypes="AA"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542 " pathEditMode="relative" ptsTypes="AA">
                                      <p:cBhvr>
                                        <p:cTn id="10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542 " pathEditMode="relative" ptsTypes="AA">
                                      <p:cBhvr>
                                        <p:cTn id="1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542 " pathEditMode="relative" ptsTypes="AA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542 " pathEditMode="relative" ptsTypes="AA">
                                      <p:cBhvr>
                                        <p:cTn id="1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542 " pathEditMode="relative" ptsTypes="AA">
                                      <p:cBhvr>
                                        <p:cTn id="10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542 " pathEditMode="relative" ptsTypes="AA">
                                      <p:cBhvr>
                                        <p:cTn id="1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542 " pathEditMode="relative" ptsTypes="AA">
                                      <p:cBhvr>
                                        <p:cTn id="1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542 " pathEditMode="relative" ptsTypes="AA">
                                      <p:cBhvr>
                                        <p:cTn id="1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6661 L 0 -0.07771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60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222 L 0.025 -0.033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60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44 L 0.02916 -0.0610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54 -0.05255 L -0.2862 0.67963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88" y="3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6" grpId="0" animBg="1"/>
      <p:bldP spid="47" grpId="0" animBg="1"/>
      <p:bldP spid="49" grpId="0" animBg="1"/>
      <p:bldP spid="50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70" grpId="0" animBg="1"/>
      <p:bldP spid="71" grpId="0" animBg="1"/>
      <p:bldP spid="76" grpId="0" animBg="1"/>
      <p:bldP spid="77" grpId="0" animBg="1"/>
      <p:bldP spid="78" grpId="0" animBg="1"/>
      <p:bldP spid="80" grpId="0" animBg="1"/>
      <p:bldP spid="81" grpId="0" animBg="1"/>
      <p:bldP spid="82" grpId="0" animBg="1"/>
      <p:bldP spid="90" grpId="0"/>
      <p:bldP spid="90" grpId="1"/>
      <p:bldP spid="91" grpId="0"/>
      <p:bldP spid="91" grpId="1"/>
      <p:bldP spid="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692" y="379828"/>
            <a:ext cx="11549575" cy="6049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Ribbon 2"/>
          <p:cNvSpPr/>
          <p:nvPr/>
        </p:nvSpPr>
        <p:spPr>
          <a:xfrm>
            <a:off x="2523476" y="1720034"/>
            <a:ext cx="6930775" cy="1464825"/>
          </a:xfrm>
          <a:prstGeom prst="ribbon2">
            <a:avLst>
              <a:gd name="adj1" fmla="val 33333"/>
              <a:gd name="adj2" fmla="val 75000"/>
            </a:avLst>
          </a:prstGeom>
          <a:solidFill>
            <a:schemeClr val="accent2">
              <a:lumMod val="20000"/>
              <a:lumOff val="80000"/>
            </a:schemeClr>
          </a:solidFill>
          <a:ln w="19050"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4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 </a:t>
            </a:r>
            <a:endParaRPr lang="en-US" sz="40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: Top Corners Rounded 5"/>
          <p:cNvSpPr/>
          <p:nvPr/>
        </p:nvSpPr>
        <p:spPr>
          <a:xfrm>
            <a:off x="2076993" y="2994179"/>
            <a:ext cx="8098971" cy="2090057"/>
          </a:xfrm>
          <a:prstGeom prst="round2SameRect">
            <a:avLst>
              <a:gd name="adj1" fmla="val 25134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38100"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</a:t>
            </a:r>
            <a:r>
              <a:rPr lang="en-US" sz="40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চক্র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Flowchart: Decision 4">
            <a:extLst>
              <a:ext uri="{FF2B5EF4-FFF2-40B4-BE49-F238E27FC236}">
                <a16:creationId xmlns:a16="http://schemas.microsoft.com/office/drawing/2014/main" id="{3286985F-7AA0-4668-8D5D-B721CF226823}"/>
              </a:ext>
            </a:extLst>
          </p:cNvPr>
          <p:cNvSpPr/>
          <p:nvPr/>
        </p:nvSpPr>
        <p:spPr>
          <a:xfrm>
            <a:off x="9599794" y="1583084"/>
            <a:ext cx="400148" cy="3501152"/>
          </a:xfrm>
          <a:prstGeom prst="flowChartDecisi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1C5E387A-EE68-4892-BF74-8F3E3361E62B}"/>
              </a:ext>
            </a:extLst>
          </p:cNvPr>
          <p:cNvSpPr/>
          <p:nvPr/>
        </p:nvSpPr>
        <p:spPr>
          <a:xfrm>
            <a:off x="2084921" y="1583084"/>
            <a:ext cx="400148" cy="3501152"/>
          </a:xfrm>
          <a:prstGeom prst="flowChartDecisi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6F3CBE26-D7CF-4FED-BD97-C525F4184A72}"/>
              </a:ext>
            </a:extLst>
          </p:cNvPr>
          <p:cNvSpPr/>
          <p:nvPr/>
        </p:nvSpPr>
        <p:spPr>
          <a:xfrm>
            <a:off x="166254" y="256784"/>
            <a:ext cx="11873346" cy="6421108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9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4875" y="401782"/>
            <a:ext cx="11236036" cy="60544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1722" y="3075057"/>
            <a:ext cx="737486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Kalpurush" panose="02000600000000000000" pitchFamily="2" charset="0"/>
                <a:cs typeface="Kalpurush" panose="02000600000000000000" pitchFamily="2" charset="0"/>
              </a:rPr>
              <a:t>এই পাঠ শেষে শিক্ষার্থীরা -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1722" y="4356352"/>
            <a:ext cx="7374860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Kalpurush" panose="02000600000000000000" pitchFamily="2" charset="0"/>
                <a:cs typeface="Kalpurush" panose="02000600000000000000" pitchFamily="2" charset="0"/>
              </a:rPr>
              <a:t>৩.২.১ পানি চক্র ব্যাখ্যাসহ বর্ণনা করতে পারবে।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6376" y="1590173"/>
            <a:ext cx="3920835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শিখনফলঃ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2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2944" y="1330616"/>
            <a:ext cx="1018309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বৃষ্টির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মাটিতে </a:t>
            </a:r>
            <a:r>
              <a:rPr lang="bn-BD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জমে থাকা পানি কোথায় যায়?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52944" y="2244436"/>
            <a:ext cx="3186547" cy="2830764"/>
            <a:chOff x="7732710" y="1183371"/>
            <a:chExt cx="2410161" cy="2229084"/>
          </a:xfrm>
        </p:grpSpPr>
        <p:pic>
          <p:nvPicPr>
            <p:cNvPr id="27" name="Picture 26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2710" y="1183371"/>
              <a:ext cx="2410161" cy="1834041"/>
            </a:xfrm>
            <a:prstGeom prst="rect">
              <a:avLst/>
            </a:prstGeom>
          </p:spPr>
        </p:pic>
        <p:sp>
          <p:nvSpPr>
            <p:cNvPr id="28" name="TextBox 5"/>
            <p:cNvSpPr txBox="1"/>
            <p:nvPr/>
          </p:nvSpPr>
          <p:spPr>
            <a:xfrm>
              <a:off x="7895126" y="3012345"/>
              <a:ext cx="22061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মাটিতে জমে থাকা পানি</a:t>
              </a:r>
              <a:endParaRPr lang="en-US" sz="2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sp>
        <p:nvSpPr>
          <p:cNvPr id="29" name="Frame 28">
            <a:extLst>
              <a:ext uri="{FF2B5EF4-FFF2-40B4-BE49-F238E27FC236}">
                <a16:creationId xmlns:a16="http://schemas.microsoft.com/office/drawing/2014/main" id="{6F3CBE26-D7CF-4FED-BD97-C525F4184A72}"/>
              </a:ext>
            </a:extLst>
          </p:cNvPr>
          <p:cNvSpPr/>
          <p:nvPr/>
        </p:nvSpPr>
        <p:spPr>
          <a:xfrm>
            <a:off x="188918" y="140678"/>
            <a:ext cx="11853027" cy="6698908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ame 29">
            <a:extLst>
              <a:ext uri="{FF2B5EF4-FFF2-40B4-BE49-F238E27FC236}">
                <a16:creationId xmlns:a16="http://schemas.microsoft.com/office/drawing/2014/main" id="{6F3CBE26-D7CF-4FED-BD97-C525F4184A72}"/>
              </a:ext>
            </a:extLst>
          </p:cNvPr>
          <p:cNvSpPr/>
          <p:nvPr/>
        </p:nvSpPr>
        <p:spPr>
          <a:xfrm>
            <a:off x="347670" y="337625"/>
            <a:ext cx="11541882" cy="6284435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4807527" y="2244436"/>
            <a:ext cx="6705600" cy="3408219"/>
          </a:xfrm>
          <a:custGeom>
            <a:avLst/>
            <a:gdLst>
              <a:gd name="connsiteX0" fmla="*/ 0 w 5846618"/>
              <a:gd name="connsiteY0" fmla="*/ 304800 h 3020291"/>
              <a:gd name="connsiteX1" fmla="*/ 0 w 5846618"/>
              <a:gd name="connsiteY1" fmla="*/ 304800 h 3020291"/>
              <a:gd name="connsiteX2" fmla="*/ 110837 w 5846618"/>
              <a:gd name="connsiteY2" fmla="*/ 207819 h 3020291"/>
              <a:gd name="connsiteX3" fmla="*/ 207818 w 5846618"/>
              <a:gd name="connsiteY3" fmla="*/ 152400 h 3020291"/>
              <a:gd name="connsiteX4" fmla="*/ 304800 w 5846618"/>
              <a:gd name="connsiteY4" fmla="*/ 221673 h 3020291"/>
              <a:gd name="connsiteX5" fmla="*/ 332509 w 5846618"/>
              <a:gd name="connsiteY5" fmla="*/ 263237 h 3020291"/>
              <a:gd name="connsiteX6" fmla="*/ 429491 w 5846618"/>
              <a:gd name="connsiteY6" fmla="*/ 401782 h 3020291"/>
              <a:gd name="connsiteX7" fmla="*/ 471055 w 5846618"/>
              <a:gd name="connsiteY7" fmla="*/ 484909 h 3020291"/>
              <a:gd name="connsiteX8" fmla="*/ 526473 w 5846618"/>
              <a:gd name="connsiteY8" fmla="*/ 471055 h 3020291"/>
              <a:gd name="connsiteX9" fmla="*/ 609600 w 5846618"/>
              <a:gd name="connsiteY9" fmla="*/ 387928 h 3020291"/>
              <a:gd name="connsiteX10" fmla="*/ 651164 w 5846618"/>
              <a:gd name="connsiteY10" fmla="*/ 346364 h 3020291"/>
              <a:gd name="connsiteX11" fmla="*/ 692727 w 5846618"/>
              <a:gd name="connsiteY11" fmla="*/ 318655 h 3020291"/>
              <a:gd name="connsiteX12" fmla="*/ 762000 w 5846618"/>
              <a:gd name="connsiteY12" fmla="*/ 263237 h 3020291"/>
              <a:gd name="connsiteX13" fmla="*/ 858982 w 5846618"/>
              <a:gd name="connsiteY13" fmla="*/ 360219 h 3020291"/>
              <a:gd name="connsiteX14" fmla="*/ 900546 w 5846618"/>
              <a:gd name="connsiteY14" fmla="*/ 401782 h 3020291"/>
              <a:gd name="connsiteX15" fmla="*/ 942109 w 5846618"/>
              <a:gd name="connsiteY15" fmla="*/ 415637 h 3020291"/>
              <a:gd name="connsiteX16" fmla="*/ 997527 w 5846618"/>
              <a:gd name="connsiteY16" fmla="*/ 457200 h 3020291"/>
              <a:gd name="connsiteX17" fmla="*/ 1080655 w 5846618"/>
              <a:gd name="connsiteY17" fmla="*/ 443346 h 3020291"/>
              <a:gd name="connsiteX18" fmla="*/ 1177637 w 5846618"/>
              <a:gd name="connsiteY18" fmla="*/ 401782 h 3020291"/>
              <a:gd name="connsiteX19" fmla="*/ 1219200 w 5846618"/>
              <a:gd name="connsiteY19" fmla="*/ 360219 h 3020291"/>
              <a:gd name="connsiteX20" fmla="*/ 1274618 w 5846618"/>
              <a:gd name="connsiteY20" fmla="*/ 346364 h 3020291"/>
              <a:gd name="connsiteX21" fmla="*/ 1316182 w 5846618"/>
              <a:gd name="connsiteY21" fmla="*/ 290946 h 3020291"/>
              <a:gd name="connsiteX22" fmla="*/ 1413164 w 5846618"/>
              <a:gd name="connsiteY22" fmla="*/ 304800 h 3020291"/>
              <a:gd name="connsiteX23" fmla="*/ 1468582 w 5846618"/>
              <a:gd name="connsiteY23" fmla="*/ 387928 h 3020291"/>
              <a:gd name="connsiteX24" fmla="*/ 1634837 w 5846618"/>
              <a:gd name="connsiteY24" fmla="*/ 346364 h 3020291"/>
              <a:gd name="connsiteX25" fmla="*/ 1759527 w 5846618"/>
              <a:gd name="connsiteY25" fmla="*/ 221673 h 3020291"/>
              <a:gd name="connsiteX26" fmla="*/ 1870364 w 5846618"/>
              <a:gd name="connsiteY26" fmla="*/ 263237 h 3020291"/>
              <a:gd name="connsiteX27" fmla="*/ 1925782 w 5846618"/>
              <a:gd name="connsiteY27" fmla="*/ 332509 h 3020291"/>
              <a:gd name="connsiteX28" fmla="*/ 1981200 w 5846618"/>
              <a:gd name="connsiteY28" fmla="*/ 304800 h 3020291"/>
              <a:gd name="connsiteX29" fmla="*/ 2092037 w 5846618"/>
              <a:gd name="connsiteY29" fmla="*/ 332509 h 3020291"/>
              <a:gd name="connsiteX30" fmla="*/ 2216727 w 5846618"/>
              <a:gd name="connsiteY30" fmla="*/ 235528 h 3020291"/>
              <a:gd name="connsiteX31" fmla="*/ 2258291 w 5846618"/>
              <a:gd name="connsiteY31" fmla="*/ 263237 h 3020291"/>
              <a:gd name="connsiteX32" fmla="*/ 2299855 w 5846618"/>
              <a:gd name="connsiteY32" fmla="*/ 304800 h 3020291"/>
              <a:gd name="connsiteX33" fmla="*/ 2355273 w 5846618"/>
              <a:gd name="connsiteY33" fmla="*/ 332509 h 3020291"/>
              <a:gd name="connsiteX34" fmla="*/ 2410691 w 5846618"/>
              <a:gd name="connsiteY34" fmla="*/ 304800 h 3020291"/>
              <a:gd name="connsiteX35" fmla="*/ 2493818 w 5846618"/>
              <a:gd name="connsiteY35" fmla="*/ 235528 h 3020291"/>
              <a:gd name="connsiteX36" fmla="*/ 2604655 w 5846618"/>
              <a:gd name="connsiteY36" fmla="*/ 290946 h 3020291"/>
              <a:gd name="connsiteX37" fmla="*/ 2673927 w 5846618"/>
              <a:gd name="connsiteY37" fmla="*/ 346364 h 3020291"/>
              <a:gd name="connsiteX38" fmla="*/ 2784764 w 5846618"/>
              <a:gd name="connsiteY38" fmla="*/ 263237 h 3020291"/>
              <a:gd name="connsiteX39" fmla="*/ 2854037 w 5846618"/>
              <a:gd name="connsiteY39" fmla="*/ 193964 h 3020291"/>
              <a:gd name="connsiteX40" fmla="*/ 2937164 w 5846618"/>
              <a:gd name="connsiteY40" fmla="*/ 207819 h 3020291"/>
              <a:gd name="connsiteX41" fmla="*/ 2978727 w 5846618"/>
              <a:gd name="connsiteY41" fmla="*/ 221673 h 3020291"/>
              <a:gd name="connsiteX42" fmla="*/ 3048000 w 5846618"/>
              <a:gd name="connsiteY42" fmla="*/ 235528 h 3020291"/>
              <a:gd name="connsiteX43" fmla="*/ 3200400 w 5846618"/>
              <a:gd name="connsiteY43" fmla="*/ 221673 h 3020291"/>
              <a:gd name="connsiteX44" fmla="*/ 3255818 w 5846618"/>
              <a:gd name="connsiteY44" fmla="*/ 207819 h 3020291"/>
              <a:gd name="connsiteX45" fmla="*/ 3338946 w 5846618"/>
              <a:gd name="connsiteY45" fmla="*/ 263237 h 3020291"/>
              <a:gd name="connsiteX46" fmla="*/ 3380509 w 5846618"/>
              <a:gd name="connsiteY46" fmla="*/ 249382 h 3020291"/>
              <a:gd name="connsiteX47" fmla="*/ 3422073 w 5846618"/>
              <a:gd name="connsiteY47" fmla="*/ 221673 h 3020291"/>
              <a:gd name="connsiteX48" fmla="*/ 3505200 w 5846618"/>
              <a:gd name="connsiteY48" fmla="*/ 249382 h 3020291"/>
              <a:gd name="connsiteX49" fmla="*/ 3574473 w 5846618"/>
              <a:gd name="connsiteY49" fmla="*/ 263237 h 3020291"/>
              <a:gd name="connsiteX50" fmla="*/ 3616037 w 5846618"/>
              <a:gd name="connsiteY50" fmla="*/ 221673 h 3020291"/>
              <a:gd name="connsiteX51" fmla="*/ 3699164 w 5846618"/>
              <a:gd name="connsiteY51" fmla="*/ 304800 h 3020291"/>
              <a:gd name="connsiteX52" fmla="*/ 3754582 w 5846618"/>
              <a:gd name="connsiteY52" fmla="*/ 277091 h 3020291"/>
              <a:gd name="connsiteX53" fmla="*/ 3796146 w 5846618"/>
              <a:gd name="connsiteY53" fmla="*/ 221673 h 3020291"/>
              <a:gd name="connsiteX54" fmla="*/ 3837709 w 5846618"/>
              <a:gd name="connsiteY54" fmla="*/ 193964 h 3020291"/>
              <a:gd name="connsiteX55" fmla="*/ 3893127 w 5846618"/>
              <a:gd name="connsiteY55" fmla="*/ 207819 h 3020291"/>
              <a:gd name="connsiteX56" fmla="*/ 3976255 w 5846618"/>
              <a:gd name="connsiteY56" fmla="*/ 290946 h 3020291"/>
              <a:gd name="connsiteX57" fmla="*/ 4031673 w 5846618"/>
              <a:gd name="connsiteY57" fmla="*/ 263237 h 3020291"/>
              <a:gd name="connsiteX58" fmla="*/ 4087091 w 5846618"/>
              <a:gd name="connsiteY58" fmla="*/ 207819 h 3020291"/>
              <a:gd name="connsiteX59" fmla="*/ 4128655 w 5846618"/>
              <a:gd name="connsiteY59" fmla="*/ 180109 h 3020291"/>
              <a:gd name="connsiteX60" fmla="*/ 4184073 w 5846618"/>
              <a:gd name="connsiteY60" fmla="*/ 207819 h 3020291"/>
              <a:gd name="connsiteX61" fmla="*/ 4211782 w 5846618"/>
              <a:gd name="connsiteY61" fmla="*/ 249382 h 3020291"/>
              <a:gd name="connsiteX62" fmla="*/ 4253346 w 5846618"/>
              <a:gd name="connsiteY62" fmla="*/ 277091 h 3020291"/>
              <a:gd name="connsiteX63" fmla="*/ 4336473 w 5846618"/>
              <a:gd name="connsiteY63" fmla="*/ 166255 h 3020291"/>
              <a:gd name="connsiteX64" fmla="*/ 4378037 w 5846618"/>
              <a:gd name="connsiteY64" fmla="*/ 124691 h 3020291"/>
              <a:gd name="connsiteX65" fmla="*/ 4530437 w 5846618"/>
              <a:gd name="connsiteY65" fmla="*/ 207819 h 3020291"/>
              <a:gd name="connsiteX66" fmla="*/ 4572000 w 5846618"/>
              <a:gd name="connsiteY66" fmla="*/ 249382 h 3020291"/>
              <a:gd name="connsiteX67" fmla="*/ 4627418 w 5846618"/>
              <a:gd name="connsiteY67" fmla="*/ 235528 h 3020291"/>
              <a:gd name="connsiteX68" fmla="*/ 4668982 w 5846618"/>
              <a:gd name="connsiteY68" fmla="*/ 180109 h 3020291"/>
              <a:gd name="connsiteX69" fmla="*/ 4738255 w 5846618"/>
              <a:gd name="connsiteY69" fmla="*/ 193964 h 3020291"/>
              <a:gd name="connsiteX70" fmla="*/ 4821382 w 5846618"/>
              <a:gd name="connsiteY70" fmla="*/ 235528 h 3020291"/>
              <a:gd name="connsiteX71" fmla="*/ 4862946 w 5846618"/>
              <a:gd name="connsiteY71" fmla="*/ 221673 h 3020291"/>
              <a:gd name="connsiteX72" fmla="*/ 4904509 w 5846618"/>
              <a:gd name="connsiteY72" fmla="*/ 166255 h 3020291"/>
              <a:gd name="connsiteX73" fmla="*/ 5015346 w 5846618"/>
              <a:gd name="connsiteY73" fmla="*/ 166255 h 3020291"/>
              <a:gd name="connsiteX74" fmla="*/ 5056909 w 5846618"/>
              <a:gd name="connsiteY74" fmla="*/ 152400 h 3020291"/>
              <a:gd name="connsiteX75" fmla="*/ 5098473 w 5846618"/>
              <a:gd name="connsiteY75" fmla="*/ 110837 h 3020291"/>
              <a:gd name="connsiteX76" fmla="*/ 5140037 w 5846618"/>
              <a:gd name="connsiteY76" fmla="*/ 83128 h 3020291"/>
              <a:gd name="connsiteX77" fmla="*/ 5237018 w 5846618"/>
              <a:gd name="connsiteY77" fmla="*/ 180109 h 3020291"/>
              <a:gd name="connsiteX78" fmla="*/ 5264727 w 5846618"/>
              <a:gd name="connsiteY78" fmla="*/ 207819 h 3020291"/>
              <a:gd name="connsiteX79" fmla="*/ 5334000 w 5846618"/>
              <a:gd name="connsiteY79" fmla="*/ 304800 h 3020291"/>
              <a:gd name="connsiteX80" fmla="*/ 5389418 w 5846618"/>
              <a:gd name="connsiteY80" fmla="*/ 277091 h 3020291"/>
              <a:gd name="connsiteX81" fmla="*/ 5417127 w 5846618"/>
              <a:gd name="connsiteY81" fmla="*/ 221673 h 3020291"/>
              <a:gd name="connsiteX82" fmla="*/ 5472546 w 5846618"/>
              <a:gd name="connsiteY82" fmla="*/ 138546 h 3020291"/>
              <a:gd name="connsiteX83" fmla="*/ 5500255 w 5846618"/>
              <a:gd name="connsiteY83" fmla="*/ 69273 h 3020291"/>
              <a:gd name="connsiteX84" fmla="*/ 5583382 w 5846618"/>
              <a:gd name="connsiteY84" fmla="*/ 0 h 3020291"/>
              <a:gd name="connsiteX85" fmla="*/ 5611091 w 5846618"/>
              <a:gd name="connsiteY85" fmla="*/ 55419 h 3020291"/>
              <a:gd name="connsiteX86" fmla="*/ 5583382 w 5846618"/>
              <a:gd name="connsiteY86" fmla="*/ 290946 h 3020291"/>
              <a:gd name="connsiteX87" fmla="*/ 5597237 w 5846618"/>
              <a:gd name="connsiteY87" fmla="*/ 471055 h 3020291"/>
              <a:gd name="connsiteX88" fmla="*/ 5638800 w 5846618"/>
              <a:gd name="connsiteY88" fmla="*/ 526473 h 3020291"/>
              <a:gd name="connsiteX89" fmla="*/ 5749637 w 5846618"/>
              <a:gd name="connsiteY89" fmla="*/ 581891 h 3020291"/>
              <a:gd name="connsiteX90" fmla="*/ 5680364 w 5846618"/>
              <a:gd name="connsiteY90" fmla="*/ 637309 h 3020291"/>
              <a:gd name="connsiteX91" fmla="*/ 5652655 w 5846618"/>
              <a:gd name="connsiteY91" fmla="*/ 665019 h 3020291"/>
              <a:gd name="connsiteX92" fmla="*/ 5611091 w 5846618"/>
              <a:gd name="connsiteY92" fmla="*/ 775855 h 3020291"/>
              <a:gd name="connsiteX93" fmla="*/ 5735782 w 5846618"/>
              <a:gd name="connsiteY93" fmla="*/ 900546 h 3020291"/>
              <a:gd name="connsiteX94" fmla="*/ 5777346 w 5846618"/>
              <a:gd name="connsiteY94" fmla="*/ 969819 h 3020291"/>
              <a:gd name="connsiteX95" fmla="*/ 5846618 w 5846618"/>
              <a:gd name="connsiteY95" fmla="*/ 1025237 h 3020291"/>
              <a:gd name="connsiteX96" fmla="*/ 5818909 w 5846618"/>
              <a:gd name="connsiteY96" fmla="*/ 1066800 h 3020291"/>
              <a:gd name="connsiteX97" fmla="*/ 5777346 w 5846618"/>
              <a:gd name="connsiteY97" fmla="*/ 1080655 h 3020291"/>
              <a:gd name="connsiteX98" fmla="*/ 5735782 w 5846618"/>
              <a:gd name="connsiteY98" fmla="*/ 1108364 h 3020291"/>
              <a:gd name="connsiteX99" fmla="*/ 5735782 w 5846618"/>
              <a:gd name="connsiteY99" fmla="*/ 1330037 h 3020291"/>
              <a:gd name="connsiteX100" fmla="*/ 5763491 w 5846618"/>
              <a:gd name="connsiteY100" fmla="*/ 1385455 h 3020291"/>
              <a:gd name="connsiteX101" fmla="*/ 5777346 w 5846618"/>
              <a:gd name="connsiteY101" fmla="*/ 1427019 h 3020291"/>
              <a:gd name="connsiteX102" fmla="*/ 5721927 w 5846618"/>
              <a:gd name="connsiteY102" fmla="*/ 1537855 h 3020291"/>
              <a:gd name="connsiteX103" fmla="*/ 5666509 w 5846618"/>
              <a:gd name="connsiteY103" fmla="*/ 1565564 h 3020291"/>
              <a:gd name="connsiteX104" fmla="*/ 5721927 w 5846618"/>
              <a:gd name="connsiteY104" fmla="*/ 1690255 h 3020291"/>
              <a:gd name="connsiteX105" fmla="*/ 5749637 w 5846618"/>
              <a:gd name="connsiteY105" fmla="*/ 1717964 h 3020291"/>
              <a:gd name="connsiteX106" fmla="*/ 5763491 w 5846618"/>
              <a:gd name="connsiteY106" fmla="*/ 1759528 h 3020291"/>
              <a:gd name="connsiteX107" fmla="*/ 5652655 w 5846618"/>
              <a:gd name="connsiteY107" fmla="*/ 1898073 h 3020291"/>
              <a:gd name="connsiteX108" fmla="*/ 5611091 w 5846618"/>
              <a:gd name="connsiteY108" fmla="*/ 1939637 h 3020291"/>
              <a:gd name="connsiteX109" fmla="*/ 5638800 w 5846618"/>
              <a:gd name="connsiteY109" fmla="*/ 2064328 h 3020291"/>
              <a:gd name="connsiteX110" fmla="*/ 5680364 w 5846618"/>
              <a:gd name="connsiteY110" fmla="*/ 2105891 h 3020291"/>
              <a:gd name="connsiteX111" fmla="*/ 5694218 w 5846618"/>
              <a:gd name="connsiteY111" fmla="*/ 2147455 h 3020291"/>
              <a:gd name="connsiteX112" fmla="*/ 5652655 w 5846618"/>
              <a:gd name="connsiteY112" fmla="*/ 2244437 h 3020291"/>
              <a:gd name="connsiteX113" fmla="*/ 5721927 w 5846618"/>
              <a:gd name="connsiteY113" fmla="*/ 2341419 h 3020291"/>
              <a:gd name="connsiteX114" fmla="*/ 5749637 w 5846618"/>
              <a:gd name="connsiteY114" fmla="*/ 2396837 h 3020291"/>
              <a:gd name="connsiteX115" fmla="*/ 5777346 w 5846618"/>
              <a:gd name="connsiteY115" fmla="*/ 2438400 h 3020291"/>
              <a:gd name="connsiteX116" fmla="*/ 5721927 w 5846618"/>
              <a:gd name="connsiteY116" fmla="*/ 2479964 h 3020291"/>
              <a:gd name="connsiteX117" fmla="*/ 5680364 w 5846618"/>
              <a:gd name="connsiteY117" fmla="*/ 2493819 h 3020291"/>
              <a:gd name="connsiteX118" fmla="*/ 5708073 w 5846618"/>
              <a:gd name="connsiteY118" fmla="*/ 2729346 h 3020291"/>
              <a:gd name="connsiteX119" fmla="*/ 5694218 w 5846618"/>
              <a:gd name="connsiteY119" fmla="*/ 2798619 h 3020291"/>
              <a:gd name="connsiteX120" fmla="*/ 5527964 w 5846618"/>
              <a:gd name="connsiteY120" fmla="*/ 2729346 h 3020291"/>
              <a:gd name="connsiteX121" fmla="*/ 5486400 w 5846618"/>
              <a:gd name="connsiteY121" fmla="*/ 2715491 h 3020291"/>
              <a:gd name="connsiteX122" fmla="*/ 5458691 w 5846618"/>
              <a:gd name="connsiteY122" fmla="*/ 2660073 h 3020291"/>
              <a:gd name="connsiteX123" fmla="*/ 5430982 w 5846618"/>
              <a:gd name="connsiteY123" fmla="*/ 2576946 h 3020291"/>
              <a:gd name="connsiteX124" fmla="*/ 5375564 w 5846618"/>
              <a:gd name="connsiteY124" fmla="*/ 2590800 h 3020291"/>
              <a:gd name="connsiteX125" fmla="*/ 5306291 w 5846618"/>
              <a:gd name="connsiteY125" fmla="*/ 2673928 h 3020291"/>
              <a:gd name="connsiteX126" fmla="*/ 5264727 w 5846618"/>
              <a:gd name="connsiteY126" fmla="*/ 2687782 h 3020291"/>
              <a:gd name="connsiteX127" fmla="*/ 5195455 w 5846618"/>
              <a:gd name="connsiteY127" fmla="*/ 2604655 h 3020291"/>
              <a:gd name="connsiteX128" fmla="*/ 5126182 w 5846618"/>
              <a:gd name="connsiteY128" fmla="*/ 2507673 h 3020291"/>
              <a:gd name="connsiteX129" fmla="*/ 5001491 w 5846618"/>
              <a:gd name="connsiteY129" fmla="*/ 2660073 h 3020291"/>
              <a:gd name="connsiteX130" fmla="*/ 4973782 w 5846618"/>
              <a:gd name="connsiteY130" fmla="*/ 2701637 h 3020291"/>
              <a:gd name="connsiteX131" fmla="*/ 4876800 w 5846618"/>
              <a:gd name="connsiteY131" fmla="*/ 2729346 h 3020291"/>
              <a:gd name="connsiteX132" fmla="*/ 4835237 w 5846618"/>
              <a:gd name="connsiteY132" fmla="*/ 2784764 h 3020291"/>
              <a:gd name="connsiteX133" fmla="*/ 4821382 w 5846618"/>
              <a:gd name="connsiteY133" fmla="*/ 2826328 h 3020291"/>
              <a:gd name="connsiteX134" fmla="*/ 4779818 w 5846618"/>
              <a:gd name="connsiteY134" fmla="*/ 2840182 h 3020291"/>
              <a:gd name="connsiteX135" fmla="*/ 4696691 w 5846618"/>
              <a:gd name="connsiteY135" fmla="*/ 2687782 h 3020291"/>
              <a:gd name="connsiteX136" fmla="*/ 4585855 w 5846618"/>
              <a:gd name="connsiteY136" fmla="*/ 2563091 h 3020291"/>
              <a:gd name="connsiteX137" fmla="*/ 4447309 w 5846618"/>
              <a:gd name="connsiteY137" fmla="*/ 2660073 h 3020291"/>
              <a:gd name="connsiteX138" fmla="*/ 4405746 w 5846618"/>
              <a:gd name="connsiteY138" fmla="*/ 2673928 h 3020291"/>
              <a:gd name="connsiteX139" fmla="*/ 4364182 w 5846618"/>
              <a:gd name="connsiteY139" fmla="*/ 2715491 h 3020291"/>
              <a:gd name="connsiteX140" fmla="*/ 4336473 w 5846618"/>
              <a:gd name="connsiteY140" fmla="*/ 2757055 h 3020291"/>
              <a:gd name="connsiteX141" fmla="*/ 4253346 w 5846618"/>
              <a:gd name="connsiteY141" fmla="*/ 2798619 h 3020291"/>
              <a:gd name="connsiteX142" fmla="*/ 4225637 w 5846618"/>
              <a:gd name="connsiteY142" fmla="*/ 2743200 h 3020291"/>
              <a:gd name="connsiteX143" fmla="*/ 4211782 w 5846618"/>
              <a:gd name="connsiteY143" fmla="*/ 2701637 h 3020291"/>
              <a:gd name="connsiteX144" fmla="*/ 4184073 w 5846618"/>
              <a:gd name="connsiteY144" fmla="*/ 2660073 h 3020291"/>
              <a:gd name="connsiteX145" fmla="*/ 4045527 w 5846618"/>
              <a:gd name="connsiteY145" fmla="*/ 2867891 h 3020291"/>
              <a:gd name="connsiteX146" fmla="*/ 3976255 w 5846618"/>
              <a:gd name="connsiteY146" fmla="*/ 2770909 h 3020291"/>
              <a:gd name="connsiteX147" fmla="*/ 3934691 w 5846618"/>
              <a:gd name="connsiteY147" fmla="*/ 2784764 h 3020291"/>
              <a:gd name="connsiteX148" fmla="*/ 3906982 w 5846618"/>
              <a:gd name="connsiteY148" fmla="*/ 2854037 h 3020291"/>
              <a:gd name="connsiteX149" fmla="*/ 3823855 w 5846618"/>
              <a:gd name="connsiteY149" fmla="*/ 2812473 h 3020291"/>
              <a:gd name="connsiteX150" fmla="*/ 3796146 w 5846618"/>
              <a:gd name="connsiteY150" fmla="*/ 2770909 h 3020291"/>
              <a:gd name="connsiteX151" fmla="*/ 3754582 w 5846618"/>
              <a:gd name="connsiteY151" fmla="*/ 2798619 h 3020291"/>
              <a:gd name="connsiteX152" fmla="*/ 3685309 w 5846618"/>
              <a:gd name="connsiteY152" fmla="*/ 2881746 h 3020291"/>
              <a:gd name="connsiteX153" fmla="*/ 3643746 w 5846618"/>
              <a:gd name="connsiteY153" fmla="*/ 2784764 h 3020291"/>
              <a:gd name="connsiteX154" fmla="*/ 3602182 w 5846618"/>
              <a:gd name="connsiteY154" fmla="*/ 2743200 h 3020291"/>
              <a:gd name="connsiteX155" fmla="*/ 3560618 w 5846618"/>
              <a:gd name="connsiteY155" fmla="*/ 2673928 h 3020291"/>
              <a:gd name="connsiteX156" fmla="*/ 3505200 w 5846618"/>
              <a:gd name="connsiteY156" fmla="*/ 2687782 h 3020291"/>
              <a:gd name="connsiteX157" fmla="*/ 3422073 w 5846618"/>
              <a:gd name="connsiteY157" fmla="*/ 2867891 h 3020291"/>
              <a:gd name="connsiteX158" fmla="*/ 3352800 w 5846618"/>
              <a:gd name="connsiteY158" fmla="*/ 2951019 h 3020291"/>
              <a:gd name="connsiteX159" fmla="*/ 3325091 w 5846618"/>
              <a:gd name="connsiteY159" fmla="*/ 2881746 h 3020291"/>
              <a:gd name="connsiteX160" fmla="*/ 3311237 w 5846618"/>
              <a:gd name="connsiteY160" fmla="*/ 2826328 h 3020291"/>
              <a:gd name="connsiteX161" fmla="*/ 3283527 w 5846618"/>
              <a:gd name="connsiteY161" fmla="*/ 2784764 h 3020291"/>
              <a:gd name="connsiteX162" fmla="*/ 3255818 w 5846618"/>
              <a:gd name="connsiteY162" fmla="*/ 2826328 h 3020291"/>
              <a:gd name="connsiteX163" fmla="*/ 3214255 w 5846618"/>
              <a:gd name="connsiteY163" fmla="*/ 2895600 h 3020291"/>
              <a:gd name="connsiteX164" fmla="*/ 3172691 w 5846618"/>
              <a:gd name="connsiteY164" fmla="*/ 2923309 h 3020291"/>
              <a:gd name="connsiteX165" fmla="*/ 3075709 w 5846618"/>
              <a:gd name="connsiteY165" fmla="*/ 2923309 h 3020291"/>
              <a:gd name="connsiteX166" fmla="*/ 2978727 w 5846618"/>
              <a:gd name="connsiteY166" fmla="*/ 2854037 h 3020291"/>
              <a:gd name="connsiteX167" fmla="*/ 2937164 w 5846618"/>
              <a:gd name="connsiteY167" fmla="*/ 2881746 h 3020291"/>
              <a:gd name="connsiteX168" fmla="*/ 2826327 w 5846618"/>
              <a:gd name="connsiteY168" fmla="*/ 2826328 h 3020291"/>
              <a:gd name="connsiteX169" fmla="*/ 2715491 w 5846618"/>
              <a:gd name="connsiteY169" fmla="*/ 2840182 h 3020291"/>
              <a:gd name="connsiteX170" fmla="*/ 2632364 w 5846618"/>
              <a:gd name="connsiteY170" fmla="*/ 2923309 h 3020291"/>
              <a:gd name="connsiteX171" fmla="*/ 2576946 w 5846618"/>
              <a:gd name="connsiteY171" fmla="*/ 2937164 h 3020291"/>
              <a:gd name="connsiteX172" fmla="*/ 2479964 w 5846618"/>
              <a:gd name="connsiteY172" fmla="*/ 2992582 h 3020291"/>
              <a:gd name="connsiteX173" fmla="*/ 2410691 w 5846618"/>
              <a:gd name="connsiteY173" fmla="*/ 2937164 h 3020291"/>
              <a:gd name="connsiteX174" fmla="*/ 2369127 w 5846618"/>
              <a:gd name="connsiteY174" fmla="*/ 2909455 h 3020291"/>
              <a:gd name="connsiteX175" fmla="*/ 2327564 w 5846618"/>
              <a:gd name="connsiteY175" fmla="*/ 2923309 h 3020291"/>
              <a:gd name="connsiteX176" fmla="*/ 2286000 w 5846618"/>
              <a:gd name="connsiteY176" fmla="*/ 2909455 h 3020291"/>
              <a:gd name="connsiteX177" fmla="*/ 2244437 w 5846618"/>
              <a:gd name="connsiteY177" fmla="*/ 2881746 h 3020291"/>
              <a:gd name="connsiteX178" fmla="*/ 2161309 w 5846618"/>
              <a:gd name="connsiteY178" fmla="*/ 2909455 h 3020291"/>
              <a:gd name="connsiteX179" fmla="*/ 2133600 w 5846618"/>
              <a:gd name="connsiteY179" fmla="*/ 2964873 h 3020291"/>
              <a:gd name="connsiteX180" fmla="*/ 1995055 w 5846618"/>
              <a:gd name="connsiteY180" fmla="*/ 2867891 h 3020291"/>
              <a:gd name="connsiteX181" fmla="*/ 1939637 w 5846618"/>
              <a:gd name="connsiteY181" fmla="*/ 2840182 h 3020291"/>
              <a:gd name="connsiteX182" fmla="*/ 1911927 w 5846618"/>
              <a:gd name="connsiteY182" fmla="*/ 2867891 h 3020291"/>
              <a:gd name="connsiteX183" fmla="*/ 1828800 w 5846618"/>
              <a:gd name="connsiteY183" fmla="*/ 2881746 h 3020291"/>
              <a:gd name="connsiteX184" fmla="*/ 1745673 w 5846618"/>
              <a:gd name="connsiteY184" fmla="*/ 2770909 h 3020291"/>
              <a:gd name="connsiteX185" fmla="*/ 1690255 w 5846618"/>
              <a:gd name="connsiteY185" fmla="*/ 2784764 h 3020291"/>
              <a:gd name="connsiteX186" fmla="*/ 1648691 w 5846618"/>
              <a:gd name="connsiteY186" fmla="*/ 2840182 h 3020291"/>
              <a:gd name="connsiteX187" fmla="*/ 1607127 w 5846618"/>
              <a:gd name="connsiteY187" fmla="*/ 2909455 h 3020291"/>
              <a:gd name="connsiteX188" fmla="*/ 1524000 w 5846618"/>
              <a:gd name="connsiteY188" fmla="*/ 2840182 h 3020291"/>
              <a:gd name="connsiteX189" fmla="*/ 1482437 w 5846618"/>
              <a:gd name="connsiteY189" fmla="*/ 2784764 h 3020291"/>
              <a:gd name="connsiteX190" fmla="*/ 1440873 w 5846618"/>
              <a:gd name="connsiteY190" fmla="*/ 2826328 h 3020291"/>
              <a:gd name="connsiteX191" fmla="*/ 1316182 w 5846618"/>
              <a:gd name="connsiteY191" fmla="*/ 2673928 h 3020291"/>
              <a:gd name="connsiteX192" fmla="*/ 1260764 w 5846618"/>
              <a:gd name="connsiteY192" fmla="*/ 2770909 h 3020291"/>
              <a:gd name="connsiteX193" fmla="*/ 1219200 w 5846618"/>
              <a:gd name="connsiteY193" fmla="*/ 2743200 h 3020291"/>
              <a:gd name="connsiteX194" fmla="*/ 1177637 w 5846618"/>
              <a:gd name="connsiteY194" fmla="*/ 2770909 h 3020291"/>
              <a:gd name="connsiteX195" fmla="*/ 1149927 w 5846618"/>
              <a:gd name="connsiteY195" fmla="*/ 2812473 h 3020291"/>
              <a:gd name="connsiteX196" fmla="*/ 1108364 w 5846618"/>
              <a:gd name="connsiteY196" fmla="*/ 2798619 h 3020291"/>
              <a:gd name="connsiteX197" fmla="*/ 1052946 w 5846618"/>
              <a:gd name="connsiteY197" fmla="*/ 2770909 h 3020291"/>
              <a:gd name="connsiteX198" fmla="*/ 983673 w 5846618"/>
              <a:gd name="connsiteY198" fmla="*/ 2826328 h 3020291"/>
              <a:gd name="connsiteX199" fmla="*/ 942109 w 5846618"/>
              <a:gd name="connsiteY199" fmla="*/ 2854037 h 3020291"/>
              <a:gd name="connsiteX200" fmla="*/ 817418 w 5846618"/>
              <a:gd name="connsiteY200" fmla="*/ 2923309 h 3020291"/>
              <a:gd name="connsiteX201" fmla="*/ 789709 w 5846618"/>
              <a:gd name="connsiteY201" fmla="*/ 2881746 h 3020291"/>
              <a:gd name="connsiteX202" fmla="*/ 748146 w 5846618"/>
              <a:gd name="connsiteY202" fmla="*/ 2867891 h 3020291"/>
              <a:gd name="connsiteX203" fmla="*/ 706582 w 5846618"/>
              <a:gd name="connsiteY203" fmla="*/ 2784764 h 3020291"/>
              <a:gd name="connsiteX204" fmla="*/ 581891 w 5846618"/>
              <a:gd name="connsiteY204" fmla="*/ 2604655 h 3020291"/>
              <a:gd name="connsiteX205" fmla="*/ 457200 w 5846618"/>
              <a:gd name="connsiteY205" fmla="*/ 2770909 h 3020291"/>
              <a:gd name="connsiteX206" fmla="*/ 401782 w 5846618"/>
              <a:gd name="connsiteY206" fmla="*/ 3020291 h 3020291"/>
              <a:gd name="connsiteX207" fmla="*/ 387927 w 5846618"/>
              <a:gd name="connsiteY207" fmla="*/ 2978728 h 3020291"/>
              <a:gd name="connsiteX208" fmla="*/ 360218 w 5846618"/>
              <a:gd name="connsiteY208" fmla="*/ 2937164 h 3020291"/>
              <a:gd name="connsiteX209" fmla="*/ 346364 w 5846618"/>
              <a:gd name="connsiteY209" fmla="*/ 2881746 h 3020291"/>
              <a:gd name="connsiteX210" fmla="*/ 263237 w 5846618"/>
              <a:gd name="connsiteY210" fmla="*/ 2784764 h 3020291"/>
              <a:gd name="connsiteX211" fmla="*/ 166255 w 5846618"/>
              <a:gd name="connsiteY211" fmla="*/ 2701637 h 3020291"/>
              <a:gd name="connsiteX212" fmla="*/ 180109 w 5846618"/>
              <a:gd name="connsiteY212" fmla="*/ 2590800 h 3020291"/>
              <a:gd name="connsiteX213" fmla="*/ 263237 w 5846618"/>
              <a:gd name="connsiteY213" fmla="*/ 2507673 h 3020291"/>
              <a:gd name="connsiteX214" fmla="*/ 387927 w 5846618"/>
              <a:gd name="connsiteY214" fmla="*/ 2479964 h 3020291"/>
              <a:gd name="connsiteX215" fmla="*/ 457200 w 5846618"/>
              <a:gd name="connsiteY215" fmla="*/ 2452255 h 3020291"/>
              <a:gd name="connsiteX216" fmla="*/ 512618 w 5846618"/>
              <a:gd name="connsiteY216" fmla="*/ 2438400 h 3020291"/>
              <a:gd name="connsiteX217" fmla="*/ 526473 w 5846618"/>
              <a:gd name="connsiteY217" fmla="*/ 2382982 h 3020291"/>
              <a:gd name="connsiteX218" fmla="*/ 443346 w 5846618"/>
              <a:gd name="connsiteY218" fmla="*/ 2341419 h 3020291"/>
              <a:gd name="connsiteX219" fmla="*/ 332509 w 5846618"/>
              <a:gd name="connsiteY219" fmla="*/ 2272146 h 3020291"/>
              <a:gd name="connsiteX220" fmla="*/ 318655 w 5846618"/>
              <a:gd name="connsiteY220" fmla="*/ 2230582 h 3020291"/>
              <a:gd name="connsiteX221" fmla="*/ 374073 w 5846618"/>
              <a:gd name="connsiteY221" fmla="*/ 2092037 h 3020291"/>
              <a:gd name="connsiteX222" fmla="*/ 415637 w 5846618"/>
              <a:gd name="connsiteY222" fmla="*/ 2008909 h 3020291"/>
              <a:gd name="connsiteX223" fmla="*/ 429491 w 5846618"/>
              <a:gd name="connsiteY223" fmla="*/ 1967346 h 3020291"/>
              <a:gd name="connsiteX224" fmla="*/ 457200 w 5846618"/>
              <a:gd name="connsiteY224" fmla="*/ 1911928 h 3020291"/>
              <a:gd name="connsiteX225" fmla="*/ 498764 w 5846618"/>
              <a:gd name="connsiteY225" fmla="*/ 1814946 h 3020291"/>
              <a:gd name="connsiteX226" fmla="*/ 457200 w 5846618"/>
              <a:gd name="connsiteY226" fmla="*/ 1773382 h 3020291"/>
              <a:gd name="connsiteX227" fmla="*/ 415637 w 5846618"/>
              <a:gd name="connsiteY227" fmla="*/ 1745673 h 3020291"/>
              <a:gd name="connsiteX228" fmla="*/ 318655 w 5846618"/>
              <a:gd name="connsiteY228" fmla="*/ 1648691 h 3020291"/>
              <a:gd name="connsiteX229" fmla="*/ 235527 w 5846618"/>
              <a:gd name="connsiteY229" fmla="*/ 1510146 h 3020291"/>
              <a:gd name="connsiteX230" fmla="*/ 277091 w 5846618"/>
              <a:gd name="connsiteY230" fmla="*/ 1496291 h 3020291"/>
              <a:gd name="connsiteX231" fmla="*/ 360218 w 5846618"/>
              <a:gd name="connsiteY231" fmla="*/ 1440873 h 3020291"/>
              <a:gd name="connsiteX232" fmla="*/ 401782 w 5846618"/>
              <a:gd name="connsiteY232" fmla="*/ 1427019 h 3020291"/>
              <a:gd name="connsiteX233" fmla="*/ 443346 w 5846618"/>
              <a:gd name="connsiteY233" fmla="*/ 1385455 h 3020291"/>
              <a:gd name="connsiteX234" fmla="*/ 512618 w 5846618"/>
              <a:gd name="connsiteY234" fmla="*/ 1343891 h 3020291"/>
              <a:gd name="connsiteX235" fmla="*/ 568037 w 5846618"/>
              <a:gd name="connsiteY235" fmla="*/ 1302328 h 3020291"/>
              <a:gd name="connsiteX236" fmla="*/ 581891 w 5846618"/>
              <a:gd name="connsiteY236" fmla="*/ 1260764 h 3020291"/>
              <a:gd name="connsiteX237" fmla="*/ 498764 w 5846618"/>
              <a:gd name="connsiteY237" fmla="*/ 1066800 h 3020291"/>
              <a:gd name="connsiteX238" fmla="*/ 471055 w 5846618"/>
              <a:gd name="connsiteY238" fmla="*/ 983673 h 3020291"/>
              <a:gd name="connsiteX239" fmla="*/ 415637 w 5846618"/>
              <a:gd name="connsiteY239" fmla="*/ 900546 h 3020291"/>
              <a:gd name="connsiteX240" fmla="*/ 387927 w 5846618"/>
              <a:gd name="connsiteY240" fmla="*/ 858982 h 3020291"/>
              <a:gd name="connsiteX241" fmla="*/ 457200 w 5846618"/>
              <a:gd name="connsiteY241" fmla="*/ 817419 h 3020291"/>
              <a:gd name="connsiteX242" fmla="*/ 498764 w 5846618"/>
              <a:gd name="connsiteY242" fmla="*/ 789709 h 3020291"/>
              <a:gd name="connsiteX243" fmla="*/ 568037 w 5846618"/>
              <a:gd name="connsiteY243" fmla="*/ 762000 h 3020291"/>
              <a:gd name="connsiteX244" fmla="*/ 498764 w 5846618"/>
              <a:gd name="connsiteY244" fmla="*/ 443346 h 3020291"/>
              <a:gd name="connsiteX245" fmla="*/ 443346 w 5846618"/>
              <a:gd name="connsiteY245" fmla="*/ 360219 h 3020291"/>
              <a:gd name="connsiteX246" fmla="*/ 401782 w 5846618"/>
              <a:gd name="connsiteY246" fmla="*/ 318655 h 3020291"/>
              <a:gd name="connsiteX247" fmla="*/ 387927 w 5846618"/>
              <a:gd name="connsiteY247" fmla="*/ 304800 h 302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5846618" h="3020291">
                <a:moveTo>
                  <a:pt x="0" y="304800"/>
                </a:moveTo>
                <a:lnTo>
                  <a:pt x="0" y="304800"/>
                </a:lnTo>
                <a:lnTo>
                  <a:pt x="110837" y="207819"/>
                </a:lnTo>
                <a:lnTo>
                  <a:pt x="207818" y="152400"/>
                </a:lnTo>
                <a:cubicBezTo>
                  <a:pt x="240145" y="175491"/>
                  <a:pt x="275108" y="195280"/>
                  <a:pt x="304800" y="221673"/>
                </a:cubicBezTo>
                <a:cubicBezTo>
                  <a:pt x="317245" y="232735"/>
                  <a:pt x="322831" y="249687"/>
                  <a:pt x="332509" y="263237"/>
                </a:cubicBezTo>
                <a:cubicBezTo>
                  <a:pt x="352269" y="290902"/>
                  <a:pt x="421527" y="377891"/>
                  <a:pt x="429491" y="401782"/>
                </a:cubicBezTo>
                <a:cubicBezTo>
                  <a:pt x="448612" y="459142"/>
                  <a:pt x="435245" y="431195"/>
                  <a:pt x="471055" y="484909"/>
                </a:cubicBezTo>
                <a:cubicBezTo>
                  <a:pt x="489528" y="480291"/>
                  <a:pt x="510874" y="481974"/>
                  <a:pt x="526473" y="471055"/>
                </a:cubicBezTo>
                <a:cubicBezTo>
                  <a:pt x="558576" y="448583"/>
                  <a:pt x="581891" y="415637"/>
                  <a:pt x="609600" y="387928"/>
                </a:cubicBezTo>
                <a:cubicBezTo>
                  <a:pt x="623455" y="374073"/>
                  <a:pt x="634861" y="357233"/>
                  <a:pt x="651164" y="346364"/>
                </a:cubicBezTo>
                <a:cubicBezTo>
                  <a:pt x="665018" y="337128"/>
                  <a:pt x="679725" y="329057"/>
                  <a:pt x="692727" y="318655"/>
                </a:cubicBezTo>
                <a:cubicBezTo>
                  <a:pt x="791435" y="239689"/>
                  <a:pt x="634075" y="348521"/>
                  <a:pt x="762000" y="263237"/>
                </a:cubicBezTo>
                <a:lnTo>
                  <a:pt x="858982" y="360219"/>
                </a:lnTo>
                <a:cubicBezTo>
                  <a:pt x="872837" y="374073"/>
                  <a:pt x="881958" y="395586"/>
                  <a:pt x="900546" y="401782"/>
                </a:cubicBezTo>
                <a:lnTo>
                  <a:pt x="942109" y="415637"/>
                </a:lnTo>
                <a:cubicBezTo>
                  <a:pt x="960582" y="429491"/>
                  <a:pt x="974885" y="452672"/>
                  <a:pt x="997527" y="457200"/>
                </a:cubicBezTo>
                <a:cubicBezTo>
                  <a:pt x="1025073" y="462709"/>
                  <a:pt x="1053232" y="449440"/>
                  <a:pt x="1080655" y="443346"/>
                </a:cubicBezTo>
                <a:cubicBezTo>
                  <a:pt x="1117344" y="435193"/>
                  <a:pt x="1143758" y="418721"/>
                  <a:pt x="1177637" y="401782"/>
                </a:cubicBezTo>
                <a:cubicBezTo>
                  <a:pt x="1191491" y="387928"/>
                  <a:pt x="1202189" y="369940"/>
                  <a:pt x="1219200" y="360219"/>
                </a:cubicBezTo>
                <a:cubicBezTo>
                  <a:pt x="1235732" y="350772"/>
                  <a:pt x="1259124" y="357432"/>
                  <a:pt x="1274618" y="346364"/>
                </a:cubicBezTo>
                <a:cubicBezTo>
                  <a:pt x="1293408" y="332943"/>
                  <a:pt x="1302327" y="309419"/>
                  <a:pt x="1316182" y="290946"/>
                </a:cubicBezTo>
                <a:cubicBezTo>
                  <a:pt x="1348509" y="295564"/>
                  <a:pt x="1385614" y="287268"/>
                  <a:pt x="1413164" y="304800"/>
                </a:cubicBezTo>
                <a:cubicBezTo>
                  <a:pt x="1441260" y="322679"/>
                  <a:pt x="1468582" y="387928"/>
                  <a:pt x="1468582" y="387928"/>
                </a:cubicBezTo>
                <a:cubicBezTo>
                  <a:pt x="1505991" y="381693"/>
                  <a:pt x="1602551" y="370040"/>
                  <a:pt x="1634837" y="346364"/>
                </a:cubicBezTo>
                <a:cubicBezTo>
                  <a:pt x="1682237" y="311604"/>
                  <a:pt x="1759527" y="221673"/>
                  <a:pt x="1759527" y="221673"/>
                </a:cubicBezTo>
                <a:cubicBezTo>
                  <a:pt x="1797077" y="229183"/>
                  <a:pt x="1843183" y="229261"/>
                  <a:pt x="1870364" y="263237"/>
                </a:cubicBezTo>
                <a:cubicBezTo>
                  <a:pt x="1946845" y="358837"/>
                  <a:pt x="1806664" y="253098"/>
                  <a:pt x="1925782" y="332509"/>
                </a:cubicBezTo>
                <a:cubicBezTo>
                  <a:pt x="1944255" y="323273"/>
                  <a:pt x="1960673" y="307081"/>
                  <a:pt x="1981200" y="304800"/>
                </a:cubicBezTo>
                <a:cubicBezTo>
                  <a:pt x="2006275" y="302014"/>
                  <a:pt x="2064424" y="323305"/>
                  <a:pt x="2092037" y="332509"/>
                </a:cubicBezTo>
                <a:cubicBezTo>
                  <a:pt x="2185490" y="239056"/>
                  <a:pt x="2137988" y="261774"/>
                  <a:pt x="2216727" y="235528"/>
                </a:cubicBezTo>
                <a:cubicBezTo>
                  <a:pt x="2230582" y="244764"/>
                  <a:pt x="2245499" y="252577"/>
                  <a:pt x="2258291" y="263237"/>
                </a:cubicBezTo>
                <a:cubicBezTo>
                  <a:pt x="2273343" y="275780"/>
                  <a:pt x="2283911" y="293412"/>
                  <a:pt x="2299855" y="304800"/>
                </a:cubicBezTo>
                <a:cubicBezTo>
                  <a:pt x="2316661" y="316804"/>
                  <a:pt x="2336800" y="323273"/>
                  <a:pt x="2355273" y="332509"/>
                </a:cubicBezTo>
                <a:cubicBezTo>
                  <a:pt x="2373746" y="323273"/>
                  <a:pt x="2395010" y="318241"/>
                  <a:pt x="2410691" y="304800"/>
                </a:cubicBezTo>
                <a:cubicBezTo>
                  <a:pt x="2506767" y="222450"/>
                  <a:pt x="2401415" y="266328"/>
                  <a:pt x="2493818" y="235528"/>
                </a:cubicBezTo>
                <a:cubicBezTo>
                  <a:pt x="2552219" y="250128"/>
                  <a:pt x="2557553" y="243844"/>
                  <a:pt x="2604655" y="290946"/>
                </a:cubicBezTo>
                <a:cubicBezTo>
                  <a:pt x="2667322" y="353613"/>
                  <a:pt x="2593012" y="319391"/>
                  <a:pt x="2673927" y="346364"/>
                </a:cubicBezTo>
                <a:cubicBezTo>
                  <a:pt x="2765025" y="323589"/>
                  <a:pt x="2706594" y="350092"/>
                  <a:pt x="2784764" y="263237"/>
                </a:cubicBezTo>
                <a:cubicBezTo>
                  <a:pt x="2806609" y="238964"/>
                  <a:pt x="2854037" y="193964"/>
                  <a:pt x="2854037" y="193964"/>
                </a:cubicBezTo>
                <a:cubicBezTo>
                  <a:pt x="2881746" y="198582"/>
                  <a:pt x="2909742" y="201725"/>
                  <a:pt x="2937164" y="207819"/>
                </a:cubicBezTo>
                <a:cubicBezTo>
                  <a:pt x="2951420" y="210987"/>
                  <a:pt x="2964559" y="218131"/>
                  <a:pt x="2978727" y="221673"/>
                </a:cubicBezTo>
                <a:cubicBezTo>
                  <a:pt x="3001572" y="227384"/>
                  <a:pt x="3024909" y="230910"/>
                  <a:pt x="3048000" y="235528"/>
                </a:cubicBezTo>
                <a:cubicBezTo>
                  <a:pt x="3098800" y="230910"/>
                  <a:pt x="3149838" y="228415"/>
                  <a:pt x="3200400" y="221673"/>
                </a:cubicBezTo>
                <a:cubicBezTo>
                  <a:pt x="3219274" y="219156"/>
                  <a:pt x="3237580" y="202348"/>
                  <a:pt x="3255818" y="207819"/>
                </a:cubicBezTo>
                <a:cubicBezTo>
                  <a:pt x="3287716" y="217388"/>
                  <a:pt x="3338946" y="263237"/>
                  <a:pt x="3338946" y="263237"/>
                </a:cubicBezTo>
                <a:cubicBezTo>
                  <a:pt x="3352800" y="258619"/>
                  <a:pt x="3367447" y="255913"/>
                  <a:pt x="3380509" y="249382"/>
                </a:cubicBezTo>
                <a:cubicBezTo>
                  <a:pt x="3395402" y="241935"/>
                  <a:pt x="3405422" y="221673"/>
                  <a:pt x="3422073" y="221673"/>
                </a:cubicBezTo>
                <a:cubicBezTo>
                  <a:pt x="3451281" y="221673"/>
                  <a:pt x="3477021" y="241697"/>
                  <a:pt x="3505200" y="249382"/>
                </a:cubicBezTo>
                <a:cubicBezTo>
                  <a:pt x="3527919" y="255578"/>
                  <a:pt x="3551382" y="258619"/>
                  <a:pt x="3574473" y="263237"/>
                </a:cubicBezTo>
                <a:cubicBezTo>
                  <a:pt x="3588328" y="249382"/>
                  <a:pt x="3596710" y="224894"/>
                  <a:pt x="3616037" y="221673"/>
                </a:cubicBezTo>
                <a:cubicBezTo>
                  <a:pt x="3643048" y="217171"/>
                  <a:pt x="3694434" y="298493"/>
                  <a:pt x="3699164" y="304800"/>
                </a:cubicBezTo>
                <a:cubicBezTo>
                  <a:pt x="3717637" y="295564"/>
                  <a:pt x="3738901" y="290532"/>
                  <a:pt x="3754582" y="277091"/>
                </a:cubicBezTo>
                <a:cubicBezTo>
                  <a:pt x="3772114" y="262064"/>
                  <a:pt x="3779818" y="238001"/>
                  <a:pt x="3796146" y="221673"/>
                </a:cubicBezTo>
                <a:cubicBezTo>
                  <a:pt x="3807920" y="209899"/>
                  <a:pt x="3823855" y="203200"/>
                  <a:pt x="3837709" y="193964"/>
                </a:cubicBezTo>
                <a:cubicBezTo>
                  <a:pt x="3856182" y="198582"/>
                  <a:pt x="3877528" y="196900"/>
                  <a:pt x="3893127" y="207819"/>
                </a:cubicBezTo>
                <a:cubicBezTo>
                  <a:pt x="3925230" y="230291"/>
                  <a:pt x="3976255" y="290946"/>
                  <a:pt x="3976255" y="290946"/>
                </a:cubicBezTo>
                <a:cubicBezTo>
                  <a:pt x="3994728" y="281710"/>
                  <a:pt x="4015151" y="275629"/>
                  <a:pt x="4031673" y="263237"/>
                </a:cubicBezTo>
                <a:cubicBezTo>
                  <a:pt x="4052572" y="247562"/>
                  <a:pt x="4067256" y="224821"/>
                  <a:pt x="4087091" y="207819"/>
                </a:cubicBezTo>
                <a:cubicBezTo>
                  <a:pt x="4099734" y="196982"/>
                  <a:pt x="4114800" y="189346"/>
                  <a:pt x="4128655" y="180109"/>
                </a:cubicBezTo>
                <a:cubicBezTo>
                  <a:pt x="4147128" y="189346"/>
                  <a:pt x="4168207" y="194597"/>
                  <a:pt x="4184073" y="207819"/>
                </a:cubicBezTo>
                <a:cubicBezTo>
                  <a:pt x="4196865" y="218479"/>
                  <a:pt x="4200008" y="237608"/>
                  <a:pt x="4211782" y="249382"/>
                </a:cubicBezTo>
                <a:cubicBezTo>
                  <a:pt x="4223556" y="261156"/>
                  <a:pt x="4239491" y="267855"/>
                  <a:pt x="4253346" y="277091"/>
                </a:cubicBezTo>
                <a:cubicBezTo>
                  <a:pt x="4351527" y="178910"/>
                  <a:pt x="4233184" y="303973"/>
                  <a:pt x="4336473" y="166255"/>
                </a:cubicBezTo>
                <a:cubicBezTo>
                  <a:pt x="4348229" y="150580"/>
                  <a:pt x="4364182" y="138546"/>
                  <a:pt x="4378037" y="124691"/>
                </a:cubicBezTo>
                <a:cubicBezTo>
                  <a:pt x="4493375" y="143915"/>
                  <a:pt x="4441300" y="118682"/>
                  <a:pt x="4530437" y="207819"/>
                </a:cubicBezTo>
                <a:lnTo>
                  <a:pt x="4572000" y="249382"/>
                </a:lnTo>
                <a:cubicBezTo>
                  <a:pt x="4590473" y="244764"/>
                  <a:pt x="4611924" y="246595"/>
                  <a:pt x="4627418" y="235528"/>
                </a:cubicBezTo>
                <a:cubicBezTo>
                  <a:pt x="4646208" y="222106"/>
                  <a:pt x="4647361" y="188217"/>
                  <a:pt x="4668982" y="180109"/>
                </a:cubicBezTo>
                <a:cubicBezTo>
                  <a:pt x="4691031" y="171841"/>
                  <a:pt x="4715164" y="189346"/>
                  <a:pt x="4738255" y="193964"/>
                </a:cubicBezTo>
                <a:cubicBezTo>
                  <a:pt x="4759269" y="207974"/>
                  <a:pt x="4792702" y="235528"/>
                  <a:pt x="4821382" y="235528"/>
                </a:cubicBezTo>
                <a:cubicBezTo>
                  <a:pt x="4835986" y="235528"/>
                  <a:pt x="4849091" y="226291"/>
                  <a:pt x="4862946" y="221673"/>
                </a:cubicBezTo>
                <a:cubicBezTo>
                  <a:pt x="4876800" y="203200"/>
                  <a:pt x="4886770" y="181037"/>
                  <a:pt x="4904509" y="166255"/>
                </a:cubicBezTo>
                <a:cubicBezTo>
                  <a:pt x="4937492" y="138769"/>
                  <a:pt x="4981610" y="159508"/>
                  <a:pt x="5015346" y="166255"/>
                </a:cubicBezTo>
                <a:cubicBezTo>
                  <a:pt x="5029200" y="161637"/>
                  <a:pt x="5044758" y="160501"/>
                  <a:pt x="5056909" y="152400"/>
                </a:cubicBezTo>
                <a:cubicBezTo>
                  <a:pt x="5073212" y="141532"/>
                  <a:pt x="5083421" y="123380"/>
                  <a:pt x="5098473" y="110837"/>
                </a:cubicBezTo>
                <a:cubicBezTo>
                  <a:pt x="5111265" y="100177"/>
                  <a:pt x="5126182" y="92364"/>
                  <a:pt x="5140037" y="83128"/>
                </a:cubicBezTo>
                <a:cubicBezTo>
                  <a:pt x="5217835" y="109060"/>
                  <a:pt x="5162914" y="81303"/>
                  <a:pt x="5237018" y="180109"/>
                </a:cubicBezTo>
                <a:cubicBezTo>
                  <a:pt x="5244855" y="190559"/>
                  <a:pt x="5256365" y="197784"/>
                  <a:pt x="5264727" y="207819"/>
                </a:cubicBezTo>
                <a:cubicBezTo>
                  <a:pt x="5293370" y="242191"/>
                  <a:pt x="5310004" y="268806"/>
                  <a:pt x="5334000" y="304800"/>
                </a:cubicBezTo>
                <a:cubicBezTo>
                  <a:pt x="5352473" y="295564"/>
                  <a:pt x="5374814" y="291695"/>
                  <a:pt x="5389418" y="277091"/>
                </a:cubicBezTo>
                <a:cubicBezTo>
                  <a:pt x="5404022" y="262487"/>
                  <a:pt x="5406501" y="239383"/>
                  <a:pt x="5417127" y="221673"/>
                </a:cubicBezTo>
                <a:cubicBezTo>
                  <a:pt x="5434261" y="193117"/>
                  <a:pt x="5460178" y="169466"/>
                  <a:pt x="5472546" y="138546"/>
                </a:cubicBezTo>
                <a:cubicBezTo>
                  <a:pt x="5481782" y="115455"/>
                  <a:pt x="5487074" y="90363"/>
                  <a:pt x="5500255" y="69273"/>
                </a:cubicBezTo>
                <a:cubicBezTo>
                  <a:pt x="5519305" y="38792"/>
                  <a:pt x="5554654" y="19152"/>
                  <a:pt x="5583382" y="0"/>
                </a:cubicBezTo>
                <a:cubicBezTo>
                  <a:pt x="5592618" y="18473"/>
                  <a:pt x="5609945" y="34797"/>
                  <a:pt x="5611091" y="55419"/>
                </a:cubicBezTo>
                <a:cubicBezTo>
                  <a:pt x="5618894" y="195860"/>
                  <a:pt x="5612621" y="203230"/>
                  <a:pt x="5583382" y="290946"/>
                </a:cubicBezTo>
                <a:cubicBezTo>
                  <a:pt x="5588000" y="350982"/>
                  <a:pt x="5583446" y="412442"/>
                  <a:pt x="5597237" y="471055"/>
                </a:cubicBezTo>
                <a:cubicBezTo>
                  <a:pt x="5602526" y="493532"/>
                  <a:pt x="5621422" y="511268"/>
                  <a:pt x="5638800" y="526473"/>
                </a:cubicBezTo>
                <a:cubicBezTo>
                  <a:pt x="5679070" y="561709"/>
                  <a:pt x="5705047" y="567028"/>
                  <a:pt x="5749637" y="581891"/>
                </a:cubicBezTo>
                <a:cubicBezTo>
                  <a:pt x="5724423" y="657531"/>
                  <a:pt x="5756909" y="599036"/>
                  <a:pt x="5680364" y="637309"/>
                </a:cubicBezTo>
                <a:cubicBezTo>
                  <a:pt x="5668681" y="643151"/>
                  <a:pt x="5659901" y="654150"/>
                  <a:pt x="5652655" y="665019"/>
                </a:cubicBezTo>
                <a:cubicBezTo>
                  <a:pt x="5623676" y="708489"/>
                  <a:pt x="5623276" y="727118"/>
                  <a:pt x="5611091" y="775855"/>
                </a:cubicBezTo>
                <a:cubicBezTo>
                  <a:pt x="5712457" y="944798"/>
                  <a:pt x="5577482" y="742246"/>
                  <a:pt x="5735782" y="900546"/>
                </a:cubicBezTo>
                <a:cubicBezTo>
                  <a:pt x="5754823" y="919587"/>
                  <a:pt x="5759456" y="949692"/>
                  <a:pt x="5777346" y="969819"/>
                </a:cubicBezTo>
                <a:cubicBezTo>
                  <a:pt x="5796992" y="991920"/>
                  <a:pt x="5823527" y="1006764"/>
                  <a:pt x="5846618" y="1025237"/>
                </a:cubicBezTo>
                <a:cubicBezTo>
                  <a:pt x="5837382" y="1039091"/>
                  <a:pt x="5831911" y="1056398"/>
                  <a:pt x="5818909" y="1066800"/>
                </a:cubicBezTo>
                <a:cubicBezTo>
                  <a:pt x="5807505" y="1075923"/>
                  <a:pt x="5790408" y="1074124"/>
                  <a:pt x="5777346" y="1080655"/>
                </a:cubicBezTo>
                <a:cubicBezTo>
                  <a:pt x="5762453" y="1088102"/>
                  <a:pt x="5749637" y="1099128"/>
                  <a:pt x="5735782" y="1108364"/>
                </a:cubicBezTo>
                <a:cubicBezTo>
                  <a:pt x="5705958" y="1197832"/>
                  <a:pt x="5708136" y="1173378"/>
                  <a:pt x="5735782" y="1330037"/>
                </a:cubicBezTo>
                <a:cubicBezTo>
                  <a:pt x="5739371" y="1350376"/>
                  <a:pt x="5755355" y="1366472"/>
                  <a:pt x="5763491" y="1385455"/>
                </a:cubicBezTo>
                <a:cubicBezTo>
                  <a:pt x="5769244" y="1398878"/>
                  <a:pt x="5772728" y="1413164"/>
                  <a:pt x="5777346" y="1427019"/>
                </a:cubicBezTo>
                <a:cubicBezTo>
                  <a:pt x="5764511" y="1478357"/>
                  <a:pt x="5766887" y="1499318"/>
                  <a:pt x="5721927" y="1537855"/>
                </a:cubicBezTo>
                <a:cubicBezTo>
                  <a:pt x="5706246" y="1551296"/>
                  <a:pt x="5684982" y="1556328"/>
                  <a:pt x="5666509" y="1565564"/>
                </a:cubicBezTo>
                <a:cubicBezTo>
                  <a:pt x="5678509" y="1595563"/>
                  <a:pt x="5702512" y="1661132"/>
                  <a:pt x="5721927" y="1690255"/>
                </a:cubicBezTo>
                <a:cubicBezTo>
                  <a:pt x="5729173" y="1701123"/>
                  <a:pt x="5740400" y="1708728"/>
                  <a:pt x="5749637" y="1717964"/>
                </a:cubicBezTo>
                <a:cubicBezTo>
                  <a:pt x="5754255" y="1731819"/>
                  <a:pt x="5763491" y="1744924"/>
                  <a:pt x="5763491" y="1759528"/>
                </a:cubicBezTo>
                <a:cubicBezTo>
                  <a:pt x="5763491" y="1816152"/>
                  <a:pt x="5671334" y="1879394"/>
                  <a:pt x="5652655" y="1898073"/>
                </a:cubicBezTo>
                <a:lnTo>
                  <a:pt x="5611091" y="1939637"/>
                </a:lnTo>
                <a:cubicBezTo>
                  <a:pt x="5611927" y="1943818"/>
                  <a:pt x="5632782" y="2053797"/>
                  <a:pt x="5638800" y="2064328"/>
                </a:cubicBezTo>
                <a:cubicBezTo>
                  <a:pt x="5648521" y="2081340"/>
                  <a:pt x="5666509" y="2092037"/>
                  <a:pt x="5680364" y="2105891"/>
                </a:cubicBezTo>
                <a:cubicBezTo>
                  <a:pt x="5684982" y="2119746"/>
                  <a:pt x="5694218" y="2132851"/>
                  <a:pt x="5694218" y="2147455"/>
                </a:cubicBezTo>
                <a:cubicBezTo>
                  <a:pt x="5694218" y="2192188"/>
                  <a:pt x="5675279" y="2210500"/>
                  <a:pt x="5652655" y="2244437"/>
                </a:cubicBezTo>
                <a:cubicBezTo>
                  <a:pt x="5682120" y="2332833"/>
                  <a:pt x="5643035" y="2236230"/>
                  <a:pt x="5721927" y="2341419"/>
                </a:cubicBezTo>
                <a:cubicBezTo>
                  <a:pt x="5734319" y="2357942"/>
                  <a:pt x="5739390" y="2378905"/>
                  <a:pt x="5749637" y="2396837"/>
                </a:cubicBezTo>
                <a:cubicBezTo>
                  <a:pt x="5757898" y="2411294"/>
                  <a:pt x="5768110" y="2424546"/>
                  <a:pt x="5777346" y="2438400"/>
                </a:cubicBezTo>
                <a:cubicBezTo>
                  <a:pt x="5758873" y="2452255"/>
                  <a:pt x="5741976" y="2468507"/>
                  <a:pt x="5721927" y="2479964"/>
                </a:cubicBezTo>
                <a:cubicBezTo>
                  <a:pt x="5709247" y="2487210"/>
                  <a:pt x="5682294" y="2479343"/>
                  <a:pt x="5680364" y="2493819"/>
                </a:cubicBezTo>
                <a:cubicBezTo>
                  <a:pt x="5664759" y="2610854"/>
                  <a:pt x="5680592" y="2646904"/>
                  <a:pt x="5708073" y="2729346"/>
                </a:cubicBezTo>
                <a:cubicBezTo>
                  <a:pt x="5703455" y="2752437"/>
                  <a:pt x="5717766" y="2798619"/>
                  <a:pt x="5694218" y="2798619"/>
                </a:cubicBezTo>
                <a:cubicBezTo>
                  <a:pt x="5634182" y="2798619"/>
                  <a:pt x="5584919" y="2748332"/>
                  <a:pt x="5527964" y="2729346"/>
                </a:cubicBezTo>
                <a:lnTo>
                  <a:pt x="5486400" y="2715491"/>
                </a:lnTo>
                <a:cubicBezTo>
                  <a:pt x="5477164" y="2697018"/>
                  <a:pt x="5466361" y="2679249"/>
                  <a:pt x="5458691" y="2660073"/>
                </a:cubicBezTo>
                <a:cubicBezTo>
                  <a:pt x="5447843" y="2632954"/>
                  <a:pt x="5430982" y="2576946"/>
                  <a:pt x="5430982" y="2576946"/>
                </a:cubicBezTo>
                <a:cubicBezTo>
                  <a:pt x="5412509" y="2581564"/>
                  <a:pt x="5392096" y="2581353"/>
                  <a:pt x="5375564" y="2590800"/>
                </a:cubicBezTo>
                <a:cubicBezTo>
                  <a:pt x="5283211" y="2643573"/>
                  <a:pt x="5378025" y="2616542"/>
                  <a:pt x="5306291" y="2673928"/>
                </a:cubicBezTo>
                <a:cubicBezTo>
                  <a:pt x="5294887" y="2683051"/>
                  <a:pt x="5278582" y="2683164"/>
                  <a:pt x="5264727" y="2687782"/>
                </a:cubicBezTo>
                <a:cubicBezTo>
                  <a:pt x="5241636" y="2660073"/>
                  <a:pt x="5219584" y="2631465"/>
                  <a:pt x="5195455" y="2604655"/>
                </a:cubicBezTo>
                <a:cubicBezTo>
                  <a:pt x="5125843" y="2527308"/>
                  <a:pt x="5150461" y="2580507"/>
                  <a:pt x="5126182" y="2507673"/>
                </a:cubicBezTo>
                <a:cubicBezTo>
                  <a:pt x="5063392" y="2580928"/>
                  <a:pt x="5049423" y="2592969"/>
                  <a:pt x="5001491" y="2660073"/>
                </a:cubicBezTo>
                <a:cubicBezTo>
                  <a:pt x="4991813" y="2673623"/>
                  <a:pt x="4986784" y="2691235"/>
                  <a:pt x="4973782" y="2701637"/>
                </a:cubicBezTo>
                <a:cubicBezTo>
                  <a:pt x="4964750" y="2708863"/>
                  <a:pt x="4880417" y="2728442"/>
                  <a:pt x="4876800" y="2729346"/>
                </a:cubicBezTo>
                <a:cubicBezTo>
                  <a:pt x="4862946" y="2747819"/>
                  <a:pt x="4846693" y="2764716"/>
                  <a:pt x="4835237" y="2784764"/>
                </a:cubicBezTo>
                <a:cubicBezTo>
                  <a:pt x="4827991" y="2797444"/>
                  <a:pt x="4831709" y="2816001"/>
                  <a:pt x="4821382" y="2826328"/>
                </a:cubicBezTo>
                <a:cubicBezTo>
                  <a:pt x="4811055" y="2836655"/>
                  <a:pt x="4793673" y="2835564"/>
                  <a:pt x="4779818" y="2840182"/>
                </a:cubicBezTo>
                <a:cubicBezTo>
                  <a:pt x="4757082" y="2794710"/>
                  <a:pt x="4727361" y="2729952"/>
                  <a:pt x="4696691" y="2687782"/>
                </a:cubicBezTo>
                <a:cubicBezTo>
                  <a:pt x="4653059" y="2627788"/>
                  <a:pt x="4632180" y="2609417"/>
                  <a:pt x="4585855" y="2563091"/>
                </a:cubicBezTo>
                <a:cubicBezTo>
                  <a:pt x="4560560" y="2582062"/>
                  <a:pt x="4467782" y="2653248"/>
                  <a:pt x="4447309" y="2660073"/>
                </a:cubicBezTo>
                <a:lnTo>
                  <a:pt x="4405746" y="2673928"/>
                </a:lnTo>
                <a:cubicBezTo>
                  <a:pt x="4391891" y="2687782"/>
                  <a:pt x="4376725" y="2700439"/>
                  <a:pt x="4364182" y="2715491"/>
                </a:cubicBezTo>
                <a:cubicBezTo>
                  <a:pt x="4353522" y="2728283"/>
                  <a:pt x="4348247" y="2745281"/>
                  <a:pt x="4336473" y="2757055"/>
                </a:cubicBezTo>
                <a:cubicBezTo>
                  <a:pt x="4309617" y="2783911"/>
                  <a:pt x="4287149" y="2787351"/>
                  <a:pt x="4253346" y="2798619"/>
                </a:cubicBezTo>
                <a:cubicBezTo>
                  <a:pt x="4244110" y="2780146"/>
                  <a:pt x="4233773" y="2762183"/>
                  <a:pt x="4225637" y="2743200"/>
                </a:cubicBezTo>
                <a:cubicBezTo>
                  <a:pt x="4219884" y="2729777"/>
                  <a:pt x="4218313" y="2714699"/>
                  <a:pt x="4211782" y="2701637"/>
                </a:cubicBezTo>
                <a:cubicBezTo>
                  <a:pt x="4204335" y="2686744"/>
                  <a:pt x="4193309" y="2673928"/>
                  <a:pt x="4184073" y="2660073"/>
                </a:cubicBezTo>
                <a:cubicBezTo>
                  <a:pt x="4061089" y="2829176"/>
                  <a:pt x="4101329" y="2756291"/>
                  <a:pt x="4045527" y="2867891"/>
                </a:cubicBezTo>
                <a:cubicBezTo>
                  <a:pt x="4032738" y="2842314"/>
                  <a:pt x="4009954" y="2782142"/>
                  <a:pt x="3976255" y="2770909"/>
                </a:cubicBezTo>
                <a:lnTo>
                  <a:pt x="3934691" y="2784764"/>
                </a:lnTo>
                <a:cubicBezTo>
                  <a:pt x="3925455" y="2807855"/>
                  <a:pt x="3922903" y="2834932"/>
                  <a:pt x="3906982" y="2854037"/>
                </a:cubicBezTo>
                <a:cubicBezTo>
                  <a:pt x="3865485" y="2903833"/>
                  <a:pt x="3839439" y="2834290"/>
                  <a:pt x="3823855" y="2812473"/>
                </a:cubicBezTo>
                <a:cubicBezTo>
                  <a:pt x="3814177" y="2798923"/>
                  <a:pt x="3805382" y="2784764"/>
                  <a:pt x="3796146" y="2770909"/>
                </a:cubicBezTo>
                <a:cubicBezTo>
                  <a:pt x="3782291" y="2780146"/>
                  <a:pt x="3764260" y="2785069"/>
                  <a:pt x="3754582" y="2798619"/>
                </a:cubicBezTo>
                <a:cubicBezTo>
                  <a:pt x="3687281" y="2892840"/>
                  <a:pt x="3770531" y="2853338"/>
                  <a:pt x="3685309" y="2881746"/>
                </a:cubicBezTo>
                <a:cubicBezTo>
                  <a:pt x="3671455" y="2849419"/>
                  <a:pt x="3661841" y="2814923"/>
                  <a:pt x="3643746" y="2784764"/>
                </a:cubicBezTo>
                <a:cubicBezTo>
                  <a:pt x="3633665" y="2767963"/>
                  <a:pt x="3613938" y="2758875"/>
                  <a:pt x="3602182" y="2743200"/>
                </a:cubicBezTo>
                <a:cubicBezTo>
                  <a:pt x="3586025" y="2721657"/>
                  <a:pt x="3574473" y="2697019"/>
                  <a:pt x="3560618" y="2673928"/>
                </a:cubicBezTo>
                <a:cubicBezTo>
                  <a:pt x="3542145" y="2678546"/>
                  <a:pt x="3517850" y="2673550"/>
                  <a:pt x="3505200" y="2687782"/>
                </a:cubicBezTo>
                <a:cubicBezTo>
                  <a:pt x="3450766" y="2749021"/>
                  <a:pt x="3457834" y="2803521"/>
                  <a:pt x="3422073" y="2867891"/>
                </a:cubicBezTo>
                <a:cubicBezTo>
                  <a:pt x="3401491" y="2904939"/>
                  <a:pt x="3380534" y="2923284"/>
                  <a:pt x="3352800" y="2951019"/>
                </a:cubicBezTo>
                <a:cubicBezTo>
                  <a:pt x="3343564" y="2927928"/>
                  <a:pt x="3332955" y="2905340"/>
                  <a:pt x="3325091" y="2881746"/>
                </a:cubicBezTo>
                <a:cubicBezTo>
                  <a:pt x="3319070" y="2863682"/>
                  <a:pt x="3318738" y="2843830"/>
                  <a:pt x="3311237" y="2826328"/>
                </a:cubicBezTo>
                <a:cubicBezTo>
                  <a:pt x="3304678" y="2811023"/>
                  <a:pt x="3292764" y="2798619"/>
                  <a:pt x="3283527" y="2784764"/>
                </a:cubicBezTo>
                <a:cubicBezTo>
                  <a:pt x="3274291" y="2798619"/>
                  <a:pt x="3264643" y="2812208"/>
                  <a:pt x="3255818" y="2826328"/>
                </a:cubicBezTo>
                <a:cubicBezTo>
                  <a:pt x="3241546" y="2849163"/>
                  <a:pt x="3231780" y="2875155"/>
                  <a:pt x="3214255" y="2895600"/>
                </a:cubicBezTo>
                <a:cubicBezTo>
                  <a:pt x="3203419" y="2908242"/>
                  <a:pt x="3186546" y="2914073"/>
                  <a:pt x="3172691" y="2923309"/>
                </a:cubicBezTo>
                <a:cubicBezTo>
                  <a:pt x="3051586" y="2842574"/>
                  <a:pt x="3223363" y="2939714"/>
                  <a:pt x="3075709" y="2923309"/>
                </a:cubicBezTo>
                <a:cubicBezTo>
                  <a:pt x="3039498" y="2919286"/>
                  <a:pt x="3004008" y="2879317"/>
                  <a:pt x="2978727" y="2854037"/>
                </a:cubicBezTo>
                <a:cubicBezTo>
                  <a:pt x="2964873" y="2863273"/>
                  <a:pt x="2953686" y="2879681"/>
                  <a:pt x="2937164" y="2881746"/>
                </a:cubicBezTo>
                <a:cubicBezTo>
                  <a:pt x="2874242" y="2889611"/>
                  <a:pt x="2863273" y="2863273"/>
                  <a:pt x="2826327" y="2826328"/>
                </a:cubicBezTo>
                <a:cubicBezTo>
                  <a:pt x="2789382" y="2830946"/>
                  <a:pt x="2748793" y="2823531"/>
                  <a:pt x="2715491" y="2840182"/>
                </a:cubicBezTo>
                <a:cubicBezTo>
                  <a:pt x="2680442" y="2857707"/>
                  <a:pt x="2670380" y="2913805"/>
                  <a:pt x="2632364" y="2923309"/>
                </a:cubicBezTo>
                <a:cubicBezTo>
                  <a:pt x="2613891" y="2927927"/>
                  <a:pt x="2594775" y="2930478"/>
                  <a:pt x="2576946" y="2937164"/>
                </a:cubicBezTo>
                <a:cubicBezTo>
                  <a:pt x="2536765" y="2952232"/>
                  <a:pt x="2514420" y="2969611"/>
                  <a:pt x="2479964" y="2992582"/>
                </a:cubicBezTo>
                <a:cubicBezTo>
                  <a:pt x="2456873" y="2974109"/>
                  <a:pt x="2434348" y="2954906"/>
                  <a:pt x="2410691" y="2937164"/>
                </a:cubicBezTo>
                <a:cubicBezTo>
                  <a:pt x="2397370" y="2927173"/>
                  <a:pt x="2385552" y="2912193"/>
                  <a:pt x="2369127" y="2909455"/>
                </a:cubicBezTo>
                <a:cubicBezTo>
                  <a:pt x="2354722" y="2907054"/>
                  <a:pt x="2341418" y="2918691"/>
                  <a:pt x="2327564" y="2923309"/>
                </a:cubicBezTo>
                <a:cubicBezTo>
                  <a:pt x="2313709" y="2918691"/>
                  <a:pt x="2299062" y="2915986"/>
                  <a:pt x="2286000" y="2909455"/>
                </a:cubicBezTo>
                <a:cubicBezTo>
                  <a:pt x="2271107" y="2902009"/>
                  <a:pt x="2261088" y="2881746"/>
                  <a:pt x="2244437" y="2881746"/>
                </a:cubicBezTo>
                <a:cubicBezTo>
                  <a:pt x="2215229" y="2881746"/>
                  <a:pt x="2189018" y="2900219"/>
                  <a:pt x="2161309" y="2909455"/>
                </a:cubicBezTo>
                <a:cubicBezTo>
                  <a:pt x="2152073" y="2927928"/>
                  <a:pt x="2154127" y="2962592"/>
                  <a:pt x="2133600" y="2964873"/>
                </a:cubicBezTo>
                <a:cubicBezTo>
                  <a:pt x="2034335" y="2975902"/>
                  <a:pt x="2045285" y="2910946"/>
                  <a:pt x="1995055" y="2867891"/>
                </a:cubicBezTo>
                <a:cubicBezTo>
                  <a:pt x="1979374" y="2854450"/>
                  <a:pt x="1958110" y="2849418"/>
                  <a:pt x="1939637" y="2840182"/>
                </a:cubicBezTo>
                <a:cubicBezTo>
                  <a:pt x="1930400" y="2849418"/>
                  <a:pt x="1918648" y="2856690"/>
                  <a:pt x="1911927" y="2867891"/>
                </a:cubicBezTo>
                <a:cubicBezTo>
                  <a:pt x="1876195" y="2927443"/>
                  <a:pt x="1935496" y="2924424"/>
                  <a:pt x="1828800" y="2881746"/>
                </a:cubicBezTo>
                <a:cubicBezTo>
                  <a:pt x="1810699" y="2845545"/>
                  <a:pt x="1788763" y="2787068"/>
                  <a:pt x="1745673" y="2770909"/>
                </a:cubicBezTo>
                <a:cubicBezTo>
                  <a:pt x="1727844" y="2764223"/>
                  <a:pt x="1708728" y="2780146"/>
                  <a:pt x="1690255" y="2784764"/>
                </a:cubicBezTo>
                <a:cubicBezTo>
                  <a:pt x="1676400" y="2803237"/>
                  <a:pt x="1660147" y="2820133"/>
                  <a:pt x="1648691" y="2840182"/>
                </a:cubicBezTo>
                <a:cubicBezTo>
                  <a:pt x="1600731" y="2924113"/>
                  <a:pt x="1671975" y="2844609"/>
                  <a:pt x="1607127" y="2909455"/>
                </a:cubicBezTo>
                <a:cubicBezTo>
                  <a:pt x="1579418" y="2886364"/>
                  <a:pt x="1549505" y="2865687"/>
                  <a:pt x="1524000" y="2840182"/>
                </a:cubicBezTo>
                <a:cubicBezTo>
                  <a:pt x="1507672" y="2823854"/>
                  <a:pt x="1505214" y="2788560"/>
                  <a:pt x="1482437" y="2784764"/>
                </a:cubicBezTo>
                <a:cubicBezTo>
                  <a:pt x="1463110" y="2781543"/>
                  <a:pt x="1454728" y="2812473"/>
                  <a:pt x="1440873" y="2826328"/>
                </a:cubicBezTo>
                <a:cubicBezTo>
                  <a:pt x="1363085" y="2670751"/>
                  <a:pt x="1421692" y="2700304"/>
                  <a:pt x="1316182" y="2673928"/>
                </a:cubicBezTo>
                <a:cubicBezTo>
                  <a:pt x="1316111" y="2674070"/>
                  <a:pt x="1271644" y="2768733"/>
                  <a:pt x="1260764" y="2770909"/>
                </a:cubicBezTo>
                <a:cubicBezTo>
                  <a:pt x="1244436" y="2774174"/>
                  <a:pt x="1233055" y="2752436"/>
                  <a:pt x="1219200" y="2743200"/>
                </a:cubicBezTo>
                <a:cubicBezTo>
                  <a:pt x="1205346" y="2752436"/>
                  <a:pt x="1189411" y="2759135"/>
                  <a:pt x="1177637" y="2770909"/>
                </a:cubicBezTo>
                <a:cubicBezTo>
                  <a:pt x="1165863" y="2782683"/>
                  <a:pt x="1165387" y="2806289"/>
                  <a:pt x="1149927" y="2812473"/>
                </a:cubicBezTo>
                <a:cubicBezTo>
                  <a:pt x="1136368" y="2817897"/>
                  <a:pt x="1121787" y="2804372"/>
                  <a:pt x="1108364" y="2798619"/>
                </a:cubicBezTo>
                <a:cubicBezTo>
                  <a:pt x="1089381" y="2790483"/>
                  <a:pt x="1071419" y="2780146"/>
                  <a:pt x="1052946" y="2770909"/>
                </a:cubicBezTo>
                <a:cubicBezTo>
                  <a:pt x="1027528" y="2897995"/>
                  <a:pt x="1068267" y="2814243"/>
                  <a:pt x="983673" y="2826328"/>
                </a:cubicBezTo>
                <a:cubicBezTo>
                  <a:pt x="967189" y="2828683"/>
                  <a:pt x="955964" y="2844801"/>
                  <a:pt x="942109" y="2854037"/>
                </a:cubicBezTo>
                <a:cubicBezTo>
                  <a:pt x="873629" y="2956757"/>
                  <a:pt x="919346" y="2943695"/>
                  <a:pt x="817418" y="2923309"/>
                </a:cubicBezTo>
                <a:cubicBezTo>
                  <a:pt x="808182" y="2909455"/>
                  <a:pt x="802711" y="2892148"/>
                  <a:pt x="789709" y="2881746"/>
                </a:cubicBezTo>
                <a:cubicBezTo>
                  <a:pt x="778305" y="2872623"/>
                  <a:pt x="757650" y="2878979"/>
                  <a:pt x="748146" y="2867891"/>
                </a:cubicBezTo>
                <a:cubicBezTo>
                  <a:pt x="727985" y="2844369"/>
                  <a:pt x="721770" y="2811765"/>
                  <a:pt x="706582" y="2784764"/>
                </a:cubicBezTo>
                <a:cubicBezTo>
                  <a:pt x="626689" y="2642732"/>
                  <a:pt x="656693" y="2679457"/>
                  <a:pt x="581891" y="2604655"/>
                </a:cubicBezTo>
                <a:cubicBezTo>
                  <a:pt x="551491" y="2640122"/>
                  <a:pt x="476240" y="2716963"/>
                  <a:pt x="457200" y="2770909"/>
                </a:cubicBezTo>
                <a:cubicBezTo>
                  <a:pt x="426649" y="2857470"/>
                  <a:pt x="416263" y="2933409"/>
                  <a:pt x="401782" y="3020291"/>
                </a:cubicBezTo>
                <a:cubicBezTo>
                  <a:pt x="397164" y="3006437"/>
                  <a:pt x="394458" y="2991790"/>
                  <a:pt x="387927" y="2978728"/>
                </a:cubicBezTo>
                <a:cubicBezTo>
                  <a:pt x="380480" y="2963835"/>
                  <a:pt x="366777" y="2952469"/>
                  <a:pt x="360218" y="2937164"/>
                </a:cubicBezTo>
                <a:cubicBezTo>
                  <a:pt x="352717" y="2919662"/>
                  <a:pt x="353865" y="2899248"/>
                  <a:pt x="346364" y="2881746"/>
                </a:cubicBezTo>
                <a:cubicBezTo>
                  <a:pt x="328565" y="2840214"/>
                  <a:pt x="292146" y="2817803"/>
                  <a:pt x="263237" y="2784764"/>
                </a:cubicBezTo>
                <a:cubicBezTo>
                  <a:pt x="193295" y="2704830"/>
                  <a:pt x="256625" y="2746822"/>
                  <a:pt x="166255" y="2701637"/>
                </a:cubicBezTo>
                <a:cubicBezTo>
                  <a:pt x="128670" y="2645259"/>
                  <a:pt x="121794" y="2662074"/>
                  <a:pt x="180109" y="2590800"/>
                </a:cubicBezTo>
                <a:cubicBezTo>
                  <a:pt x="204923" y="2560471"/>
                  <a:pt x="228660" y="2526114"/>
                  <a:pt x="263237" y="2507673"/>
                </a:cubicBezTo>
                <a:cubicBezTo>
                  <a:pt x="300805" y="2487637"/>
                  <a:pt x="346988" y="2491661"/>
                  <a:pt x="387927" y="2479964"/>
                </a:cubicBezTo>
                <a:cubicBezTo>
                  <a:pt x="411840" y="2473132"/>
                  <a:pt x="433607" y="2460120"/>
                  <a:pt x="457200" y="2452255"/>
                </a:cubicBezTo>
                <a:cubicBezTo>
                  <a:pt x="475264" y="2446234"/>
                  <a:pt x="494145" y="2443018"/>
                  <a:pt x="512618" y="2438400"/>
                </a:cubicBezTo>
                <a:cubicBezTo>
                  <a:pt x="517236" y="2419927"/>
                  <a:pt x="532494" y="2401046"/>
                  <a:pt x="526473" y="2382982"/>
                </a:cubicBezTo>
                <a:cubicBezTo>
                  <a:pt x="518532" y="2359159"/>
                  <a:pt x="460560" y="2350026"/>
                  <a:pt x="443346" y="2341419"/>
                </a:cubicBezTo>
                <a:cubicBezTo>
                  <a:pt x="409929" y="2324711"/>
                  <a:pt x="365478" y="2294125"/>
                  <a:pt x="332509" y="2272146"/>
                </a:cubicBezTo>
                <a:cubicBezTo>
                  <a:pt x="327891" y="2258291"/>
                  <a:pt x="318655" y="2245186"/>
                  <a:pt x="318655" y="2230582"/>
                </a:cubicBezTo>
                <a:cubicBezTo>
                  <a:pt x="318655" y="2130404"/>
                  <a:pt x="330162" y="2165221"/>
                  <a:pt x="374073" y="2092037"/>
                </a:cubicBezTo>
                <a:cubicBezTo>
                  <a:pt x="390012" y="2065472"/>
                  <a:pt x="403055" y="2037219"/>
                  <a:pt x="415637" y="2008909"/>
                </a:cubicBezTo>
                <a:cubicBezTo>
                  <a:pt x="421568" y="1995564"/>
                  <a:pt x="423738" y="1980769"/>
                  <a:pt x="429491" y="1967346"/>
                </a:cubicBezTo>
                <a:cubicBezTo>
                  <a:pt x="437627" y="1948363"/>
                  <a:pt x="449948" y="1931266"/>
                  <a:pt x="457200" y="1911928"/>
                </a:cubicBezTo>
                <a:cubicBezTo>
                  <a:pt x="495542" y="1809683"/>
                  <a:pt x="442611" y="1899174"/>
                  <a:pt x="498764" y="1814946"/>
                </a:cubicBezTo>
                <a:cubicBezTo>
                  <a:pt x="484909" y="1801091"/>
                  <a:pt x="472252" y="1785925"/>
                  <a:pt x="457200" y="1773382"/>
                </a:cubicBezTo>
                <a:cubicBezTo>
                  <a:pt x="444408" y="1762722"/>
                  <a:pt x="427411" y="1757447"/>
                  <a:pt x="415637" y="1745673"/>
                </a:cubicBezTo>
                <a:cubicBezTo>
                  <a:pt x="286328" y="1616364"/>
                  <a:pt x="466436" y="1759528"/>
                  <a:pt x="318655" y="1648691"/>
                </a:cubicBezTo>
                <a:cubicBezTo>
                  <a:pt x="257395" y="1526172"/>
                  <a:pt x="292445" y="1567062"/>
                  <a:pt x="235527" y="1510146"/>
                </a:cubicBezTo>
                <a:cubicBezTo>
                  <a:pt x="249382" y="1505528"/>
                  <a:pt x="264325" y="1503383"/>
                  <a:pt x="277091" y="1496291"/>
                </a:cubicBezTo>
                <a:cubicBezTo>
                  <a:pt x="306202" y="1480118"/>
                  <a:pt x="328625" y="1451404"/>
                  <a:pt x="360218" y="1440873"/>
                </a:cubicBezTo>
                <a:lnTo>
                  <a:pt x="401782" y="1427019"/>
                </a:lnTo>
                <a:cubicBezTo>
                  <a:pt x="415637" y="1413164"/>
                  <a:pt x="427671" y="1397211"/>
                  <a:pt x="443346" y="1385455"/>
                </a:cubicBezTo>
                <a:cubicBezTo>
                  <a:pt x="464889" y="1369298"/>
                  <a:pt x="490212" y="1358828"/>
                  <a:pt x="512618" y="1343891"/>
                </a:cubicBezTo>
                <a:cubicBezTo>
                  <a:pt x="531831" y="1331082"/>
                  <a:pt x="549564" y="1316182"/>
                  <a:pt x="568037" y="1302328"/>
                </a:cubicBezTo>
                <a:cubicBezTo>
                  <a:pt x="572655" y="1288473"/>
                  <a:pt x="584292" y="1275169"/>
                  <a:pt x="581891" y="1260764"/>
                </a:cubicBezTo>
                <a:cubicBezTo>
                  <a:pt x="556709" y="1109679"/>
                  <a:pt x="547565" y="1174162"/>
                  <a:pt x="498764" y="1066800"/>
                </a:cubicBezTo>
                <a:cubicBezTo>
                  <a:pt x="486678" y="1040210"/>
                  <a:pt x="487257" y="1007975"/>
                  <a:pt x="471055" y="983673"/>
                </a:cubicBezTo>
                <a:lnTo>
                  <a:pt x="415637" y="900546"/>
                </a:lnTo>
                <a:lnTo>
                  <a:pt x="387927" y="858982"/>
                </a:lnTo>
                <a:cubicBezTo>
                  <a:pt x="411018" y="845128"/>
                  <a:pt x="434365" y="831691"/>
                  <a:pt x="457200" y="817419"/>
                </a:cubicBezTo>
                <a:cubicBezTo>
                  <a:pt x="471320" y="808594"/>
                  <a:pt x="483871" y="797156"/>
                  <a:pt x="498764" y="789709"/>
                </a:cubicBezTo>
                <a:cubicBezTo>
                  <a:pt x="521008" y="778587"/>
                  <a:pt x="544946" y="771236"/>
                  <a:pt x="568037" y="762000"/>
                </a:cubicBezTo>
                <a:cubicBezTo>
                  <a:pt x="543970" y="609579"/>
                  <a:pt x="561383" y="547711"/>
                  <a:pt x="498764" y="443346"/>
                </a:cubicBezTo>
                <a:cubicBezTo>
                  <a:pt x="481630" y="414790"/>
                  <a:pt x="461819" y="387928"/>
                  <a:pt x="443346" y="360219"/>
                </a:cubicBezTo>
                <a:cubicBezTo>
                  <a:pt x="413075" y="314812"/>
                  <a:pt x="432288" y="318655"/>
                  <a:pt x="401782" y="318655"/>
                </a:cubicBezTo>
                <a:lnTo>
                  <a:pt x="387927" y="304800"/>
                </a:lnTo>
              </a:path>
            </a:pathLst>
          </a:custGeom>
          <a:solidFill>
            <a:srgbClr val="E8F7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বৃষ্টির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মাটিতে জমে থাকা </a:t>
            </a:r>
            <a:r>
              <a:rPr lang="as-IN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পানির</a:t>
            </a:r>
            <a:r>
              <a:rPr lang="as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 কিছু অংশ বাষ্পীভূত হয়ে জলীয় বাষ্পে পরিণত হয়, কিছু অংশ মাটিতে শোষিত </a:t>
            </a:r>
            <a:r>
              <a:rPr lang="as-IN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হয়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1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ds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726" y="416142"/>
            <a:ext cx="10931237" cy="599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6F3CBE26-D7CF-4FED-BD97-C525F4184A72}"/>
              </a:ext>
            </a:extLst>
          </p:cNvPr>
          <p:cNvSpPr/>
          <p:nvPr/>
        </p:nvSpPr>
        <p:spPr>
          <a:xfrm>
            <a:off x="242170" y="112734"/>
            <a:ext cx="11949830" cy="6601217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668982" y="519397"/>
            <a:ext cx="2527797" cy="565119"/>
          </a:xfrm>
          <a:custGeom>
            <a:avLst/>
            <a:gdLst>
              <a:gd name="connsiteX0" fmla="*/ 0 w 2527797"/>
              <a:gd name="connsiteY0" fmla="*/ 450421 h 565119"/>
              <a:gd name="connsiteX1" fmla="*/ 55418 w 2527797"/>
              <a:gd name="connsiteY1" fmla="*/ 519694 h 565119"/>
              <a:gd name="connsiteX2" fmla="*/ 96982 w 2527797"/>
              <a:gd name="connsiteY2" fmla="*/ 561258 h 565119"/>
              <a:gd name="connsiteX3" fmla="*/ 110836 w 2527797"/>
              <a:gd name="connsiteY3" fmla="*/ 422712 h 565119"/>
              <a:gd name="connsiteX4" fmla="*/ 138545 w 2527797"/>
              <a:gd name="connsiteY4" fmla="*/ 325730 h 565119"/>
              <a:gd name="connsiteX5" fmla="*/ 180109 w 2527797"/>
              <a:gd name="connsiteY5" fmla="*/ 311876 h 565119"/>
              <a:gd name="connsiteX6" fmla="*/ 221673 w 2527797"/>
              <a:gd name="connsiteY6" fmla="*/ 284167 h 565119"/>
              <a:gd name="connsiteX7" fmla="*/ 290945 w 2527797"/>
              <a:gd name="connsiteY7" fmla="*/ 214894 h 565119"/>
              <a:gd name="connsiteX8" fmla="*/ 692727 w 2527797"/>
              <a:gd name="connsiteY8" fmla="*/ 201039 h 565119"/>
              <a:gd name="connsiteX9" fmla="*/ 775854 w 2527797"/>
              <a:gd name="connsiteY9" fmla="*/ 173330 h 565119"/>
              <a:gd name="connsiteX10" fmla="*/ 817418 w 2527797"/>
              <a:gd name="connsiteY10" fmla="*/ 159476 h 565119"/>
              <a:gd name="connsiteX11" fmla="*/ 2452254 w 2527797"/>
              <a:gd name="connsiteY11" fmla="*/ 145621 h 565119"/>
              <a:gd name="connsiteX12" fmla="*/ 2479963 w 2527797"/>
              <a:gd name="connsiteY12" fmla="*/ 187185 h 565119"/>
              <a:gd name="connsiteX13" fmla="*/ 2507673 w 2527797"/>
              <a:gd name="connsiteY13" fmla="*/ 214894 h 565119"/>
              <a:gd name="connsiteX14" fmla="*/ 2507673 w 2527797"/>
              <a:gd name="connsiteY14" fmla="*/ 519694 h 565119"/>
              <a:gd name="connsiteX15" fmla="*/ 2466109 w 2527797"/>
              <a:gd name="connsiteY15" fmla="*/ 533548 h 565119"/>
              <a:gd name="connsiteX16" fmla="*/ 2119745 w 2527797"/>
              <a:gd name="connsiteY16" fmla="*/ 519694 h 565119"/>
              <a:gd name="connsiteX17" fmla="*/ 1870363 w 2527797"/>
              <a:gd name="connsiteY17" fmla="*/ 505839 h 565119"/>
              <a:gd name="connsiteX18" fmla="*/ 1316182 w 2527797"/>
              <a:gd name="connsiteY18" fmla="*/ 491985 h 565119"/>
              <a:gd name="connsiteX19" fmla="*/ 1191491 w 2527797"/>
              <a:gd name="connsiteY19" fmla="*/ 478130 h 565119"/>
              <a:gd name="connsiteX20" fmla="*/ 637309 w 2527797"/>
              <a:gd name="connsiteY20" fmla="*/ 505839 h 565119"/>
              <a:gd name="connsiteX21" fmla="*/ 166254 w 2527797"/>
              <a:gd name="connsiteY21" fmla="*/ 547403 h 565119"/>
              <a:gd name="connsiteX22" fmla="*/ 96982 w 2527797"/>
              <a:gd name="connsiteY22" fmla="*/ 547403 h 56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27797" h="565119">
                <a:moveTo>
                  <a:pt x="0" y="450421"/>
                </a:moveTo>
                <a:cubicBezTo>
                  <a:pt x="18473" y="473512"/>
                  <a:pt x="35946" y="497440"/>
                  <a:pt x="55418" y="519694"/>
                </a:cubicBezTo>
                <a:cubicBezTo>
                  <a:pt x="68320" y="534440"/>
                  <a:pt x="87261" y="578270"/>
                  <a:pt x="96982" y="561258"/>
                </a:cubicBezTo>
                <a:cubicBezTo>
                  <a:pt x="120009" y="520961"/>
                  <a:pt x="102770" y="468418"/>
                  <a:pt x="110836" y="422712"/>
                </a:cubicBezTo>
                <a:cubicBezTo>
                  <a:pt x="116679" y="389603"/>
                  <a:pt x="120726" y="354240"/>
                  <a:pt x="138545" y="325730"/>
                </a:cubicBezTo>
                <a:cubicBezTo>
                  <a:pt x="146285" y="313346"/>
                  <a:pt x="166254" y="316494"/>
                  <a:pt x="180109" y="311876"/>
                </a:cubicBezTo>
                <a:cubicBezTo>
                  <a:pt x="193964" y="302640"/>
                  <a:pt x="209899" y="295941"/>
                  <a:pt x="221673" y="284167"/>
                </a:cubicBezTo>
                <a:cubicBezTo>
                  <a:pt x="243967" y="261873"/>
                  <a:pt x="250178" y="218716"/>
                  <a:pt x="290945" y="214894"/>
                </a:cubicBezTo>
                <a:cubicBezTo>
                  <a:pt x="424367" y="202386"/>
                  <a:pt x="558800" y="205657"/>
                  <a:pt x="692727" y="201039"/>
                </a:cubicBezTo>
                <a:lnTo>
                  <a:pt x="775854" y="173330"/>
                </a:lnTo>
                <a:lnTo>
                  <a:pt x="817418" y="159476"/>
                </a:lnTo>
                <a:cubicBezTo>
                  <a:pt x="1299059" y="-161614"/>
                  <a:pt x="900891" y="92583"/>
                  <a:pt x="2452254" y="145621"/>
                </a:cubicBezTo>
                <a:cubicBezTo>
                  <a:pt x="2468895" y="146190"/>
                  <a:pt x="2469561" y="174183"/>
                  <a:pt x="2479963" y="187185"/>
                </a:cubicBezTo>
                <a:cubicBezTo>
                  <a:pt x="2488123" y="197385"/>
                  <a:pt x="2498436" y="205658"/>
                  <a:pt x="2507673" y="214894"/>
                </a:cubicBezTo>
                <a:cubicBezTo>
                  <a:pt x="2526910" y="330318"/>
                  <a:pt x="2541170" y="377332"/>
                  <a:pt x="2507673" y="519694"/>
                </a:cubicBezTo>
                <a:cubicBezTo>
                  <a:pt x="2504328" y="533910"/>
                  <a:pt x="2479964" y="528930"/>
                  <a:pt x="2466109" y="533548"/>
                </a:cubicBezTo>
                <a:lnTo>
                  <a:pt x="2119745" y="519694"/>
                </a:lnTo>
                <a:cubicBezTo>
                  <a:pt x="2036579" y="515826"/>
                  <a:pt x="1953569" y="508708"/>
                  <a:pt x="1870363" y="505839"/>
                </a:cubicBezTo>
                <a:lnTo>
                  <a:pt x="1316182" y="491985"/>
                </a:lnTo>
                <a:cubicBezTo>
                  <a:pt x="1274618" y="487367"/>
                  <a:pt x="1233310" y="478130"/>
                  <a:pt x="1191491" y="478130"/>
                </a:cubicBezTo>
                <a:cubicBezTo>
                  <a:pt x="831079" y="478130"/>
                  <a:pt x="864602" y="477428"/>
                  <a:pt x="637309" y="505839"/>
                </a:cubicBezTo>
                <a:cubicBezTo>
                  <a:pt x="431430" y="574465"/>
                  <a:pt x="583371" y="532505"/>
                  <a:pt x="166254" y="547403"/>
                </a:cubicBezTo>
                <a:cubicBezTo>
                  <a:pt x="114894" y="564524"/>
                  <a:pt x="137753" y="567789"/>
                  <a:pt x="96982" y="54740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63636" y="2332688"/>
            <a:ext cx="4738255" cy="1080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ব্যাগের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ভিতরের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গায়ে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পানির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ফোঁটা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পেলাম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89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6F3CBE26-D7CF-4FED-BD97-C525F4184A72}"/>
              </a:ext>
            </a:extLst>
          </p:cNvPr>
          <p:cNvSpPr/>
          <p:nvPr/>
        </p:nvSpPr>
        <p:spPr>
          <a:xfrm>
            <a:off x="242170" y="112734"/>
            <a:ext cx="11949830" cy="6601217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1108363" y="1094510"/>
            <a:ext cx="9975273" cy="4835235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পর্যবেক্ষণের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ভিত্তিতে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বিষয়গুলি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চিন্তা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endParaRPr lang="en-US" sz="24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884218" y="2216727"/>
            <a:ext cx="8118764" cy="3186546"/>
          </a:xfrm>
          <a:custGeom>
            <a:avLst/>
            <a:gdLst>
              <a:gd name="connsiteX0" fmla="*/ 221672 w 7370618"/>
              <a:gd name="connsiteY0" fmla="*/ 471055 h 2881746"/>
              <a:gd name="connsiteX1" fmla="*/ 221672 w 7370618"/>
              <a:gd name="connsiteY1" fmla="*/ 471055 h 2881746"/>
              <a:gd name="connsiteX2" fmla="*/ 332509 w 7370618"/>
              <a:gd name="connsiteY2" fmla="*/ 332509 h 2881746"/>
              <a:gd name="connsiteX3" fmla="*/ 387927 w 7370618"/>
              <a:gd name="connsiteY3" fmla="*/ 318655 h 2881746"/>
              <a:gd name="connsiteX4" fmla="*/ 429491 w 7370618"/>
              <a:gd name="connsiteY4" fmla="*/ 290946 h 2881746"/>
              <a:gd name="connsiteX5" fmla="*/ 540327 w 7370618"/>
              <a:gd name="connsiteY5" fmla="*/ 263237 h 2881746"/>
              <a:gd name="connsiteX6" fmla="*/ 651163 w 7370618"/>
              <a:gd name="connsiteY6" fmla="*/ 290946 h 2881746"/>
              <a:gd name="connsiteX7" fmla="*/ 665018 w 7370618"/>
              <a:gd name="connsiteY7" fmla="*/ 332509 h 2881746"/>
              <a:gd name="connsiteX8" fmla="*/ 692727 w 7370618"/>
              <a:gd name="connsiteY8" fmla="*/ 374073 h 2881746"/>
              <a:gd name="connsiteX9" fmla="*/ 706582 w 7370618"/>
              <a:gd name="connsiteY9" fmla="*/ 415637 h 2881746"/>
              <a:gd name="connsiteX10" fmla="*/ 748145 w 7370618"/>
              <a:gd name="connsiteY10" fmla="*/ 429491 h 2881746"/>
              <a:gd name="connsiteX11" fmla="*/ 983672 w 7370618"/>
              <a:gd name="connsiteY11" fmla="*/ 415637 h 2881746"/>
              <a:gd name="connsiteX12" fmla="*/ 1052945 w 7370618"/>
              <a:gd name="connsiteY12" fmla="*/ 401782 h 2881746"/>
              <a:gd name="connsiteX13" fmla="*/ 1163782 w 7370618"/>
              <a:gd name="connsiteY13" fmla="*/ 387928 h 2881746"/>
              <a:gd name="connsiteX14" fmla="*/ 1260763 w 7370618"/>
              <a:gd name="connsiteY14" fmla="*/ 332509 h 2881746"/>
              <a:gd name="connsiteX15" fmla="*/ 1316182 w 7370618"/>
              <a:gd name="connsiteY15" fmla="*/ 304800 h 2881746"/>
              <a:gd name="connsiteX16" fmla="*/ 1357745 w 7370618"/>
              <a:gd name="connsiteY16" fmla="*/ 263237 h 2881746"/>
              <a:gd name="connsiteX17" fmla="*/ 1385454 w 7370618"/>
              <a:gd name="connsiteY17" fmla="*/ 221673 h 2881746"/>
              <a:gd name="connsiteX18" fmla="*/ 1427018 w 7370618"/>
              <a:gd name="connsiteY18" fmla="*/ 193964 h 2881746"/>
              <a:gd name="connsiteX19" fmla="*/ 1468582 w 7370618"/>
              <a:gd name="connsiteY19" fmla="*/ 110837 h 2881746"/>
              <a:gd name="connsiteX20" fmla="*/ 1551709 w 7370618"/>
              <a:gd name="connsiteY20" fmla="*/ 124691 h 2881746"/>
              <a:gd name="connsiteX21" fmla="*/ 1579418 w 7370618"/>
              <a:gd name="connsiteY21" fmla="*/ 166255 h 2881746"/>
              <a:gd name="connsiteX22" fmla="*/ 1662545 w 7370618"/>
              <a:gd name="connsiteY22" fmla="*/ 235528 h 2881746"/>
              <a:gd name="connsiteX23" fmla="*/ 1842654 w 7370618"/>
              <a:gd name="connsiteY23" fmla="*/ 207818 h 2881746"/>
              <a:gd name="connsiteX24" fmla="*/ 1925782 w 7370618"/>
              <a:gd name="connsiteY24" fmla="*/ 152400 h 2881746"/>
              <a:gd name="connsiteX25" fmla="*/ 1981200 w 7370618"/>
              <a:gd name="connsiteY25" fmla="*/ 193964 h 2881746"/>
              <a:gd name="connsiteX26" fmla="*/ 2022763 w 7370618"/>
              <a:gd name="connsiteY26" fmla="*/ 249382 h 2881746"/>
              <a:gd name="connsiteX27" fmla="*/ 2147454 w 7370618"/>
              <a:gd name="connsiteY27" fmla="*/ 193964 h 2881746"/>
              <a:gd name="connsiteX28" fmla="*/ 2216727 w 7370618"/>
              <a:gd name="connsiteY28" fmla="*/ 124691 h 2881746"/>
              <a:gd name="connsiteX29" fmla="*/ 2327563 w 7370618"/>
              <a:gd name="connsiteY29" fmla="*/ 41564 h 2881746"/>
              <a:gd name="connsiteX30" fmla="*/ 2424545 w 7370618"/>
              <a:gd name="connsiteY30" fmla="*/ 0 h 2881746"/>
              <a:gd name="connsiteX31" fmla="*/ 2493818 w 7370618"/>
              <a:gd name="connsiteY31" fmla="*/ 27709 h 2881746"/>
              <a:gd name="connsiteX32" fmla="*/ 2563091 w 7370618"/>
              <a:gd name="connsiteY32" fmla="*/ 110837 h 2881746"/>
              <a:gd name="connsiteX33" fmla="*/ 2646218 w 7370618"/>
              <a:gd name="connsiteY33" fmla="*/ 193964 h 2881746"/>
              <a:gd name="connsiteX34" fmla="*/ 2757054 w 7370618"/>
              <a:gd name="connsiteY34" fmla="*/ 138546 h 2881746"/>
              <a:gd name="connsiteX35" fmla="*/ 2812472 w 7370618"/>
              <a:gd name="connsiteY35" fmla="*/ 124691 h 2881746"/>
              <a:gd name="connsiteX36" fmla="*/ 2881745 w 7370618"/>
              <a:gd name="connsiteY36" fmla="*/ 96982 h 2881746"/>
              <a:gd name="connsiteX37" fmla="*/ 2964872 w 7370618"/>
              <a:gd name="connsiteY37" fmla="*/ 110837 h 2881746"/>
              <a:gd name="connsiteX38" fmla="*/ 3006436 w 7370618"/>
              <a:gd name="connsiteY38" fmla="*/ 138546 h 2881746"/>
              <a:gd name="connsiteX39" fmla="*/ 3117272 w 7370618"/>
              <a:gd name="connsiteY39" fmla="*/ 124691 h 2881746"/>
              <a:gd name="connsiteX40" fmla="*/ 3158836 w 7370618"/>
              <a:gd name="connsiteY40" fmla="*/ 96982 h 2881746"/>
              <a:gd name="connsiteX41" fmla="*/ 3214254 w 7370618"/>
              <a:gd name="connsiteY41" fmla="*/ 83128 h 2881746"/>
              <a:gd name="connsiteX42" fmla="*/ 3255818 w 7370618"/>
              <a:gd name="connsiteY42" fmla="*/ 69273 h 2881746"/>
              <a:gd name="connsiteX43" fmla="*/ 3352800 w 7370618"/>
              <a:gd name="connsiteY43" fmla="*/ 27709 h 2881746"/>
              <a:gd name="connsiteX44" fmla="*/ 3435927 w 7370618"/>
              <a:gd name="connsiteY44" fmla="*/ 41564 h 2881746"/>
              <a:gd name="connsiteX45" fmla="*/ 3560618 w 7370618"/>
              <a:gd name="connsiteY45" fmla="*/ 138546 h 2881746"/>
              <a:gd name="connsiteX46" fmla="*/ 3616036 w 7370618"/>
              <a:gd name="connsiteY46" fmla="*/ 166255 h 2881746"/>
              <a:gd name="connsiteX47" fmla="*/ 3671454 w 7370618"/>
              <a:gd name="connsiteY47" fmla="*/ 152400 h 2881746"/>
              <a:gd name="connsiteX48" fmla="*/ 3713018 w 7370618"/>
              <a:gd name="connsiteY48" fmla="*/ 110837 h 2881746"/>
              <a:gd name="connsiteX49" fmla="*/ 3768436 w 7370618"/>
              <a:gd name="connsiteY49" fmla="*/ 69273 h 2881746"/>
              <a:gd name="connsiteX50" fmla="*/ 3810000 w 7370618"/>
              <a:gd name="connsiteY50" fmla="*/ 55418 h 2881746"/>
              <a:gd name="connsiteX51" fmla="*/ 3851563 w 7370618"/>
              <a:gd name="connsiteY51" fmla="*/ 27709 h 2881746"/>
              <a:gd name="connsiteX52" fmla="*/ 3920836 w 7370618"/>
              <a:gd name="connsiteY52" fmla="*/ 41564 h 2881746"/>
              <a:gd name="connsiteX53" fmla="*/ 3962400 w 7370618"/>
              <a:gd name="connsiteY53" fmla="*/ 69273 h 2881746"/>
              <a:gd name="connsiteX54" fmla="*/ 4087091 w 7370618"/>
              <a:gd name="connsiteY54" fmla="*/ 55418 h 2881746"/>
              <a:gd name="connsiteX55" fmla="*/ 4211782 w 7370618"/>
              <a:gd name="connsiteY55" fmla="*/ 69273 h 2881746"/>
              <a:gd name="connsiteX56" fmla="*/ 4239491 w 7370618"/>
              <a:gd name="connsiteY56" fmla="*/ 110837 h 2881746"/>
              <a:gd name="connsiteX57" fmla="*/ 4322618 w 7370618"/>
              <a:gd name="connsiteY57" fmla="*/ 152400 h 2881746"/>
              <a:gd name="connsiteX58" fmla="*/ 4378036 w 7370618"/>
              <a:gd name="connsiteY58" fmla="*/ 138546 h 2881746"/>
              <a:gd name="connsiteX59" fmla="*/ 4419600 w 7370618"/>
              <a:gd name="connsiteY59" fmla="*/ 124691 h 2881746"/>
              <a:gd name="connsiteX60" fmla="*/ 4516582 w 7370618"/>
              <a:gd name="connsiteY60" fmla="*/ 138546 h 2881746"/>
              <a:gd name="connsiteX61" fmla="*/ 4544291 w 7370618"/>
              <a:gd name="connsiteY61" fmla="*/ 180109 h 2881746"/>
              <a:gd name="connsiteX62" fmla="*/ 4682836 w 7370618"/>
              <a:gd name="connsiteY62" fmla="*/ 166255 h 2881746"/>
              <a:gd name="connsiteX63" fmla="*/ 4765963 w 7370618"/>
              <a:gd name="connsiteY63" fmla="*/ 138546 h 2881746"/>
              <a:gd name="connsiteX64" fmla="*/ 4835236 w 7370618"/>
              <a:gd name="connsiteY64" fmla="*/ 152400 h 2881746"/>
              <a:gd name="connsiteX65" fmla="*/ 4876800 w 7370618"/>
              <a:gd name="connsiteY65" fmla="*/ 180109 h 2881746"/>
              <a:gd name="connsiteX66" fmla="*/ 4973782 w 7370618"/>
              <a:gd name="connsiteY66" fmla="*/ 152400 h 2881746"/>
              <a:gd name="connsiteX67" fmla="*/ 5070763 w 7370618"/>
              <a:gd name="connsiteY67" fmla="*/ 138546 h 2881746"/>
              <a:gd name="connsiteX68" fmla="*/ 5126182 w 7370618"/>
              <a:gd name="connsiteY68" fmla="*/ 124691 h 2881746"/>
              <a:gd name="connsiteX69" fmla="*/ 5389418 w 7370618"/>
              <a:gd name="connsiteY69" fmla="*/ 110837 h 2881746"/>
              <a:gd name="connsiteX70" fmla="*/ 5472545 w 7370618"/>
              <a:gd name="connsiteY70" fmla="*/ 83128 h 2881746"/>
              <a:gd name="connsiteX71" fmla="*/ 5583382 w 7370618"/>
              <a:gd name="connsiteY71" fmla="*/ 27709 h 2881746"/>
              <a:gd name="connsiteX72" fmla="*/ 5680363 w 7370618"/>
              <a:gd name="connsiteY72" fmla="*/ 41564 h 2881746"/>
              <a:gd name="connsiteX73" fmla="*/ 5763491 w 7370618"/>
              <a:gd name="connsiteY73" fmla="*/ 124691 h 2881746"/>
              <a:gd name="connsiteX74" fmla="*/ 5832763 w 7370618"/>
              <a:gd name="connsiteY74" fmla="*/ 110837 h 2881746"/>
              <a:gd name="connsiteX75" fmla="*/ 5902036 w 7370618"/>
              <a:gd name="connsiteY75" fmla="*/ 83128 h 2881746"/>
              <a:gd name="connsiteX76" fmla="*/ 5943600 w 7370618"/>
              <a:gd name="connsiteY76" fmla="*/ 69273 h 2881746"/>
              <a:gd name="connsiteX77" fmla="*/ 6026727 w 7370618"/>
              <a:gd name="connsiteY77" fmla="*/ 110837 h 2881746"/>
              <a:gd name="connsiteX78" fmla="*/ 6068291 w 7370618"/>
              <a:gd name="connsiteY78" fmla="*/ 124691 h 2881746"/>
              <a:gd name="connsiteX79" fmla="*/ 6248400 w 7370618"/>
              <a:gd name="connsiteY79" fmla="*/ 124691 h 2881746"/>
              <a:gd name="connsiteX80" fmla="*/ 6303818 w 7370618"/>
              <a:gd name="connsiteY80" fmla="*/ 152400 h 2881746"/>
              <a:gd name="connsiteX81" fmla="*/ 6470072 w 7370618"/>
              <a:gd name="connsiteY81" fmla="*/ 152400 h 2881746"/>
              <a:gd name="connsiteX82" fmla="*/ 6511636 w 7370618"/>
              <a:gd name="connsiteY82" fmla="*/ 221673 h 2881746"/>
              <a:gd name="connsiteX83" fmla="*/ 6553200 w 7370618"/>
              <a:gd name="connsiteY83" fmla="*/ 263237 h 2881746"/>
              <a:gd name="connsiteX84" fmla="*/ 6580909 w 7370618"/>
              <a:gd name="connsiteY84" fmla="*/ 318655 h 2881746"/>
              <a:gd name="connsiteX85" fmla="*/ 6622472 w 7370618"/>
              <a:gd name="connsiteY85" fmla="*/ 346364 h 2881746"/>
              <a:gd name="connsiteX86" fmla="*/ 6650182 w 7370618"/>
              <a:gd name="connsiteY86" fmla="*/ 374073 h 2881746"/>
              <a:gd name="connsiteX87" fmla="*/ 6664036 w 7370618"/>
              <a:gd name="connsiteY87" fmla="*/ 415637 h 2881746"/>
              <a:gd name="connsiteX88" fmla="*/ 6830291 w 7370618"/>
              <a:gd name="connsiteY88" fmla="*/ 387928 h 2881746"/>
              <a:gd name="connsiteX89" fmla="*/ 6885709 w 7370618"/>
              <a:gd name="connsiteY89" fmla="*/ 360218 h 2881746"/>
              <a:gd name="connsiteX90" fmla="*/ 7148945 w 7370618"/>
              <a:gd name="connsiteY90" fmla="*/ 401782 h 2881746"/>
              <a:gd name="connsiteX91" fmla="*/ 7218218 w 7370618"/>
              <a:gd name="connsiteY91" fmla="*/ 955964 h 2881746"/>
              <a:gd name="connsiteX92" fmla="*/ 7273636 w 7370618"/>
              <a:gd name="connsiteY92" fmla="*/ 983673 h 2881746"/>
              <a:gd name="connsiteX93" fmla="*/ 7370618 w 7370618"/>
              <a:gd name="connsiteY93" fmla="*/ 1025237 h 2881746"/>
              <a:gd name="connsiteX94" fmla="*/ 7356763 w 7370618"/>
              <a:gd name="connsiteY94" fmla="*/ 1122218 h 2881746"/>
              <a:gd name="connsiteX95" fmla="*/ 7301345 w 7370618"/>
              <a:gd name="connsiteY95" fmla="*/ 1177637 h 2881746"/>
              <a:gd name="connsiteX96" fmla="*/ 7245927 w 7370618"/>
              <a:gd name="connsiteY96" fmla="*/ 1260764 h 2881746"/>
              <a:gd name="connsiteX97" fmla="*/ 7287491 w 7370618"/>
              <a:gd name="connsiteY97" fmla="*/ 1537855 h 2881746"/>
              <a:gd name="connsiteX98" fmla="*/ 7245927 w 7370618"/>
              <a:gd name="connsiteY98" fmla="*/ 1565564 h 2881746"/>
              <a:gd name="connsiteX99" fmla="*/ 7232072 w 7370618"/>
              <a:gd name="connsiteY99" fmla="*/ 1524000 h 2881746"/>
              <a:gd name="connsiteX100" fmla="*/ 7218218 w 7370618"/>
              <a:gd name="connsiteY100" fmla="*/ 1468582 h 2881746"/>
              <a:gd name="connsiteX101" fmla="*/ 7190509 w 7370618"/>
              <a:gd name="connsiteY101" fmla="*/ 1510146 h 2881746"/>
              <a:gd name="connsiteX102" fmla="*/ 7176654 w 7370618"/>
              <a:gd name="connsiteY102" fmla="*/ 1828800 h 2881746"/>
              <a:gd name="connsiteX103" fmla="*/ 7162800 w 7370618"/>
              <a:gd name="connsiteY103" fmla="*/ 1898073 h 2881746"/>
              <a:gd name="connsiteX104" fmla="*/ 7190509 w 7370618"/>
              <a:gd name="connsiteY104" fmla="*/ 2133600 h 2881746"/>
              <a:gd name="connsiteX105" fmla="*/ 7135091 w 7370618"/>
              <a:gd name="connsiteY105" fmla="*/ 2161309 h 2881746"/>
              <a:gd name="connsiteX106" fmla="*/ 6871854 w 7370618"/>
              <a:gd name="connsiteY106" fmla="*/ 2147455 h 2881746"/>
              <a:gd name="connsiteX107" fmla="*/ 6830291 w 7370618"/>
              <a:gd name="connsiteY107" fmla="*/ 2119746 h 2881746"/>
              <a:gd name="connsiteX108" fmla="*/ 6719454 w 7370618"/>
              <a:gd name="connsiteY108" fmla="*/ 2036618 h 2881746"/>
              <a:gd name="connsiteX109" fmla="*/ 6705600 w 7370618"/>
              <a:gd name="connsiteY109" fmla="*/ 2105891 h 2881746"/>
              <a:gd name="connsiteX110" fmla="*/ 6761018 w 7370618"/>
              <a:gd name="connsiteY110" fmla="*/ 2313709 h 2881746"/>
              <a:gd name="connsiteX111" fmla="*/ 6788727 w 7370618"/>
              <a:gd name="connsiteY111" fmla="*/ 2424546 h 2881746"/>
              <a:gd name="connsiteX112" fmla="*/ 6816436 w 7370618"/>
              <a:gd name="connsiteY112" fmla="*/ 2466109 h 2881746"/>
              <a:gd name="connsiteX113" fmla="*/ 6788727 w 7370618"/>
              <a:gd name="connsiteY113" fmla="*/ 2576946 h 2881746"/>
              <a:gd name="connsiteX114" fmla="*/ 6677891 w 7370618"/>
              <a:gd name="connsiteY114" fmla="*/ 2549237 h 2881746"/>
              <a:gd name="connsiteX115" fmla="*/ 6608618 w 7370618"/>
              <a:gd name="connsiteY115" fmla="*/ 2507673 h 2881746"/>
              <a:gd name="connsiteX116" fmla="*/ 6497782 w 7370618"/>
              <a:gd name="connsiteY116" fmla="*/ 2438400 h 2881746"/>
              <a:gd name="connsiteX117" fmla="*/ 6456218 w 7370618"/>
              <a:gd name="connsiteY117" fmla="*/ 2410691 h 2881746"/>
              <a:gd name="connsiteX118" fmla="*/ 6414654 w 7370618"/>
              <a:gd name="connsiteY118" fmla="*/ 2396837 h 2881746"/>
              <a:gd name="connsiteX119" fmla="*/ 6373091 w 7370618"/>
              <a:gd name="connsiteY119" fmla="*/ 2452255 h 2881746"/>
              <a:gd name="connsiteX120" fmla="*/ 6345382 w 7370618"/>
              <a:gd name="connsiteY120" fmla="*/ 2507673 h 2881746"/>
              <a:gd name="connsiteX121" fmla="*/ 6317672 w 7370618"/>
              <a:gd name="connsiteY121" fmla="*/ 2535382 h 2881746"/>
              <a:gd name="connsiteX122" fmla="*/ 6262254 w 7370618"/>
              <a:gd name="connsiteY122" fmla="*/ 2604655 h 2881746"/>
              <a:gd name="connsiteX123" fmla="*/ 6206836 w 7370618"/>
              <a:gd name="connsiteY123" fmla="*/ 2632364 h 2881746"/>
              <a:gd name="connsiteX124" fmla="*/ 6123709 w 7370618"/>
              <a:gd name="connsiteY124" fmla="*/ 2687782 h 2881746"/>
              <a:gd name="connsiteX125" fmla="*/ 6012872 w 7370618"/>
              <a:gd name="connsiteY125" fmla="*/ 2715491 h 2881746"/>
              <a:gd name="connsiteX126" fmla="*/ 5957454 w 7370618"/>
              <a:gd name="connsiteY126" fmla="*/ 2729346 h 2881746"/>
              <a:gd name="connsiteX127" fmla="*/ 5888182 w 7370618"/>
              <a:gd name="connsiteY127" fmla="*/ 2715491 h 2881746"/>
              <a:gd name="connsiteX128" fmla="*/ 5874327 w 7370618"/>
              <a:gd name="connsiteY128" fmla="*/ 2646218 h 2881746"/>
              <a:gd name="connsiteX129" fmla="*/ 5846618 w 7370618"/>
              <a:gd name="connsiteY129" fmla="*/ 2604655 h 2881746"/>
              <a:gd name="connsiteX130" fmla="*/ 5708072 w 7370618"/>
              <a:gd name="connsiteY130" fmla="*/ 2632364 h 2881746"/>
              <a:gd name="connsiteX131" fmla="*/ 5624945 w 7370618"/>
              <a:gd name="connsiteY131" fmla="*/ 2673928 h 2881746"/>
              <a:gd name="connsiteX132" fmla="*/ 5583382 w 7370618"/>
              <a:gd name="connsiteY132" fmla="*/ 2687782 h 2881746"/>
              <a:gd name="connsiteX133" fmla="*/ 5527963 w 7370618"/>
              <a:gd name="connsiteY133" fmla="*/ 2382982 h 2881746"/>
              <a:gd name="connsiteX134" fmla="*/ 5500254 w 7370618"/>
              <a:gd name="connsiteY134" fmla="*/ 2452255 h 2881746"/>
              <a:gd name="connsiteX135" fmla="*/ 5375563 w 7370618"/>
              <a:gd name="connsiteY135" fmla="*/ 2590800 h 2881746"/>
              <a:gd name="connsiteX136" fmla="*/ 5306291 w 7370618"/>
              <a:gd name="connsiteY136" fmla="*/ 2632364 h 2881746"/>
              <a:gd name="connsiteX137" fmla="*/ 5223163 w 7370618"/>
              <a:gd name="connsiteY137" fmla="*/ 2687782 h 2881746"/>
              <a:gd name="connsiteX138" fmla="*/ 5140036 w 7370618"/>
              <a:gd name="connsiteY138" fmla="*/ 2715491 h 2881746"/>
              <a:gd name="connsiteX139" fmla="*/ 5084618 w 7370618"/>
              <a:gd name="connsiteY139" fmla="*/ 2743200 h 2881746"/>
              <a:gd name="connsiteX140" fmla="*/ 4793672 w 7370618"/>
              <a:gd name="connsiteY140" fmla="*/ 2770909 h 2881746"/>
              <a:gd name="connsiteX141" fmla="*/ 4419600 w 7370618"/>
              <a:gd name="connsiteY141" fmla="*/ 2757055 h 2881746"/>
              <a:gd name="connsiteX142" fmla="*/ 4281054 w 7370618"/>
              <a:gd name="connsiteY142" fmla="*/ 2687782 h 2881746"/>
              <a:gd name="connsiteX143" fmla="*/ 4225636 w 7370618"/>
              <a:gd name="connsiteY143" fmla="*/ 2673928 h 2881746"/>
              <a:gd name="connsiteX144" fmla="*/ 4184072 w 7370618"/>
              <a:gd name="connsiteY144" fmla="*/ 2646218 h 2881746"/>
              <a:gd name="connsiteX145" fmla="*/ 4128654 w 7370618"/>
              <a:gd name="connsiteY145" fmla="*/ 2715491 h 2881746"/>
              <a:gd name="connsiteX146" fmla="*/ 4059382 w 7370618"/>
              <a:gd name="connsiteY146" fmla="*/ 2743200 h 2881746"/>
              <a:gd name="connsiteX147" fmla="*/ 3920836 w 7370618"/>
              <a:gd name="connsiteY147" fmla="*/ 2854037 h 2881746"/>
              <a:gd name="connsiteX148" fmla="*/ 3865418 w 7370618"/>
              <a:gd name="connsiteY148" fmla="*/ 2881746 h 2881746"/>
              <a:gd name="connsiteX149" fmla="*/ 3782291 w 7370618"/>
              <a:gd name="connsiteY149" fmla="*/ 2854037 h 2881746"/>
              <a:gd name="connsiteX150" fmla="*/ 3699163 w 7370618"/>
              <a:gd name="connsiteY150" fmla="*/ 2770909 h 2881746"/>
              <a:gd name="connsiteX151" fmla="*/ 3643745 w 7370618"/>
              <a:gd name="connsiteY151" fmla="*/ 2743200 h 2881746"/>
              <a:gd name="connsiteX152" fmla="*/ 3505200 w 7370618"/>
              <a:gd name="connsiteY152" fmla="*/ 2646218 h 2881746"/>
              <a:gd name="connsiteX153" fmla="*/ 3463636 w 7370618"/>
              <a:gd name="connsiteY153" fmla="*/ 2604655 h 2881746"/>
              <a:gd name="connsiteX154" fmla="*/ 3297382 w 7370618"/>
              <a:gd name="connsiteY154" fmla="*/ 2743200 h 2881746"/>
              <a:gd name="connsiteX155" fmla="*/ 3297382 w 7370618"/>
              <a:gd name="connsiteY155" fmla="*/ 2743200 h 2881746"/>
              <a:gd name="connsiteX156" fmla="*/ 3144982 w 7370618"/>
              <a:gd name="connsiteY156" fmla="*/ 2784764 h 2881746"/>
              <a:gd name="connsiteX157" fmla="*/ 3089563 w 7370618"/>
              <a:gd name="connsiteY157" fmla="*/ 2798618 h 2881746"/>
              <a:gd name="connsiteX158" fmla="*/ 2715491 w 7370618"/>
              <a:gd name="connsiteY158" fmla="*/ 2784764 h 2881746"/>
              <a:gd name="connsiteX159" fmla="*/ 2660072 w 7370618"/>
              <a:gd name="connsiteY159" fmla="*/ 2770909 h 2881746"/>
              <a:gd name="connsiteX160" fmla="*/ 2618509 w 7370618"/>
              <a:gd name="connsiteY160" fmla="*/ 2743200 h 2881746"/>
              <a:gd name="connsiteX161" fmla="*/ 2563091 w 7370618"/>
              <a:gd name="connsiteY161" fmla="*/ 2715491 h 2881746"/>
              <a:gd name="connsiteX162" fmla="*/ 2521527 w 7370618"/>
              <a:gd name="connsiteY162" fmla="*/ 2743200 h 2881746"/>
              <a:gd name="connsiteX163" fmla="*/ 2466109 w 7370618"/>
              <a:gd name="connsiteY163" fmla="*/ 2840182 h 2881746"/>
              <a:gd name="connsiteX164" fmla="*/ 2424545 w 7370618"/>
              <a:gd name="connsiteY164" fmla="*/ 2881746 h 2881746"/>
              <a:gd name="connsiteX165" fmla="*/ 2410691 w 7370618"/>
              <a:gd name="connsiteY165" fmla="*/ 2840182 h 2881746"/>
              <a:gd name="connsiteX166" fmla="*/ 2396836 w 7370618"/>
              <a:gd name="connsiteY166" fmla="*/ 2770909 h 2881746"/>
              <a:gd name="connsiteX167" fmla="*/ 2369127 w 7370618"/>
              <a:gd name="connsiteY167" fmla="*/ 2729346 h 2881746"/>
              <a:gd name="connsiteX168" fmla="*/ 2355272 w 7370618"/>
              <a:gd name="connsiteY168" fmla="*/ 2687782 h 2881746"/>
              <a:gd name="connsiteX169" fmla="*/ 2313709 w 7370618"/>
              <a:gd name="connsiteY169" fmla="*/ 2715491 h 2881746"/>
              <a:gd name="connsiteX170" fmla="*/ 2272145 w 7370618"/>
              <a:gd name="connsiteY170" fmla="*/ 2757055 h 2881746"/>
              <a:gd name="connsiteX171" fmla="*/ 2147454 w 7370618"/>
              <a:gd name="connsiteY171" fmla="*/ 2743200 h 2881746"/>
              <a:gd name="connsiteX172" fmla="*/ 2022763 w 7370618"/>
              <a:gd name="connsiteY172" fmla="*/ 2660073 h 2881746"/>
              <a:gd name="connsiteX173" fmla="*/ 1981200 w 7370618"/>
              <a:gd name="connsiteY173" fmla="*/ 2646218 h 2881746"/>
              <a:gd name="connsiteX174" fmla="*/ 1911927 w 7370618"/>
              <a:gd name="connsiteY174" fmla="*/ 2618509 h 2881746"/>
              <a:gd name="connsiteX175" fmla="*/ 1856509 w 7370618"/>
              <a:gd name="connsiteY175" fmla="*/ 2632364 h 2881746"/>
              <a:gd name="connsiteX176" fmla="*/ 1814945 w 7370618"/>
              <a:gd name="connsiteY176" fmla="*/ 2673928 h 2881746"/>
              <a:gd name="connsiteX177" fmla="*/ 1759527 w 7370618"/>
              <a:gd name="connsiteY177" fmla="*/ 2701637 h 2881746"/>
              <a:gd name="connsiteX178" fmla="*/ 1496291 w 7370618"/>
              <a:gd name="connsiteY178" fmla="*/ 2687782 h 2881746"/>
              <a:gd name="connsiteX179" fmla="*/ 1454727 w 7370618"/>
              <a:gd name="connsiteY179" fmla="*/ 2646218 h 2881746"/>
              <a:gd name="connsiteX180" fmla="*/ 1399309 w 7370618"/>
              <a:gd name="connsiteY180" fmla="*/ 2632364 h 2881746"/>
              <a:gd name="connsiteX181" fmla="*/ 1288472 w 7370618"/>
              <a:gd name="connsiteY181" fmla="*/ 2701637 h 2881746"/>
              <a:gd name="connsiteX182" fmla="*/ 1205345 w 7370618"/>
              <a:gd name="connsiteY182" fmla="*/ 2757055 h 2881746"/>
              <a:gd name="connsiteX183" fmla="*/ 1191491 w 7370618"/>
              <a:gd name="connsiteY183" fmla="*/ 2715491 h 2881746"/>
              <a:gd name="connsiteX184" fmla="*/ 1136072 w 7370618"/>
              <a:gd name="connsiteY184" fmla="*/ 2563091 h 2881746"/>
              <a:gd name="connsiteX185" fmla="*/ 1094509 w 7370618"/>
              <a:gd name="connsiteY185" fmla="*/ 2521528 h 2881746"/>
              <a:gd name="connsiteX186" fmla="*/ 1039091 w 7370618"/>
              <a:gd name="connsiteY186" fmla="*/ 2424546 h 2881746"/>
              <a:gd name="connsiteX187" fmla="*/ 1011382 w 7370618"/>
              <a:gd name="connsiteY187" fmla="*/ 2382982 h 2881746"/>
              <a:gd name="connsiteX188" fmla="*/ 983672 w 7370618"/>
              <a:gd name="connsiteY188" fmla="*/ 2313709 h 2881746"/>
              <a:gd name="connsiteX189" fmla="*/ 900545 w 7370618"/>
              <a:gd name="connsiteY189" fmla="*/ 2216728 h 2881746"/>
              <a:gd name="connsiteX190" fmla="*/ 872836 w 7370618"/>
              <a:gd name="connsiteY190" fmla="*/ 2175164 h 2881746"/>
              <a:gd name="connsiteX191" fmla="*/ 775854 w 7370618"/>
              <a:gd name="connsiteY191" fmla="*/ 2133600 h 2881746"/>
              <a:gd name="connsiteX192" fmla="*/ 748145 w 7370618"/>
              <a:gd name="connsiteY192" fmla="*/ 2175164 h 2881746"/>
              <a:gd name="connsiteX193" fmla="*/ 720436 w 7370618"/>
              <a:gd name="connsiteY193" fmla="*/ 2244437 h 2881746"/>
              <a:gd name="connsiteX194" fmla="*/ 651163 w 7370618"/>
              <a:gd name="connsiteY194" fmla="*/ 2327564 h 2881746"/>
              <a:gd name="connsiteX195" fmla="*/ 595745 w 7370618"/>
              <a:gd name="connsiteY195" fmla="*/ 2341418 h 2881746"/>
              <a:gd name="connsiteX196" fmla="*/ 471054 w 7370618"/>
              <a:gd name="connsiteY196" fmla="*/ 2299855 h 2881746"/>
              <a:gd name="connsiteX197" fmla="*/ 387927 w 7370618"/>
              <a:gd name="connsiteY197" fmla="*/ 2244437 h 2881746"/>
              <a:gd name="connsiteX198" fmla="*/ 360218 w 7370618"/>
              <a:gd name="connsiteY198" fmla="*/ 2202873 h 2881746"/>
              <a:gd name="connsiteX199" fmla="*/ 235527 w 7370618"/>
              <a:gd name="connsiteY199" fmla="*/ 2133600 h 2881746"/>
              <a:gd name="connsiteX200" fmla="*/ 180109 w 7370618"/>
              <a:gd name="connsiteY200" fmla="*/ 2078182 h 2881746"/>
              <a:gd name="connsiteX201" fmla="*/ 138545 w 7370618"/>
              <a:gd name="connsiteY201" fmla="*/ 2064328 h 2881746"/>
              <a:gd name="connsiteX202" fmla="*/ 69272 w 7370618"/>
              <a:gd name="connsiteY202" fmla="*/ 1995055 h 2881746"/>
              <a:gd name="connsiteX203" fmla="*/ 27709 w 7370618"/>
              <a:gd name="connsiteY203" fmla="*/ 1967346 h 2881746"/>
              <a:gd name="connsiteX204" fmla="*/ 13854 w 7370618"/>
              <a:gd name="connsiteY204" fmla="*/ 1814946 h 2881746"/>
              <a:gd name="connsiteX205" fmla="*/ 0 w 7370618"/>
              <a:gd name="connsiteY205" fmla="*/ 1773382 h 2881746"/>
              <a:gd name="connsiteX206" fmla="*/ 27709 w 7370618"/>
              <a:gd name="connsiteY206" fmla="*/ 1676400 h 2881746"/>
              <a:gd name="connsiteX207" fmla="*/ 55418 w 7370618"/>
              <a:gd name="connsiteY207" fmla="*/ 1551709 h 2881746"/>
              <a:gd name="connsiteX208" fmla="*/ 124691 w 7370618"/>
              <a:gd name="connsiteY208" fmla="*/ 1565564 h 2881746"/>
              <a:gd name="connsiteX209" fmla="*/ 180109 w 7370618"/>
              <a:gd name="connsiteY209" fmla="*/ 1593273 h 2881746"/>
              <a:gd name="connsiteX210" fmla="*/ 318654 w 7370618"/>
              <a:gd name="connsiteY210" fmla="*/ 1579418 h 2881746"/>
              <a:gd name="connsiteX211" fmla="*/ 304800 w 7370618"/>
              <a:gd name="connsiteY211" fmla="*/ 1468582 h 2881746"/>
              <a:gd name="connsiteX212" fmla="*/ 277091 w 7370618"/>
              <a:gd name="connsiteY212" fmla="*/ 1413164 h 2881746"/>
              <a:gd name="connsiteX213" fmla="*/ 263236 w 7370618"/>
              <a:gd name="connsiteY213" fmla="*/ 1371600 h 2881746"/>
              <a:gd name="connsiteX214" fmla="*/ 221672 w 7370618"/>
              <a:gd name="connsiteY214" fmla="*/ 1330037 h 2881746"/>
              <a:gd name="connsiteX215" fmla="*/ 152400 w 7370618"/>
              <a:gd name="connsiteY215" fmla="*/ 1260764 h 2881746"/>
              <a:gd name="connsiteX216" fmla="*/ 124691 w 7370618"/>
              <a:gd name="connsiteY216" fmla="*/ 1219200 h 2881746"/>
              <a:gd name="connsiteX217" fmla="*/ 277091 w 7370618"/>
              <a:gd name="connsiteY217" fmla="*/ 1177637 h 2881746"/>
              <a:gd name="connsiteX218" fmla="*/ 332509 w 7370618"/>
              <a:gd name="connsiteY218" fmla="*/ 1149928 h 2881746"/>
              <a:gd name="connsiteX219" fmla="*/ 387927 w 7370618"/>
              <a:gd name="connsiteY219" fmla="*/ 1066800 h 2881746"/>
              <a:gd name="connsiteX220" fmla="*/ 429491 w 7370618"/>
              <a:gd name="connsiteY220" fmla="*/ 1025237 h 2881746"/>
              <a:gd name="connsiteX221" fmla="*/ 401782 w 7370618"/>
              <a:gd name="connsiteY221" fmla="*/ 969818 h 2881746"/>
              <a:gd name="connsiteX222" fmla="*/ 360218 w 7370618"/>
              <a:gd name="connsiteY222" fmla="*/ 942109 h 2881746"/>
              <a:gd name="connsiteX223" fmla="*/ 235527 w 7370618"/>
              <a:gd name="connsiteY223" fmla="*/ 845128 h 2881746"/>
              <a:gd name="connsiteX224" fmla="*/ 166254 w 7370618"/>
              <a:gd name="connsiteY224" fmla="*/ 803564 h 2881746"/>
              <a:gd name="connsiteX225" fmla="*/ 263236 w 7370618"/>
              <a:gd name="connsiteY225" fmla="*/ 762000 h 2881746"/>
              <a:gd name="connsiteX226" fmla="*/ 318654 w 7370618"/>
              <a:gd name="connsiteY226" fmla="*/ 720437 h 2881746"/>
              <a:gd name="connsiteX227" fmla="*/ 346363 w 7370618"/>
              <a:gd name="connsiteY227" fmla="*/ 678873 h 2881746"/>
              <a:gd name="connsiteX228" fmla="*/ 346363 w 7370618"/>
              <a:gd name="connsiteY228" fmla="*/ 540328 h 2881746"/>
              <a:gd name="connsiteX229" fmla="*/ 318654 w 7370618"/>
              <a:gd name="connsiteY229" fmla="*/ 512618 h 2881746"/>
              <a:gd name="connsiteX230" fmla="*/ 263236 w 7370618"/>
              <a:gd name="connsiteY230" fmla="*/ 457200 h 2881746"/>
              <a:gd name="connsiteX231" fmla="*/ 249382 w 7370618"/>
              <a:gd name="connsiteY231" fmla="*/ 415637 h 2881746"/>
              <a:gd name="connsiteX232" fmla="*/ 235527 w 7370618"/>
              <a:gd name="connsiteY232" fmla="*/ 401782 h 2881746"/>
              <a:gd name="connsiteX233" fmla="*/ 235527 w 7370618"/>
              <a:gd name="connsiteY233" fmla="*/ 401782 h 2881746"/>
              <a:gd name="connsiteX234" fmla="*/ 235527 w 7370618"/>
              <a:gd name="connsiteY234" fmla="*/ 401782 h 288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</a:cxnLst>
            <a:rect l="l" t="t" r="r" b="b"/>
            <a:pathLst>
              <a:path w="7370618" h="2881746">
                <a:moveTo>
                  <a:pt x="221672" y="471055"/>
                </a:moveTo>
                <a:lnTo>
                  <a:pt x="221672" y="471055"/>
                </a:lnTo>
                <a:cubicBezTo>
                  <a:pt x="258388" y="412310"/>
                  <a:pt x="270510" y="359080"/>
                  <a:pt x="332509" y="332509"/>
                </a:cubicBezTo>
                <a:cubicBezTo>
                  <a:pt x="350011" y="325008"/>
                  <a:pt x="369454" y="323273"/>
                  <a:pt x="387927" y="318655"/>
                </a:cubicBezTo>
                <a:cubicBezTo>
                  <a:pt x="401782" y="309419"/>
                  <a:pt x="413842" y="296636"/>
                  <a:pt x="429491" y="290946"/>
                </a:cubicBezTo>
                <a:cubicBezTo>
                  <a:pt x="465281" y="277932"/>
                  <a:pt x="540327" y="263237"/>
                  <a:pt x="540327" y="263237"/>
                </a:cubicBezTo>
                <a:cubicBezTo>
                  <a:pt x="577272" y="272473"/>
                  <a:pt x="617873" y="272452"/>
                  <a:pt x="651163" y="290946"/>
                </a:cubicBezTo>
                <a:cubicBezTo>
                  <a:pt x="663929" y="298038"/>
                  <a:pt x="658487" y="319447"/>
                  <a:pt x="665018" y="332509"/>
                </a:cubicBezTo>
                <a:cubicBezTo>
                  <a:pt x="672465" y="347402"/>
                  <a:pt x="685280" y="359180"/>
                  <a:pt x="692727" y="374073"/>
                </a:cubicBezTo>
                <a:cubicBezTo>
                  <a:pt x="699258" y="387135"/>
                  <a:pt x="696255" y="405310"/>
                  <a:pt x="706582" y="415637"/>
                </a:cubicBezTo>
                <a:cubicBezTo>
                  <a:pt x="716908" y="425963"/>
                  <a:pt x="734291" y="424873"/>
                  <a:pt x="748145" y="429491"/>
                </a:cubicBezTo>
                <a:cubicBezTo>
                  <a:pt x="826654" y="424873"/>
                  <a:pt x="905350" y="422757"/>
                  <a:pt x="983672" y="415637"/>
                </a:cubicBezTo>
                <a:cubicBezTo>
                  <a:pt x="1007124" y="413505"/>
                  <a:pt x="1029671" y="405363"/>
                  <a:pt x="1052945" y="401782"/>
                </a:cubicBezTo>
                <a:cubicBezTo>
                  <a:pt x="1089745" y="396120"/>
                  <a:pt x="1126836" y="392546"/>
                  <a:pt x="1163782" y="387928"/>
                </a:cubicBezTo>
                <a:cubicBezTo>
                  <a:pt x="1331290" y="304171"/>
                  <a:pt x="1123654" y="410857"/>
                  <a:pt x="1260763" y="332509"/>
                </a:cubicBezTo>
                <a:cubicBezTo>
                  <a:pt x="1278695" y="322262"/>
                  <a:pt x="1297709" y="314036"/>
                  <a:pt x="1316182" y="304800"/>
                </a:cubicBezTo>
                <a:cubicBezTo>
                  <a:pt x="1330036" y="290946"/>
                  <a:pt x="1345202" y="278289"/>
                  <a:pt x="1357745" y="263237"/>
                </a:cubicBezTo>
                <a:cubicBezTo>
                  <a:pt x="1368405" y="250445"/>
                  <a:pt x="1373680" y="233447"/>
                  <a:pt x="1385454" y="221673"/>
                </a:cubicBezTo>
                <a:cubicBezTo>
                  <a:pt x="1397228" y="209899"/>
                  <a:pt x="1413163" y="203200"/>
                  <a:pt x="1427018" y="193964"/>
                </a:cubicBezTo>
                <a:cubicBezTo>
                  <a:pt x="1431862" y="179431"/>
                  <a:pt x="1449047" y="115721"/>
                  <a:pt x="1468582" y="110837"/>
                </a:cubicBezTo>
                <a:cubicBezTo>
                  <a:pt x="1495834" y="104024"/>
                  <a:pt x="1524000" y="120073"/>
                  <a:pt x="1551709" y="124691"/>
                </a:cubicBezTo>
                <a:cubicBezTo>
                  <a:pt x="1560945" y="138546"/>
                  <a:pt x="1568758" y="153463"/>
                  <a:pt x="1579418" y="166255"/>
                </a:cubicBezTo>
                <a:cubicBezTo>
                  <a:pt x="1612751" y="206255"/>
                  <a:pt x="1621681" y="208284"/>
                  <a:pt x="1662545" y="235528"/>
                </a:cubicBezTo>
                <a:cubicBezTo>
                  <a:pt x="1682936" y="233489"/>
                  <a:pt x="1798811" y="232175"/>
                  <a:pt x="1842654" y="207818"/>
                </a:cubicBezTo>
                <a:cubicBezTo>
                  <a:pt x="1871765" y="191645"/>
                  <a:pt x="1925782" y="152400"/>
                  <a:pt x="1925782" y="152400"/>
                </a:cubicBezTo>
                <a:cubicBezTo>
                  <a:pt x="1944255" y="166255"/>
                  <a:pt x="1964872" y="177636"/>
                  <a:pt x="1981200" y="193964"/>
                </a:cubicBezTo>
                <a:cubicBezTo>
                  <a:pt x="1997528" y="210292"/>
                  <a:pt x="1999672" y="249382"/>
                  <a:pt x="2022763" y="249382"/>
                </a:cubicBezTo>
                <a:cubicBezTo>
                  <a:pt x="2068247" y="249382"/>
                  <a:pt x="2105890" y="212437"/>
                  <a:pt x="2147454" y="193964"/>
                </a:cubicBezTo>
                <a:cubicBezTo>
                  <a:pt x="2190557" y="129309"/>
                  <a:pt x="2155151" y="170873"/>
                  <a:pt x="2216727" y="124691"/>
                </a:cubicBezTo>
                <a:cubicBezTo>
                  <a:pt x="2259360" y="92716"/>
                  <a:pt x="2283717" y="66619"/>
                  <a:pt x="2327563" y="41564"/>
                </a:cubicBezTo>
                <a:cubicBezTo>
                  <a:pt x="2375496" y="14174"/>
                  <a:pt x="2377918" y="15543"/>
                  <a:pt x="2424545" y="0"/>
                </a:cubicBezTo>
                <a:cubicBezTo>
                  <a:pt x="2447636" y="9236"/>
                  <a:pt x="2472728" y="14528"/>
                  <a:pt x="2493818" y="27709"/>
                </a:cubicBezTo>
                <a:cubicBezTo>
                  <a:pt x="2541199" y="57322"/>
                  <a:pt x="2529576" y="73132"/>
                  <a:pt x="2563091" y="110837"/>
                </a:cubicBezTo>
                <a:cubicBezTo>
                  <a:pt x="2589125" y="140125"/>
                  <a:pt x="2646218" y="193964"/>
                  <a:pt x="2646218" y="193964"/>
                </a:cubicBezTo>
                <a:cubicBezTo>
                  <a:pt x="2782298" y="159943"/>
                  <a:pt x="2615752" y="209197"/>
                  <a:pt x="2757054" y="138546"/>
                </a:cubicBezTo>
                <a:cubicBezTo>
                  <a:pt x="2774085" y="130031"/>
                  <a:pt x="2794408" y="130712"/>
                  <a:pt x="2812472" y="124691"/>
                </a:cubicBezTo>
                <a:cubicBezTo>
                  <a:pt x="2836065" y="116826"/>
                  <a:pt x="2858654" y="106218"/>
                  <a:pt x="2881745" y="96982"/>
                </a:cubicBezTo>
                <a:cubicBezTo>
                  <a:pt x="2909454" y="101600"/>
                  <a:pt x="2938222" y="101954"/>
                  <a:pt x="2964872" y="110837"/>
                </a:cubicBezTo>
                <a:cubicBezTo>
                  <a:pt x="2980669" y="116103"/>
                  <a:pt x="2989853" y="137039"/>
                  <a:pt x="3006436" y="138546"/>
                </a:cubicBezTo>
                <a:cubicBezTo>
                  <a:pt x="3043516" y="141917"/>
                  <a:pt x="3080327" y="129309"/>
                  <a:pt x="3117272" y="124691"/>
                </a:cubicBezTo>
                <a:cubicBezTo>
                  <a:pt x="3131127" y="115455"/>
                  <a:pt x="3143531" y="103541"/>
                  <a:pt x="3158836" y="96982"/>
                </a:cubicBezTo>
                <a:cubicBezTo>
                  <a:pt x="3176338" y="89481"/>
                  <a:pt x="3195945" y="88359"/>
                  <a:pt x="3214254" y="83128"/>
                </a:cubicBezTo>
                <a:cubicBezTo>
                  <a:pt x="3228296" y="79116"/>
                  <a:pt x="3242395" y="75026"/>
                  <a:pt x="3255818" y="69273"/>
                </a:cubicBezTo>
                <a:cubicBezTo>
                  <a:pt x="3375659" y="17912"/>
                  <a:pt x="3255325" y="60202"/>
                  <a:pt x="3352800" y="27709"/>
                </a:cubicBezTo>
                <a:cubicBezTo>
                  <a:pt x="3380509" y="32327"/>
                  <a:pt x="3409997" y="30760"/>
                  <a:pt x="3435927" y="41564"/>
                </a:cubicBezTo>
                <a:cubicBezTo>
                  <a:pt x="3558078" y="92460"/>
                  <a:pt x="3482138" y="82489"/>
                  <a:pt x="3560618" y="138546"/>
                </a:cubicBezTo>
                <a:cubicBezTo>
                  <a:pt x="3577424" y="150550"/>
                  <a:pt x="3597563" y="157019"/>
                  <a:pt x="3616036" y="166255"/>
                </a:cubicBezTo>
                <a:cubicBezTo>
                  <a:pt x="3634509" y="161637"/>
                  <a:pt x="3654922" y="161847"/>
                  <a:pt x="3671454" y="152400"/>
                </a:cubicBezTo>
                <a:cubicBezTo>
                  <a:pt x="3688466" y="142679"/>
                  <a:pt x="3698142" y="123588"/>
                  <a:pt x="3713018" y="110837"/>
                </a:cubicBezTo>
                <a:cubicBezTo>
                  <a:pt x="3730550" y="95810"/>
                  <a:pt x="3748388" y="80729"/>
                  <a:pt x="3768436" y="69273"/>
                </a:cubicBezTo>
                <a:cubicBezTo>
                  <a:pt x="3781116" y="62027"/>
                  <a:pt x="3796938" y="61949"/>
                  <a:pt x="3810000" y="55418"/>
                </a:cubicBezTo>
                <a:cubicBezTo>
                  <a:pt x="3824893" y="47971"/>
                  <a:pt x="3837709" y="36945"/>
                  <a:pt x="3851563" y="27709"/>
                </a:cubicBezTo>
                <a:cubicBezTo>
                  <a:pt x="3874654" y="32327"/>
                  <a:pt x="3898787" y="33296"/>
                  <a:pt x="3920836" y="41564"/>
                </a:cubicBezTo>
                <a:cubicBezTo>
                  <a:pt x="3936427" y="47411"/>
                  <a:pt x="3945806" y="67890"/>
                  <a:pt x="3962400" y="69273"/>
                </a:cubicBezTo>
                <a:cubicBezTo>
                  <a:pt x="4004075" y="72746"/>
                  <a:pt x="4045527" y="60036"/>
                  <a:pt x="4087091" y="55418"/>
                </a:cubicBezTo>
                <a:cubicBezTo>
                  <a:pt x="4128655" y="60036"/>
                  <a:pt x="4172480" y="54981"/>
                  <a:pt x="4211782" y="69273"/>
                </a:cubicBezTo>
                <a:cubicBezTo>
                  <a:pt x="4227431" y="74963"/>
                  <a:pt x="4227717" y="99063"/>
                  <a:pt x="4239491" y="110837"/>
                </a:cubicBezTo>
                <a:cubicBezTo>
                  <a:pt x="4266349" y="137695"/>
                  <a:pt x="4288812" y="141132"/>
                  <a:pt x="4322618" y="152400"/>
                </a:cubicBezTo>
                <a:cubicBezTo>
                  <a:pt x="4341091" y="147782"/>
                  <a:pt x="4359727" y="143777"/>
                  <a:pt x="4378036" y="138546"/>
                </a:cubicBezTo>
                <a:cubicBezTo>
                  <a:pt x="4392078" y="134534"/>
                  <a:pt x="4404996" y="124691"/>
                  <a:pt x="4419600" y="124691"/>
                </a:cubicBezTo>
                <a:cubicBezTo>
                  <a:pt x="4452256" y="124691"/>
                  <a:pt x="4484255" y="133928"/>
                  <a:pt x="4516582" y="138546"/>
                </a:cubicBezTo>
                <a:cubicBezTo>
                  <a:pt x="4525818" y="152400"/>
                  <a:pt x="4529834" y="171848"/>
                  <a:pt x="4544291" y="180109"/>
                </a:cubicBezTo>
                <a:cubicBezTo>
                  <a:pt x="4604103" y="214287"/>
                  <a:pt x="4627446" y="186397"/>
                  <a:pt x="4682836" y="166255"/>
                </a:cubicBezTo>
                <a:cubicBezTo>
                  <a:pt x="4710285" y="156273"/>
                  <a:pt x="4765963" y="138546"/>
                  <a:pt x="4765963" y="138546"/>
                </a:cubicBezTo>
                <a:cubicBezTo>
                  <a:pt x="4789054" y="143164"/>
                  <a:pt x="4813187" y="144132"/>
                  <a:pt x="4835236" y="152400"/>
                </a:cubicBezTo>
                <a:cubicBezTo>
                  <a:pt x="4850827" y="158247"/>
                  <a:pt x="4860149" y="180109"/>
                  <a:pt x="4876800" y="180109"/>
                </a:cubicBezTo>
                <a:cubicBezTo>
                  <a:pt x="4910421" y="180109"/>
                  <a:pt x="4940907" y="159444"/>
                  <a:pt x="4973782" y="152400"/>
                </a:cubicBezTo>
                <a:cubicBezTo>
                  <a:pt x="5005712" y="145558"/>
                  <a:pt x="5038635" y="144388"/>
                  <a:pt x="5070763" y="138546"/>
                </a:cubicBezTo>
                <a:cubicBezTo>
                  <a:pt x="5089497" y="135140"/>
                  <a:pt x="5107212" y="126341"/>
                  <a:pt x="5126182" y="124691"/>
                </a:cubicBezTo>
                <a:cubicBezTo>
                  <a:pt x="5213718" y="117079"/>
                  <a:pt x="5301673" y="115455"/>
                  <a:pt x="5389418" y="110837"/>
                </a:cubicBezTo>
                <a:cubicBezTo>
                  <a:pt x="5417127" y="101601"/>
                  <a:pt x="5447013" y="97313"/>
                  <a:pt x="5472545" y="83128"/>
                </a:cubicBezTo>
                <a:cubicBezTo>
                  <a:pt x="5603530" y="10359"/>
                  <a:pt x="5407438" y="62899"/>
                  <a:pt x="5583382" y="27709"/>
                </a:cubicBezTo>
                <a:cubicBezTo>
                  <a:pt x="5615709" y="32327"/>
                  <a:pt x="5651611" y="26082"/>
                  <a:pt x="5680363" y="41564"/>
                </a:cubicBezTo>
                <a:cubicBezTo>
                  <a:pt x="5714866" y="60142"/>
                  <a:pt x="5763491" y="124691"/>
                  <a:pt x="5763491" y="124691"/>
                </a:cubicBezTo>
                <a:cubicBezTo>
                  <a:pt x="5786582" y="120073"/>
                  <a:pt x="5810208" y="117603"/>
                  <a:pt x="5832763" y="110837"/>
                </a:cubicBezTo>
                <a:cubicBezTo>
                  <a:pt x="5856584" y="103691"/>
                  <a:pt x="5878750" y="91860"/>
                  <a:pt x="5902036" y="83128"/>
                </a:cubicBezTo>
                <a:cubicBezTo>
                  <a:pt x="5915710" y="78000"/>
                  <a:pt x="5929745" y="73891"/>
                  <a:pt x="5943600" y="69273"/>
                </a:cubicBezTo>
                <a:cubicBezTo>
                  <a:pt x="6048079" y="104101"/>
                  <a:pt x="5919286" y="57118"/>
                  <a:pt x="6026727" y="110837"/>
                </a:cubicBezTo>
                <a:cubicBezTo>
                  <a:pt x="6039789" y="117368"/>
                  <a:pt x="6054436" y="120073"/>
                  <a:pt x="6068291" y="124691"/>
                </a:cubicBezTo>
                <a:cubicBezTo>
                  <a:pt x="6151899" y="110757"/>
                  <a:pt x="6160494" y="100717"/>
                  <a:pt x="6248400" y="124691"/>
                </a:cubicBezTo>
                <a:cubicBezTo>
                  <a:pt x="6268325" y="130125"/>
                  <a:pt x="6285345" y="143164"/>
                  <a:pt x="6303818" y="152400"/>
                </a:cubicBezTo>
                <a:cubicBezTo>
                  <a:pt x="6355542" y="142056"/>
                  <a:pt x="6418519" y="121468"/>
                  <a:pt x="6470072" y="152400"/>
                </a:cubicBezTo>
                <a:cubicBezTo>
                  <a:pt x="6493163" y="166255"/>
                  <a:pt x="6495479" y="200130"/>
                  <a:pt x="6511636" y="221673"/>
                </a:cubicBezTo>
                <a:cubicBezTo>
                  <a:pt x="6523392" y="237348"/>
                  <a:pt x="6541812" y="247293"/>
                  <a:pt x="6553200" y="263237"/>
                </a:cubicBezTo>
                <a:cubicBezTo>
                  <a:pt x="6565204" y="280043"/>
                  <a:pt x="6567687" y="302789"/>
                  <a:pt x="6580909" y="318655"/>
                </a:cubicBezTo>
                <a:cubicBezTo>
                  <a:pt x="6591569" y="331447"/>
                  <a:pt x="6609470" y="335962"/>
                  <a:pt x="6622472" y="346364"/>
                </a:cubicBezTo>
                <a:cubicBezTo>
                  <a:pt x="6632672" y="354524"/>
                  <a:pt x="6640945" y="364837"/>
                  <a:pt x="6650182" y="374073"/>
                </a:cubicBezTo>
                <a:cubicBezTo>
                  <a:pt x="6654800" y="387928"/>
                  <a:pt x="6652817" y="406288"/>
                  <a:pt x="6664036" y="415637"/>
                </a:cubicBezTo>
                <a:cubicBezTo>
                  <a:pt x="6736734" y="476219"/>
                  <a:pt x="6758344" y="427172"/>
                  <a:pt x="6830291" y="387928"/>
                </a:cubicBezTo>
                <a:cubicBezTo>
                  <a:pt x="6848422" y="378038"/>
                  <a:pt x="6867236" y="369455"/>
                  <a:pt x="6885709" y="360218"/>
                </a:cubicBezTo>
                <a:lnTo>
                  <a:pt x="7148945" y="401782"/>
                </a:lnTo>
                <a:cubicBezTo>
                  <a:pt x="7239675" y="564341"/>
                  <a:pt x="7179211" y="773931"/>
                  <a:pt x="7218218" y="955964"/>
                </a:cubicBezTo>
                <a:cubicBezTo>
                  <a:pt x="7222545" y="976159"/>
                  <a:pt x="7254653" y="975537"/>
                  <a:pt x="7273636" y="983673"/>
                </a:cubicBezTo>
                <a:cubicBezTo>
                  <a:pt x="7416335" y="1044830"/>
                  <a:pt x="7186822" y="933339"/>
                  <a:pt x="7370618" y="1025237"/>
                </a:cubicBezTo>
                <a:cubicBezTo>
                  <a:pt x="7366000" y="1057564"/>
                  <a:pt x="7370276" y="1092490"/>
                  <a:pt x="7356763" y="1122218"/>
                </a:cubicBezTo>
                <a:cubicBezTo>
                  <a:pt x="7345953" y="1146001"/>
                  <a:pt x="7316529" y="1156379"/>
                  <a:pt x="7301345" y="1177637"/>
                </a:cubicBezTo>
                <a:cubicBezTo>
                  <a:pt x="7201096" y="1317987"/>
                  <a:pt x="7405418" y="1101273"/>
                  <a:pt x="7245927" y="1260764"/>
                </a:cubicBezTo>
                <a:cubicBezTo>
                  <a:pt x="7273078" y="1355792"/>
                  <a:pt x="7301683" y="1431415"/>
                  <a:pt x="7287491" y="1537855"/>
                </a:cubicBezTo>
                <a:cubicBezTo>
                  <a:pt x="7285290" y="1554360"/>
                  <a:pt x="7259782" y="1556328"/>
                  <a:pt x="7245927" y="1565564"/>
                </a:cubicBezTo>
                <a:cubicBezTo>
                  <a:pt x="7241309" y="1551709"/>
                  <a:pt x="7236084" y="1538042"/>
                  <a:pt x="7232072" y="1524000"/>
                </a:cubicBezTo>
                <a:cubicBezTo>
                  <a:pt x="7226841" y="1505691"/>
                  <a:pt x="7236282" y="1474603"/>
                  <a:pt x="7218218" y="1468582"/>
                </a:cubicBezTo>
                <a:cubicBezTo>
                  <a:pt x="7202421" y="1463317"/>
                  <a:pt x="7199745" y="1496291"/>
                  <a:pt x="7190509" y="1510146"/>
                </a:cubicBezTo>
                <a:cubicBezTo>
                  <a:pt x="7185891" y="1616364"/>
                  <a:pt x="7184229" y="1722752"/>
                  <a:pt x="7176654" y="1828800"/>
                </a:cubicBezTo>
                <a:cubicBezTo>
                  <a:pt x="7174976" y="1852288"/>
                  <a:pt x="7162800" y="1874525"/>
                  <a:pt x="7162800" y="1898073"/>
                </a:cubicBezTo>
                <a:cubicBezTo>
                  <a:pt x="7162800" y="2035912"/>
                  <a:pt x="7166892" y="2039137"/>
                  <a:pt x="7190509" y="2133600"/>
                </a:cubicBezTo>
                <a:cubicBezTo>
                  <a:pt x="7172036" y="2142836"/>
                  <a:pt x="7155725" y="2160412"/>
                  <a:pt x="7135091" y="2161309"/>
                </a:cubicBezTo>
                <a:cubicBezTo>
                  <a:pt x="7047307" y="2165126"/>
                  <a:pt x="6958915" y="2159327"/>
                  <a:pt x="6871854" y="2147455"/>
                </a:cubicBezTo>
                <a:cubicBezTo>
                  <a:pt x="6855356" y="2145205"/>
                  <a:pt x="6844411" y="2128571"/>
                  <a:pt x="6830291" y="2119746"/>
                </a:cubicBezTo>
                <a:cubicBezTo>
                  <a:pt x="6738478" y="2062362"/>
                  <a:pt x="6784235" y="2101399"/>
                  <a:pt x="6719454" y="2036618"/>
                </a:cubicBezTo>
                <a:cubicBezTo>
                  <a:pt x="6714836" y="2059709"/>
                  <a:pt x="6705600" y="2082343"/>
                  <a:pt x="6705600" y="2105891"/>
                </a:cubicBezTo>
                <a:cubicBezTo>
                  <a:pt x="6705600" y="2209123"/>
                  <a:pt x="6721994" y="2222655"/>
                  <a:pt x="6761018" y="2313709"/>
                </a:cubicBezTo>
                <a:cubicBezTo>
                  <a:pt x="6766288" y="2340061"/>
                  <a:pt x="6774525" y="2396142"/>
                  <a:pt x="6788727" y="2424546"/>
                </a:cubicBezTo>
                <a:cubicBezTo>
                  <a:pt x="6796174" y="2439439"/>
                  <a:pt x="6807200" y="2452255"/>
                  <a:pt x="6816436" y="2466109"/>
                </a:cubicBezTo>
                <a:cubicBezTo>
                  <a:pt x="6807200" y="2503055"/>
                  <a:pt x="6821383" y="2557352"/>
                  <a:pt x="6788727" y="2576946"/>
                </a:cubicBezTo>
                <a:cubicBezTo>
                  <a:pt x="6756072" y="2596539"/>
                  <a:pt x="6713435" y="2562908"/>
                  <a:pt x="6677891" y="2549237"/>
                </a:cubicBezTo>
                <a:cubicBezTo>
                  <a:pt x="6652757" y="2539570"/>
                  <a:pt x="6631552" y="2521786"/>
                  <a:pt x="6608618" y="2507673"/>
                </a:cubicBezTo>
                <a:cubicBezTo>
                  <a:pt x="6571513" y="2484839"/>
                  <a:pt x="6534033" y="2462567"/>
                  <a:pt x="6497782" y="2438400"/>
                </a:cubicBezTo>
                <a:cubicBezTo>
                  <a:pt x="6483927" y="2429164"/>
                  <a:pt x="6471111" y="2418137"/>
                  <a:pt x="6456218" y="2410691"/>
                </a:cubicBezTo>
                <a:cubicBezTo>
                  <a:pt x="6443156" y="2404160"/>
                  <a:pt x="6428509" y="2401455"/>
                  <a:pt x="6414654" y="2396837"/>
                </a:cubicBezTo>
                <a:cubicBezTo>
                  <a:pt x="6400800" y="2415310"/>
                  <a:pt x="6385329" y="2432674"/>
                  <a:pt x="6373091" y="2452255"/>
                </a:cubicBezTo>
                <a:cubicBezTo>
                  <a:pt x="6362145" y="2469769"/>
                  <a:pt x="6356838" y="2490489"/>
                  <a:pt x="6345382" y="2507673"/>
                </a:cubicBezTo>
                <a:cubicBezTo>
                  <a:pt x="6338136" y="2518541"/>
                  <a:pt x="6326173" y="2525464"/>
                  <a:pt x="6317672" y="2535382"/>
                </a:cubicBezTo>
                <a:cubicBezTo>
                  <a:pt x="6298427" y="2557834"/>
                  <a:pt x="6284508" y="2585182"/>
                  <a:pt x="6262254" y="2604655"/>
                </a:cubicBezTo>
                <a:cubicBezTo>
                  <a:pt x="6246711" y="2618255"/>
                  <a:pt x="6224546" y="2621738"/>
                  <a:pt x="6206836" y="2632364"/>
                </a:cubicBezTo>
                <a:cubicBezTo>
                  <a:pt x="6178280" y="2649498"/>
                  <a:pt x="6154318" y="2674664"/>
                  <a:pt x="6123709" y="2687782"/>
                </a:cubicBezTo>
                <a:cubicBezTo>
                  <a:pt x="6088705" y="2702783"/>
                  <a:pt x="6049818" y="2706255"/>
                  <a:pt x="6012872" y="2715491"/>
                </a:cubicBezTo>
                <a:lnTo>
                  <a:pt x="5957454" y="2729346"/>
                </a:lnTo>
                <a:cubicBezTo>
                  <a:pt x="5934363" y="2724728"/>
                  <a:pt x="5904833" y="2732142"/>
                  <a:pt x="5888182" y="2715491"/>
                </a:cubicBezTo>
                <a:cubicBezTo>
                  <a:pt x="5871531" y="2698840"/>
                  <a:pt x="5882595" y="2668267"/>
                  <a:pt x="5874327" y="2646218"/>
                </a:cubicBezTo>
                <a:cubicBezTo>
                  <a:pt x="5868480" y="2630627"/>
                  <a:pt x="5855854" y="2618509"/>
                  <a:pt x="5846618" y="2604655"/>
                </a:cubicBezTo>
                <a:cubicBezTo>
                  <a:pt x="5823109" y="2608573"/>
                  <a:pt x="5737600" y="2620553"/>
                  <a:pt x="5708072" y="2632364"/>
                </a:cubicBezTo>
                <a:cubicBezTo>
                  <a:pt x="5679308" y="2643870"/>
                  <a:pt x="5653255" y="2661346"/>
                  <a:pt x="5624945" y="2673928"/>
                </a:cubicBezTo>
                <a:cubicBezTo>
                  <a:pt x="5611600" y="2679859"/>
                  <a:pt x="5597236" y="2683164"/>
                  <a:pt x="5583382" y="2687782"/>
                </a:cubicBezTo>
                <a:cubicBezTo>
                  <a:pt x="5459824" y="2440669"/>
                  <a:pt x="5660574" y="2869219"/>
                  <a:pt x="5527963" y="2382982"/>
                </a:cubicBezTo>
                <a:cubicBezTo>
                  <a:pt x="5521419" y="2358989"/>
                  <a:pt x="5512332" y="2430515"/>
                  <a:pt x="5500254" y="2452255"/>
                </a:cubicBezTo>
                <a:cubicBezTo>
                  <a:pt x="5480020" y="2488677"/>
                  <a:pt x="5398921" y="2576785"/>
                  <a:pt x="5375563" y="2590800"/>
                </a:cubicBezTo>
                <a:cubicBezTo>
                  <a:pt x="5352472" y="2604655"/>
                  <a:pt x="5329009" y="2617907"/>
                  <a:pt x="5306291" y="2632364"/>
                </a:cubicBezTo>
                <a:cubicBezTo>
                  <a:pt x="5278195" y="2650243"/>
                  <a:pt x="5252950" y="2672889"/>
                  <a:pt x="5223163" y="2687782"/>
                </a:cubicBezTo>
                <a:cubicBezTo>
                  <a:pt x="5197039" y="2700844"/>
                  <a:pt x="5167155" y="2704643"/>
                  <a:pt x="5140036" y="2715491"/>
                </a:cubicBezTo>
                <a:cubicBezTo>
                  <a:pt x="5120860" y="2723161"/>
                  <a:pt x="5104400" y="2737265"/>
                  <a:pt x="5084618" y="2743200"/>
                </a:cubicBezTo>
                <a:cubicBezTo>
                  <a:pt x="5019639" y="2762694"/>
                  <a:pt x="4815417" y="2769459"/>
                  <a:pt x="4793672" y="2770909"/>
                </a:cubicBezTo>
                <a:cubicBezTo>
                  <a:pt x="4668981" y="2766291"/>
                  <a:pt x="4543864" y="2768352"/>
                  <a:pt x="4419600" y="2757055"/>
                </a:cubicBezTo>
                <a:cubicBezTo>
                  <a:pt x="4315905" y="2747628"/>
                  <a:pt x="4358780" y="2726645"/>
                  <a:pt x="4281054" y="2687782"/>
                </a:cubicBezTo>
                <a:cubicBezTo>
                  <a:pt x="4264023" y="2679267"/>
                  <a:pt x="4244109" y="2678546"/>
                  <a:pt x="4225636" y="2673928"/>
                </a:cubicBezTo>
                <a:cubicBezTo>
                  <a:pt x="4211781" y="2664691"/>
                  <a:pt x="4200723" y="2646218"/>
                  <a:pt x="4184072" y="2646218"/>
                </a:cubicBezTo>
                <a:cubicBezTo>
                  <a:pt x="4170912" y="2646218"/>
                  <a:pt x="4130054" y="2713391"/>
                  <a:pt x="4128654" y="2715491"/>
                </a:cubicBezTo>
                <a:cubicBezTo>
                  <a:pt x="4092769" y="2823153"/>
                  <a:pt x="4149843" y="2697970"/>
                  <a:pt x="4059382" y="2743200"/>
                </a:cubicBezTo>
                <a:cubicBezTo>
                  <a:pt x="4006484" y="2769649"/>
                  <a:pt x="3973734" y="2827588"/>
                  <a:pt x="3920836" y="2854037"/>
                </a:cubicBezTo>
                <a:lnTo>
                  <a:pt x="3865418" y="2881746"/>
                </a:lnTo>
                <a:cubicBezTo>
                  <a:pt x="3837709" y="2872510"/>
                  <a:pt x="3806593" y="2870239"/>
                  <a:pt x="3782291" y="2854037"/>
                </a:cubicBezTo>
                <a:cubicBezTo>
                  <a:pt x="3749686" y="2832300"/>
                  <a:pt x="3734213" y="2788434"/>
                  <a:pt x="3699163" y="2770909"/>
                </a:cubicBezTo>
                <a:cubicBezTo>
                  <a:pt x="3680690" y="2761673"/>
                  <a:pt x="3661455" y="2753826"/>
                  <a:pt x="3643745" y="2743200"/>
                </a:cubicBezTo>
                <a:cubicBezTo>
                  <a:pt x="3617244" y="2727300"/>
                  <a:pt x="3534674" y="2671482"/>
                  <a:pt x="3505200" y="2646218"/>
                </a:cubicBezTo>
                <a:cubicBezTo>
                  <a:pt x="3490324" y="2633467"/>
                  <a:pt x="3477491" y="2618509"/>
                  <a:pt x="3463636" y="2604655"/>
                </a:cubicBezTo>
                <a:cubicBezTo>
                  <a:pt x="3342730" y="2628835"/>
                  <a:pt x="3408820" y="2599921"/>
                  <a:pt x="3297382" y="2743200"/>
                </a:cubicBezTo>
                <a:lnTo>
                  <a:pt x="3297382" y="2743200"/>
                </a:lnTo>
                <a:cubicBezTo>
                  <a:pt x="3219693" y="2769097"/>
                  <a:pt x="3269979" y="2753515"/>
                  <a:pt x="3144982" y="2784764"/>
                </a:cubicBezTo>
                <a:lnTo>
                  <a:pt x="3089563" y="2798618"/>
                </a:lnTo>
                <a:cubicBezTo>
                  <a:pt x="2964872" y="2794000"/>
                  <a:pt x="2840008" y="2792797"/>
                  <a:pt x="2715491" y="2784764"/>
                </a:cubicBezTo>
                <a:cubicBezTo>
                  <a:pt x="2696489" y="2783538"/>
                  <a:pt x="2677574" y="2778410"/>
                  <a:pt x="2660072" y="2770909"/>
                </a:cubicBezTo>
                <a:cubicBezTo>
                  <a:pt x="2644767" y="2764350"/>
                  <a:pt x="2632966" y="2751461"/>
                  <a:pt x="2618509" y="2743200"/>
                </a:cubicBezTo>
                <a:cubicBezTo>
                  <a:pt x="2600577" y="2732953"/>
                  <a:pt x="2581564" y="2724727"/>
                  <a:pt x="2563091" y="2715491"/>
                </a:cubicBezTo>
                <a:cubicBezTo>
                  <a:pt x="2549236" y="2724727"/>
                  <a:pt x="2533301" y="2731426"/>
                  <a:pt x="2521527" y="2743200"/>
                </a:cubicBezTo>
                <a:cubicBezTo>
                  <a:pt x="2488804" y="2775923"/>
                  <a:pt x="2493274" y="2802152"/>
                  <a:pt x="2466109" y="2840182"/>
                </a:cubicBezTo>
                <a:cubicBezTo>
                  <a:pt x="2454721" y="2856126"/>
                  <a:pt x="2438400" y="2867891"/>
                  <a:pt x="2424545" y="2881746"/>
                </a:cubicBezTo>
                <a:cubicBezTo>
                  <a:pt x="2419927" y="2867891"/>
                  <a:pt x="2414233" y="2854350"/>
                  <a:pt x="2410691" y="2840182"/>
                </a:cubicBezTo>
                <a:cubicBezTo>
                  <a:pt x="2404980" y="2817337"/>
                  <a:pt x="2405104" y="2792958"/>
                  <a:pt x="2396836" y="2770909"/>
                </a:cubicBezTo>
                <a:cubicBezTo>
                  <a:pt x="2390989" y="2755318"/>
                  <a:pt x="2376574" y="2744239"/>
                  <a:pt x="2369127" y="2729346"/>
                </a:cubicBezTo>
                <a:cubicBezTo>
                  <a:pt x="2362596" y="2716284"/>
                  <a:pt x="2359890" y="2701637"/>
                  <a:pt x="2355272" y="2687782"/>
                </a:cubicBezTo>
                <a:cubicBezTo>
                  <a:pt x="2341418" y="2697018"/>
                  <a:pt x="2326501" y="2704831"/>
                  <a:pt x="2313709" y="2715491"/>
                </a:cubicBezTo>
                <a:cubicBezTo>
                  <a:pt x="2298657" y="2728034"/>
                  <a:pt x="2291472" y="2753834"/>
                  <a:pt x="2272145" y="2757055"/>
                </a:cubicBezTo>
                <a:cubicBezTo>
                  <a:pt x="2230895" y="2763930"/>
                  <a:pt x="2189018" y="2747818"/>
                  <a:pt x="2147454" y="2743200"/>
                </a:cubicBezTo>
                <a:cubicBezTo>
                  <a:pt x="2101045" y="2708394"/>
                  <a:pt x="2076206" y="2686795"/>
                  <a:pt x="2022763" y="2660073"/>
                </a:cubicBezTo>
                <a:cubicBezTo>
                  <a:pt x="2009701" y="2653542"/>
                  <a:pt x="1994874" y="2651346"/>
                  <a:pt x="1981200" y="2646218"/>
                </a:cubicBezTo>
                <a:cubicBezTo>
                  <a:pt x="1957914" y="2637486"/>
                  <a:pt x="1935018" y="2627745"/>
                  <a:pt x="1911927" y="2618509"/>
                </a:cubicBezTo>
                <a:cubicBezTo>
                  <a:pt x="1893454" y="2623127"/>
                  <a:pt x="1873041" y="2622917"/>
                  <a:pt x="1856509" y="2632364"/>
                </a:cubicBezTo>
                <a:cubicBezTo>
                  <a:pt x="1839497" y="2642085"/>
                  <a:pt x="1830889" y="2662540"/>
                  <a:pt x="1814945" y="2673928"/>
                </a:cubicBezTo>
                <a:cubicBezTo>
                  <a:pt x="1798139" y="2685932"/>
                  <a:pt x="1778000" y="2692401"/>
                  <a:pt x="1759527" y="2701637"/>
                </a:cubicBezTo>
                <a:cubicBezTo>
                  <a:pt x="1671782" y="2697019"/>
                  <a:pt x="1582740" y="2703500"/>
                  <a:pt x="1496291" y="2687782"/>
                </a:cubicBezTo>
                <a:cubicBezTo>
                  <a:pt x="1477014" y="2684277"/>
                  <a:pt x="1471739" y="2655939"/>
                  <a:pt x="1454727" y="2646218"/>
                </a:cubicBezTo>
                <a:cubicBezTo>
                  <a:pt x="1438195" y="2636771"/>
                  <a:pt x="1417782" y="2636982"/>
                  <a:pt x="1399309" y="2632364"/>
                </a:cubicBezTo>
                <a:cubicBezTo>
                  <a:pt x="1322336" y="2658021"/>
                  <a:pt x="1384043" y="2632130"/>
                  <a:pt x="1288472" y="2701637"/>
                </a:cubicBezTo>
                <a:cubicBezTo>
                  <a:pt x="1261539" y="2721224"/>
                  <a:pt x="1205345" y="2757055"/>
                  <a:pt x="1205345" y="2757055"/>
                </a:cubicBezTo>
                <a:cubicBezTo>
                  <a:pt x="1200727" y="2743200"/>
                  <a:pt x="1195503" y="2729533"/>
                  <a:pt x="1191491" y="2715491"/>
                </a:cubicBezTo>
                <a:cubicBezTo>
                  <a:pt x="1172661" y="2649587"/>
                  <a:pt x="1178569" y="2633919"/>
                  <a:pt x="1136072" y="2563091"/>
                </a:cubicBezTo>
                <a:cubicBezTo>
                  <a:pt x="1125991" y="2546290"/>
                  <a:pt x="1105745" y="2537579"/>
                  <a:pt x="1094509" y="2521528"/>
                </a:cubicBezTo>
                <a:cubicBezTo>
                  <a:pt x="1073157" y="2491025"/>
                  <a:pt x="1058247" y="2456473"/>
                  <a:pt x="1039091" y="2424546"/>
                </a:cubicBezTo>
                <a:cubicBezTo>
                  <a:pt x="1030524" y="2410268"/>
                  <a:pt x="1018829" y="2397875"/>
                  <a:pt x="1011382" y="2382982"/>
                </a:cubicBezTo>
                <a:cubicBezTo>
                  <a:pt x="1000260" y="2360738"/>
                  <a:pt x="994794" y="2335953"/>
                  <a:pt x="983672" y="2313709"/>
                </a:cubicBezTo>
                <a:cubicBezTo>
                  <a:pt x="958226" y="2262818"/>
                  <a:pt x="941450" y="2264451"/>
                  <a:pt x="900545" y="2216728"/>
                </a:cubicBezTo>
                <a:cubicBezTo>
                  <a:pt x="889709" y="2204085"/>
                  <a:pt x="884610" y="2186938"/>
                  <a:pt x="872836" y="2175164"/>
                </a:cubicBezTo>
                <a:cubicBezTo>
                  <a:pt x="840944" y="2143272"/>
                  <a:pt x="818248" y="2144199"/>
                  <a:pt x="775854" y="2133600"/>
                </a:cubicBezTo>
                <a:cubicBezTo>
                  <a:pt x="766618" y="2147455"/>
                  <a:pt x="755592" y="2160271"/>
                  <a:pt x="748145" y="2175164"/>
                </a:cubicBezTo>
                <a:cubicBezTo>
                  <a:pt x="737023" y="2197408"/>
                  <a:pt x="731558" y="2222193"/>
                  <a:pt x="720436" y="2244437"/>
                </a:cubicBezTo>
                <a:cubicBezTo>
                  <a:pt x="708959" y="2267390"/>
                  <a:pt x="672611" y="2315308"/>
                  <a:pt x="651163" y="2327564"/>
                </a:cubicBezTo>
                <a:cubicBezTo>
                  <a:pt x="634631" y="2337011"/>
                  <a:pt x="614218" y="2336800"/>
                  <a:pt x="595745" y="2341418"/>
                </a:cubicBezTo>
                <a:cubicBezTo>
                  <a:pt x="548974" y="2329726"/>
                  <a:pt x="515200" y="2323934"/>
                  <a:pt x="471054" y="2299855"/>
                </a:cubicBezTo>
                <a:cubicBezTo>
                  <a:pt x="441818" y="2283908"/>
                  <a:pt x="415636" y="2262910"/>
                  <a:pt x="387927" y="2244437"/>
                </a:cubicBezTo>
                <a:cubicBezTo>
                  <a:pt x="378691" y="2230582"/>
                  <a:pt x="371992" y="2214647"/>
                  <a:pt x="360218" y="2202873"/>
                </a:cubicBezTo>
                <a:cubicBezTo>
                  <a:pt x="316285" y="2158939"/>
                  <a:pt x="292442" y="2156366"/>
                  <a:pt x="235527" y="2133600"/>
                </a:cubicBezTo>
                <a:cubicBezTo>
                  <a:pt x="217054" y="2115127"/>
                  <a:pt x="201367" y="2093366"/>
                  <a:pt x="180109" y="2078182"/>
                </a:cubicBezTo>
                <a:cubicBezTo>
                  <a:pt x="168225" y="2069694"/>
                  <a:pt x="150228" y="2073090"/>
                  <a:pt x="138545" y="2064328"/>
                </a:cubicBezTo>
                <a:cubicBezTo>
                  <a:pt x="112420" y="2044735"/>
                  <a:pt x="96443" y="2013169"/>
                  <a:pt x="69272" y="1995055"/>
                </a:cubicBezTo>
                <a:lnTo>
                  <a:pt x="27709" y="1967346"/>
                </a:lnTo>
                <a:cubicBezTo>
                  <a:pt x="23091" y="1916546"/>
                  <a:pt x="21068" y="1865443"/>
                  <a:pt x="13854" y="1814946"/>
                </a:cubicBezTo>
                <a:cubicBezTo>
                  <a:pt x="11789" y="1800489"/>
                  <a:pt x="0" y="1787986"/>
                  <a:pt x="0" y="1773382"/>
                </a:cubicBezTo>
                <a:cubicBezTo>
                  <a:pt x="0" y="1747463"/>
                  <a:pt x="21175" y="1702537"/>
                  <a:pt x="27709" y="1676400"/>
                </a:cubicBezTo>
                <a:cubicBezTo>
                  <a:pt x="38036" y="1635094"/>
                  <a:pt x="46182" y="1593273"/>
                  <a:pt x="55418" y="1551709"/>
                </a:cubicBezTo>
                <a:cubicBezTo>
                  <a:pt x="78509" y="1556327"/>
                  <a:pt x="102351" y="1558117"/>
                  <a:pt x="124691" y="1565564"/>
                </a:cubicBezTo>
                <a:cubicBezTo>
                  <a:pt x="144284" y="1572095"/>
                  <a:pt x="159508" y="1591802"/>
                  <a:pt x="180109" y="1593273"/>
                </a:cubicBezTo>
                <a:cubicBezTo>
                  <a:pt x="226403" y="1596580"/>
                  <a:pt x="272472" y="1584036"/>
                  <a:pt x="318654" y="1579418"/>
                </a:cubicBezTo>
                <a:cubicBezTo>
                  <a:pt x="314036" y="1542473"/>
                  <a:pt x="313830" y="1504703"/>
                  <a:pt x="304800" y="1468582"/>
                </a:cubicBezTo>
                <a:cubicBezTo>
                  <a:pt x="299791" y="1448546"/>
                  <a:pt x="285227" y="1432147"/>
                  <a:pt x="277091" y="1413164"/>
                </a:cubicBezTo>
                <a:cubicBezTo>
                  <a:pt x="271338" y="1399741"/>
                  <a:pt x="271337" y="1383751"/>
                  <a:pt x="263236" y="1371600"/>
                </a:cubicBezTo>
                <a:cubicBezTo>
                  <a:pt x="252368" y="1355298"/>
                  <a:pt x="234215" y="1345089"/>
                  <a:pt x="221672" y="1330037"/>
                </a:cubicBezTo>
                <a:cubicBezTo>
                  <a:pt x="163943" y="1260762"/>
                  <a:pt x="228601" y="1311566"/>
                  <a:pt x="152400" y="1260764"/>
                </a:cubicBezTo>
                <a:cubicBezTo>
                  <a:pt x="143164" y="1246909"/>
                  <a:pt x="110836" y="1228436"/>
                  <a:pt x="124691" y="1219200"/>
                </a:cubicBezTo>
                <a:cubicBezTo>
                  <a:pt x="168503" y="1189992"/>
                  <a:pt x="227138" y="1194288"/>
                  <a:pt x="277091" y="1177637"/>
                </a:cubicBezTo>
                <a:cubicBezTo>
                  <a:pt x="296684" y="1171106"/>
                  <a:pt x="314036" y="1159164"/>
                  <a:pt x="332509" y="1149928"/>
                </a:cubicBezTo>
                <a:cubicBezTo>
                  <a:pt x="406656" y="1075778"/>
                  <a:pt x="304042" y="1184237"/>
                  <a:pt x="387927" y="1066800"/>
                </a:cubicBezTo>
                <a:cubicBezTo>
                  <a:pt x="399315" y="1050856"/>
                  <a:pt x="415636" y="1039091"/>
                  <a:pt x="429491" y="1025237"/>
                </a:cubicBezTo>
                <a:cubicBezTo>
                  <a:pt x="420255" y="1006764"/>
                  <a:pt x="415004" y="985684"/>
                  <a:pt x="401782" y="969818"/>
                </a:cubicBezTo>
                <a:cubicBezTo>
                  <a:pt x="391122" y="957026"/>
                  <a:pt x="373539" y="952100"/>
                  <a:pt x="360218" y="942109"/>
                </a:cubicBezTo>
                <a:cubicBezTo>
                  <a:pt x="318094" y="910516"/>
                  <a:pt x="272759" y="882362"/>
                  <a:pt x="235527" y="845128"/>
                </a:cubicBezTo>
                <a:cubicBezTo>
                  <a:pt x="197492" y="807091"/>
                  <a:pt x="220210" y="821549"/>
                  <a:pt x="166254" y="803564"/>
                </a:cubicBezTo>
                <a:cubicBezTo>
                  <a:pt x="317545" y="702705"/>
                  <a:pt x="84305" y="851466"/>
                  <a:pt x="263236" y="762000"/>
                </a:cubicBezTo>
                <a:cubicBezTo>
                  <a:pt x="283889" y="751674"/>
                  <a:pt x="300181" y="734291"/>
                  <a:pt x="318654" y="720437"/>
                </a:cubicBezTo>
                <a:cubicBezTo>
                  <a:pt x="327890" y="706582"/>
                  <a:pt x="338916" y="693766"/>
                  <a:pt x="346363" y="678873"/>
                </a:cubicBezTo>
                <a:cubicBezTo>
                  <a:pt x="369685" y="632229"/>
                  <a:pt x="364206" y="593855"/>
                  <a:pt x="346363" y="540328"/>
                </a:cubicBezTo>
                <a:cubicBezTo>
                  <a:pt x="342232" y="527936"/>
                  <a:pt x="327890" y="521855"/>
                  <a:pt x="318654" y="512618"/>
                </a:cubicBezTo>
                <a:cubicBezTo>
                  <a:pt x="281711" y="401785"/>
                  <a:pt x="337126" y="531090"/>
                  <a:pt x="263236" y="457200"/>
                </a:cubicBezTo>
                <a:cubicBezTo>
                  <a:pt x="252910" y="446874"/>
                  <a:pt x="255913" y="428699"/>
                  <a:pt x="249382" y="415637"/>
                </a:cubicBezTo>
                <a:cubicBezTo>
                  <a:pt x="246461" y="409795"/>
                  <a:pt x="240145" y="406400"/>
                  <a:pt x="235527" y="401782"/>
                </a:cubicBezTo>
                <a:lnTo>
                  <a:pt x="235527" y="401782"/>
                </a:lnTo>
                <a:lnTo>
                  <a:pt x="235527" y="401782"/>
                </a:lnTo>
              </a:path>
            </a:pathLst>
          </a:custGeom>
          <a:solidFill>
            <a:srgbClr val="E8F7FC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ব্যাগের</a:t>
            </a:r>
            <a:r>
              <a:rPr lang="en-US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ভেতরে</a:t>
            </a:r>
            <a:r>
              <a:rPr lang="en-US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ঘটছে</a:t>
            </a:r>
            <a:r>
              <a:rPr lang="en-US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en-US" sz="2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কেন</a:t>
            </a:r>
            <a:r>
              <a:rPr lang="en-US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ঘটছে</a:t>
            </a:r>
            <a:r>
              <a:rPr lang="en-US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sz="2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28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অনুমান</a:t>
            </a:r>
            <a:r>
              <a:rPr lang="en-US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পারি</a:t>
            </a:r>
            <a:r>
              <a:rPr lang="en-US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বায়ুতে</a:t>
            </a:r>
            <a:r>
              <a:rPr lang="en-US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sz="2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sz="28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50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6F3CBE26-D7CF-4FED-BD97-C525F4184A72}"/>
              </a:ext>
            </a:extLst>
          </p:cNvPr>
          <p:cNvSpPr/>
          <p:nvPr/>
        </p:nvSpPr>
        <p:spPr>
          <a:xfrm>
            <a:off x="242170" y="112734"/>
            <a:ext cx="11949830" cy="6601217"/>
          </a:xfrm>
          <a:prstGeom prst="frame">
            <a:avLst>
              <a:gd name="adj1" fmla="val 2272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651164" y="623455"/>
            <a:ext cx="11194471" cy="5527963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51165" y="623455"/>
            <a:ext cx="10834254" cy="5029200"/>
          </a:xfrm>
          <a:custGeom>
            <a:avLst/>
            <a:gdLst>
              <a:gd name="connsiteX0" fmla="*/ 221672 w 7370618"/>
              <a:gd name="connsiteY0" fmla="*/ 471055 h 2881746"/>
              <a:gd name="connsiteX1" fmla="*/ 221672 w 7370618"/>
              <a:gd name="connsiteY1" fmla="*/ 471055 h 2881746"/>
              <a:gd name="connsiteX2" fmla="*/ 332509 w 7370618"/>
              <a:gd name="connsiteY2" fmla="*/ 332509 h 2881746"/>
              <a:gd name="connsiteX3" fmla="*/ 387927 w 7370618"/>
              <a:gd name="connsiteY3" fmla="*/ 318655 h 2881746"/>
              <a:gd name="connsiteX4" fmla="*/ 429491 w 7370618"/>
              <a:gd name="connsiteY4" fmla="*/ 290946 h 2881746"/>
              <a:gd name="connsiteX5" fmla="*/ 540327 w 7370618"/>
              <a:gd name="connsiteY5" fmla="*/ 263237 h 2881746"/>
              <a:gd name="connsiteX6" fmla="*/ 651163 w 7370618"/>
              <a:gd name="connsiteY6" fmla="*/ 290946 h 2881746"/>
              <a:gd name="connsiteX7" fmla="*/ 665018 w 7370618"/>
              <a:gd name="connsiteY7" fmla="*/ 332509 h 2881746"/>
              <a:gd name="connsiteX8" fmla="*/ 692727 w 7370618"/>
              <a:gd name="connsiteY8" fmla="*/ 374073 h 2881746"/>
              <a:gd name="connsiteX9" fmla="*/ 706582 w 7370618"/>
              <a:gd name="connsiteY9" fmla="*/ 415637 h 2881746"/>
              <a:gd name="connsiteX10" fmla="*/ 748145 w 7370618"/>
              <a:gd name="connsiteY10" fmla="*/ 429491 h 2881746"/>
              <a:gd name="connsiteX11" fmla="*/ 983672 w 7370618"/>
              <a:gd name="connsiteY11" fmla="*/ 415637 h 2881746"/>
              <a:gd name="connsiteX12" fmla="*/ 1052945 w 7370618"/>
              <a:gd name="connsiteY12" fmla="*/ 401782 h 2881746"/>
              <a:gd name="connsiteX13" fmla="*/ 1163782 w 7370618"/>
              <a:gd name="connsiteY13" fmla="*/ 387928 h 2881746"/>
              <a:gd name="connsiteX14" fmla="*/ 1260763 w 7370618"/>
              <a:gd name="connsiteY14" fmla="*/ 332509 h 2881746"/>
              <a:gd name="connsiteX15" fmla="*/ 1316182 w 7370618"/>
              <a:gd name="connsiteY15" fmla="*/ 304800 h 2881746"/>
              <a:gd name="connsiteX16" fmla="*/ 1357745 w 7370618"/>
              <a:gd name="connsiteY16" fmla="*/ 263237 h 2881746"/>
              <a:gd name="connsiteX17" fmla="*/ 1385454 w 7370618"/>
              <a:gd name="connsiteY17" fmla="*/ 221673 h 2881746"/>
              <a:gd name="connsiteX18" fmla="*/ 1427018 w 7370618"/>
              <a:gd name="connsiteY18" fmla="*/ 193964 h 2881746"/>
              <a:gd name="connsiteX19" fmla="*/ 1468582 w 7370618"/>
              <a:gd name="connsiteY19" fmla="*/ 110837 h 2881746"/>
              <a:gd name="connsiteX20" fmla="*/ 1551709 w 7370618"/>
              <a:gd name="connsiteY20" fmla="*/ 124691 h 2881746"/>
              <a:gd name="connsiteX21" fmla="*/ 1579418 w 7370618"/>
              <a:gd name="connsiteY21" fmla="*/ 166255 h 2881746"/>
              <a:gd name="connsiteX22" fmla="*/ 1662545 w 7370618"/>
              <a:gd name="connsiteY22" fmla="*/ 235528 h 2881746"/>
              <a:gd name="connsiteX23" fmla="*/ 1842654 w 7370618"/>
              <a:gd name="connsiteY23" fmla="*/ 207818 h 2881746"/>
              <a:gd name="connsiteX24" fmla="*/ 1925782 w 7370618"/>
              <a:gd name="connsiteY24" fmla="*/ 152400 h 2881746"/>
              <a:gd name="connsiteX25" fmla="*/ 1981200 w 7370618"/>
              <a:gd name="connsiteY25" fmla="*/ 193964 h 2881746"/>
              <a:gd name="connsiteX26" fmla="*/ 2022763 w 7370618"/>
              <a:gd name="connsiteY26" fmla="*/ 249382 h 2881746"/>
              <a:gd name="connsiteX27" fmla="*/ 2147454 w 7370618"/>
              <a:gd name="connsiteY27" fmla="*/ 193964 h 2881746"/>
              <a:gd name="connsiteX28" fmla="*/ 2216727 w 7370618"/>
              <a:gd name="connsiteY28" fmla="*/ 124691 h 2881746"/>
              <a:gd name="connsiteX29" fmla="*/ 2327563 w 7370618"/>
              <a:gd name="connsiteY29" fmla="*/ 41564 h 2881746"/>
              <a:gd name="connsiteX30" fmla="*/ 2424545 w 7370618"/>
              <a:gd name="connsiteY30" fmla="*/ 0 h 2881746"/>
              <a:gd name="connsiteX31" fmla="*/ 2493818 w 7370618"/>
              <a:gd name="connsiteY31" fmla="*/ 27709 h 2881746"/>
              <a:gd name="connsiteX32" fmla="*/ 2563091 w 7370618"/>
              <a:gd name="connsiteY32" fmla="*/ 110837 h 2881746"/>
              <a:gd name="connsiteX33" fmla="*/ 2646218 w 7370618"/>
              <a:gd name="connsiteY33" fmla="*/ 193964 h 2881746"/>
              <a:gd name="connsiteX34" fmla="*/ 2757054 w 7370618"/>
              <a:gd name="connsiteY34" fmla="*/ 138546 h 2881746"/>
              <a:gd name="connsiteX35" fmla="*/ 2812472 w 7370618"/>
              <a:gd name="connsiteY35" fmla="*/ 124691 h 2881746"/>
              <a:gd name="connsiteX36" fmla="*/ 2881745 w 7370618"/>
              <a:gd name="connsiteY36" fmla="*/ 96982 h 2881746"/>
              <a:gd name="connsiteX37" fmla="*/ 2964872 w 7370618"/>
              <a:gd name="connsiteY37" fmla="*/ 110837 h 2881746"/>
              <a:gd name="connsiteX38" fmla="*/ 3006436 w 7370618"/>
              <a:gd name="connsiteY38" fmla="*/ 138546 h 2881746"/>
              <a:gd name="connsiteX39" fmla="*/ 3117272 w 7370618"/>
              <a:gd name="connsiteY39" fmla="*/ 124691 h 2881746"/>
              <a:gd name="connsiteX40" fmla="*/ 3158836 w 7370618"/>
              <a:gd name="connsiteY40" fmla="*/ 96982 h 2881746"/>
              <a:gd name="connsiteX41" fmla="*/ 3214254 w 7370618"/>
              <a:gd name="connsiteY41" fmla="*/ 83128 h 2881746"/>
              <a:gd name="connsiteX42" fmla="*/ 3255818 w 7370618"/>
              <a:gd name="connsiteY42" fmla="*/ 69273 h 2881746"/>
              <a:gd name="connsiteX43" fmla="*/ 3352800 w 7370618"/>
              <a:gd name="connsiteY43" fmla="*/ 27709 h 2881746"/>
              <a:gd name="connsiteX44" fmla="*/ 3435927 w 7370618"/>
              <a:gd name="connsiteY44" fmla="*/ 41564 h 2881746"/>
              <a:gd name="connsiteX45" fmla="*/ 3560618 w 7370618"/>
              <a:gd name="connsiteY45" fmla="*/ 138546 h 2881746"/>
              <a:gd name="connsiteX46" fmla="*/ 3616036 w 7370618"/>
              <a:gd name="connsiteY46" fmla="*/ 166255 h 2881746"/>
              <a:gd name="connsiteX47" fmla="*/ 3671454 w 7370618"/>
              <a:gd name="connsiteY47" fmla="*/ 152400 h 2881746"/>
              <a:gd name="connsiteX48" fmla="*/ 3713018 w 7370618"/>
              <a:gd name="connsiteY48" fmla="*/ 110837 h 2881746"/>
              <a:gd name="connsiteX49" fmla="*/ 3768436 w 7370618"/>
              <a:gd name="connsiteY49" fmla="*/ 69273 h 2881746"/>
              <a:gd name="connsiteX50" fmla="*/ 3810000 w 7370618"/>
              <a:gd name="connsiteY50" fmla="*/ 55418 h 2881746"/>
              <a:gd name="connsiteX51" fmla="*/ 3851563 w 7370618"/>
              <a:gd name="connsiteY51" fmla="*/ 27709 h 2881746"/>
              <a:gd name="connsiteX52" fmla="*/ 3920836 w 7370618"/>
              <a:gd name="connsiteY52" fmla="*/ 41564 h 2881746"/>
              <a:gd name="connsiteX53" fmla="*/ 3962400 w 7370618"/>
              <a:gd name="connsiteY53" fmla="*/ 69273 h 2881746"/>
              <a:gd name="connsiteX54" fmla="*/ 4087091 w 7370618"/>
              <a:gd name="connsiteY54" fmla="*/ 55418 h 2881746"/>
              <a:gd name="connsiteX55" fmla="*/ 4211782 w 7370618"/>
              <a:gd name="connsiteY55" fmla="*/ 69273 h 2881746"/>
              <a:gd name="connsiteX56" fmla="*/ 4239491 w 7370618"/>
              <a:gd name="connsiteY56" fmla="*/ 110837 h 2881746"/>
              <a:gd name="connsiteX57" fmla="*/ 4322618 w 7370618"/>
              <a:gd name="connsiteY57" fmla="*/ 152400 h 2881746"/>
              <a:gd name="connsiteX58" fmla="*/ 4378036 w 7370618"/>
              <a:gd name="connsiteY58" fmla="*/ 138546 h 2881746"/>
              <a:gd name="connsiteX59" fmla="*/ 4419600 w 7370618"/>
              <a:gd name="connsiteY59" fmla="*/ 124691 h 2881746"/>
              <a:gd name="connsiteX60" fmla="*/ 4516582 w 7370618"/>
              <a:gd name="connsiteY60" fmla="*/ 138546 h 2881746"/>
              <a:gd name="connsiteX61" fmla="*/ 4544291 w 7370618"/>
              <a:gd name="connsiteY61" fmla="*/ 180109 h 2881746"/>
              <a:gd name="connsiteX62" fmla="*/ 4682836 w 7370618"/>
              <a:gd name="connsiteY62" fmla="*/ 166255 h 2881746"/>
              <a:gd name="connsiteX63" fmla="*/ 4765963 w 7370618"/>
              <a:gd name="connsiteY63" fmla="*/ 138546 h 2881746"/>
              <a:gd name="connsiteX64" fmla="*/ 4835236 w 7370618"/>
              <a:gd name="connsiteY64" fmla="*/ 152400 h 2881746"/>
              <a:gd name="connsiteX65" fmla="*/ 4876800 w 7370618"/>
              <a:gd name="connsiteY65" fmla="*/ 180109 h 2881746"/>
              <a:gd name="connsiteX66" fmla="*/ 4973782 w 7370618"/>
              <a:gd name="connsiteY66" fmla="*/ 152400 h 2881746"/>
              <a:gd name="connsiteX67" fmla="*/ 5070763 w 7370618"/>
              <a:gd name="connsiteY67" fmla="*/ 138546 h 2881746"/>
              <a:gd name="connsiteX68" fmla="*/ 5126182 w 7370618"/>
              <a:gd name="connsiteY68" fmla="*/ 124691 h 2881746"/>
              <a:gd name="connsiteX69" fmla="*/ 5389418 w 7370618"/>
              <a:gd name="connsiteY69" fmla="*/ 110837 h 2881746"/>
              <a:gd name="connsiteX70" fmla="*/ 5472545 w 7370618"/>
              <a:gd name="connsiteY70" fmla="*/ 83128 h 2881746"/>
              <a:gd name="connsiteX71" fmla="*/ 5583382 w 7370618"/>
              <a:gd name="connsiteY71" fmla="*/ 27709 h 2881746"/>
              <a:gd name="connsiteX72" fmla="*/ 5680363 w 7370618"/>
              <a:gd name="connsiteY72" fmla="*/ 41564 h 2881746"/>
              <a:gd name="connsiteX73" fmla="*/ 5763491 w 7370618"/>
              <a:gd name="connsiteY73" fmla="*/ 124691 h 2881746"/>
              <a:gd name="connsiteX74" fmla="*/ 5832763 w 7370618"/>
              <a:gd name="connsiteY74" fmla="*/ 110837 h 2881746"/>
              <a:gd name="connsiteX75" fmla="*/ 5902036 w 7370618"/>
              <a:gd name="connsiteY75" fmla="*/ 83128 h 2881746"/>
              <a:gd name="connsiteX76" fmla="*/ 5943600 w 7370618"/>
              <a:gd name="connsiteY76" fmla="*/ 69273 h 2881746"/>
              <a:gd name="connsiteX77" fmla="*/ 6026727 w 7370618"/>
              <a:gd name="connsiteY77" fmla="*/ 110837 h 2881746"/>
              <a:gd name="connsiteX78" fmla="*/ 6068291 w 7370618"/>
              <a:gd name="connsiteY78" fmla="*/ 124691 h 2881746"/>
              <a:gd name="connsiteX79" fmla="*/ 6248400 w 7370618"/>
              <a:gd name="connsiteY79" fmla="*/ 124691 h 2881746"/>
              <a:gd name="connsiteX80" fmla="*/ 6303818 w 7370618"/>
              <a:gd name="connsiteY80" fmla="*/ 152400 h 2881746"/>
              <a:gd name="connsiteX81" fmla="*/ 6470072 w 7370618"/>
              <a:gd name="connsiteY81" fmla="*/ 152400 h 2881746"/>
              <a:gd name="connsiteX82" fmla="*/ 6511636 w 7370618"/>
              <a:gd name="connsiteY82" fmla="*/ 221673 h 2881746"/>
              <a:gd name="connsiteX83" fmla="*/ 6553200 w 7370618"/>
              <a:gd name="connsiteY83" fmla="*/ 263237 h 2881746"/>
              <a:gd name="connsiteX84" fmla="*/ 6580909 w 7370618"/>
              <a:gd name="connsiteY84" fmla="*/ 318655 h 2881746"/>
              <a:gd name="connsiteX85" fmla="*/ 6622472 w 7370618"/>
              <a:gd name="connsiteY85" fmla="*/ 346364 h 2881746"/>
              <a:gd name="connsiteX86" fmla="*/ 6650182 w 7370618"/>
              <a:gd name="connsiteY86" fmla="*/ 374073 h 2881746"/>
              <a:gd name="connsiteX87" fmla="*/ 6664036 w 7370618"/>
              <a:gd name="connsiteY87" fmla="*/ 415637 h 2881746"/>
              <a:gd name="connsiteX88" fmla="*/ 6830291 w 7370618"/>
              <a:gd name="connsiteY88" fmla="*/ 387928 h 2881746"/>
              <a:gd name="connsiteX89" fmla="*/ 6885709 w 7370618"/>
              <a:gd name="connsiteY89" fmla="*/ 360218 h 2881746"/>
              <a:gd name="connsiteX90" fmla="*/ 7148945 w 7370618"/>
              <a:gd name="connsiteY90" fmla="*/ 401782 h 2881746"/>
              <a:gd name="connsiteX91" fmla="*/ 7218218 w 7370618"/>
              <a:gd name="connsiteY91" fmla="*/ 955964 h 2881746"/>
              <a:gd name="connsiteX92" fmla="*/ 7273636 w 7370618"/>
              <a:gd name="connsiteY92" fmla="*/ 983673 h 2881746"/>
              <a:gd name="connsiteX93" fmla="*/ 7370618 w 7370618"/>
              <a:gd name="connsiteY93" fmla="*/ 1025237 h 2881746"/>
              <a:gd name="connsiteX94" fmla="*/ 7356763 w 7370618"/>
              <a:gd name="connsiteY94" fmla="*/ 1122218 h 2881746"/>
              <a:gd name="connsiteX95" fmla="*/ 7301345 w 7370618"/>
              <a:gd name="connsiteY95" fmla="*/ 1177637 h 2881746"/>
              <a:gd name="connsiteX96" fmla="*/ 7245927 w 7370618"/>
              <a:gd name="connsiteY96" fmla="*/ 1260764 h 2881746"/>
              <a:gd name="connsiteX97" fmla="*/ 7287491 w 7370618"/>
              <a:gd name="connsiteY97" fmla="*/ 1537855 h 2881746"/>
              <a:gd name="connsiteX98" fmla="*/ 7245927 w 7370618"/>
              <a:gd name="connsiteY98" fmla="*/ 1565564 h 2881746"/>
              <a:gd name="connsiteX99" fmla="*/ 7232072 w 7370618"/>
              <a:gd name="connsiteY99" fmla="*/ 1524000 h 2881746"/>
              <a:gd name="connsiteX100" fmla="*/ 7218218 w 7370618"/>
              <a:gd name="connsiteY100" fmla="*/ 1468582 h 2881746"/>
              <a:gd name="connsiteX101" fmla="*/ 7190509 w 7370618"/>
              <a:gd name="connsiteY101" fmla="*/ 1510146 h 2881746"/>
              <a:gd name="connsiteX102" fmla="*/ 7176654 w 7370618"/>
              <a:gd name="connsiteY102" fmla="*/ 1828800 h 2881746"/>
              <a:gd name="connsiteX103" fmla="*/ 7162800 w 7370618"/>
              <a:gd name="connsiteY103" fmla="*/ 1898073 h 2881746"/>
              <a:gd name="connsiteX104" fmla="*/ 7190509 w 7370618"/>
              <a:gd name="connsiteY104" fmla="*/ 2133600 h 2881746"/>
              <a:gd name="connsiteX105" fmla="*/ 7135091 w 7370618"/>
              <a:gd name="connsiteY105" fmla="*/ 2161309 h 2881746"/>
              <a:gd name="connsiteX106" fmla="*/ 6871854 w 7370618"/>
              <a:gd name="connsiteY106" fmla="*/ 2147455 h 2881746"/>
              <a:gd name="connsiteX107" fmla="*/ 6830291 w 7370618"/>
              <a:gd name="connsiteY107" fmla="*/ 2119746 h 2881746"/>
              <a:gd name="connsiteX108" fmla="*/ 6719454 w 7370618"/>
              <a:gd name="connsiteY108" fmla="*/ 2036618 h 2881746"/>
              <a:gd name="connsiteX109" fmla="*/ 6705600 w 7370618"/>
              <a:gd name="connsiteY109" fmla="*/ 2105891 h 2881746"/>
              <a:gd name="connsiteX110" fmla="*/ 6761018 w 7370618"/>
              <a:gd name="connsiteY110" fmla="*/ 2313709 h 2881746"/>
              <a:gd name="connsiteX111" fmla="*/ 6788727 w 7370618"/>
              <a:gd name="connsiteY111" fmla="*/ 2424546 h 2881746"/>
              <a:gd name="connsiteX112" fmla="*/ 6816436 w 7370618"/>
              <a:gd name="connsiteY112" fmla="*/ 2466109 h 2881746"/>
              <a:gd name="connsiteX113" fmla="*/ 6788727 w 7370618"/>
              <a:gd name="connsiteY113" fmla="*/ 2576946 h 2881746"/>
              <a:gd name="connsiteX114" fmla="*/ 6677891 w 7370618"/>
              <a:gd name="connsiteY114" fmla="*/ 2549237 h 2881746"/>
              <a:gd name="connsiteX115" fmla="*/ 6608618 w 7370618"/>
              <a:gd name="connsiteY115" fmla="*/ 2507673 h 2881746"/>
              <a:gd name="connsiteX116" fmla="*/ 6497782 w 7370618"/>
              <a:gd name="connsiteY116" fmla="*/ 2438400 h 2881746"/>
              <a:gd name="connsiteX117" fmla="*/ 6456218 w 7370618"/>
              <a:gd name="connsiteY117" fmla="*/ 2410691 h 2881746"/>
              <a:gd name="connsiteX118" fmla="*/ 6414654 w 7370618"/>
              <a:gd name="connsiteY118" fmla="*/ 2396837 h 2881746"/>
              <a:gd name="connsiteX119" fmla="*/ 6373091 w 7370618"/>
              <a:gd name="connsiteY119" fmla="*/ 2452255 h 2881746"/>
              <a:gd name="connsiteX120" fmla="*/ 6345382 w 7370618"/>
              <a:gd name="connsiteY120" fmla="*/ 2507673 h 2881746"/>
              <a:gd name="connsiteX121" fmla="*/ 6317672 w 7370618"/>
              <a:gd name="connsiteY121" fmla="*/ 2535382 h 2881746"/>
              <a:gd name="connsiteX122" fmla="*/ 6262254 w 7370618"/>
              <a:gd name="connsiteY122" fmla="*/ 2604655 h 2881746"/>
              <a:gd name="connsiteX123" fmla="*/ 6206836 w 7370618"/>
              <a:gd name="connsiteY123" fmla="*/ 2632364 h 2881746"/>
              <a:gd name="connsiteX124" fmla="*/ 6123709 w 7370618"/>
              <a:gd name="connsiteY124" fmla="*/ 2687782 h 2881746"/>
              <a:gd name="connsiteX125" fmla="*/ 6012872 w 7370618"/>
              <a:gd name="connsiteY125" fmla="*/ 2715491 h 2881746"/>
              <a:gd name="connsiteX126" fmla="*/ 5957454 w 7370618"/>
              <a:gd name="connsiteY126" fmla="*/ 2729346 h 2881746"/>
              <a:gd name="connsiteX127" fmla="*/ 5888182 w 7370618"/>
              <a:gd name="connsiteY127" fmla="*/ 2715491 h 2881746"/>
              <a:gd name="connsiteX128" fmla="*/ 5874327 w 7370618"/>
              <a:gd name="connsiteY128" fmla="*/ 2646218 h 2881746"/>
              <a:gd name="connsiteX129" fmla="*/ 5846618 w 7370618"/>
              <a:gd name="connsiteY129" fmla="*/ 2604655 h 2881746"/>
              <a:gd name="connsiteX130" fmla="*/ 5708072 w 7370618"/>
              <a:gd name="connsiteY130" fmla="*/ 2632364 h 2881746"/>
              <a:gd name="connsiteX131" fmla="*/ 5624945 w 7370618"/>
              <a:gd name="connsiteY131" fmla="*/ 2673928 h 2881746"/>
              <a:gd name="connsiteX132" fmla="*/ 5583382 w 7370618"/>
              <a:gd name="connsiteY132" fmla="*/ 2687782 h 2881746"/>
              <a:gd name="connsiteX133" fmla="*/ 5527963 w 7370618"/>
              <a:gd name="connsiteY133" fmla="*/ 2382982 h 2881746"/>
              <a:gd name="connsiteX134" fmla="*/ 5500254 w 7370618"/>
              <a:gd name="connsiteY134" fmla="*/ 2452255 h 2881746"/>
              <a:gd name="connsiteX135" fmla="*/ 5375563 w 7370618"/>
              <a:gd name="connsiteY135" fmla="*/ 2590800 h 2881746"/>
              <a:gd name="connsiteX136" fmla="*/ 5306291 w 7370618"/>
              <a:gd name="connsiteY136" fmla="*/ 2632364 h 2881746"/>
              <a:gd name="connsiteX137" fmla="*/ 5223163 w 7370618"/>
              <a:gd name="connsiteY137" fmla="*/ 2687782 h 2881746"/>
              <a:gd name="connsiteX138" fmla="*/ 5140036 w 7370618"/>
              <a:gd name="connsiteY138" fmla="*/ 2715491 h 2881746"/>
              <a:gd name="connsiteX139" fmla="*/ 5084618 w 7370618"/>
              <a:gd name="connsiteY139" fmla="*/ 2743200 h 2881746"/>
              <a:gd name="connsiteX140" fmla="*/ 4793672 w 7370618"/>
              <a:gd name="connsiteY140" fmla="*/ 2770909 h 2881746"/>
              <a:gd name="connsiteX141" fmla="*/ 4419600 w 7370618"/>
              <a:gd name="connsiteY141" fmla="*/ 2757055 h 2881746"/>
              <a:gd name="connsiteX142" fmla="*/ 4281054 w 7370618"/>
              <a:gd name="connsiteY142" fmla="*/ 2687782 h 2881746"/>
              <a:gd name="connsiteX143" fmla="*/ 4225636 w 7370618"/>
              <a:gd name="connsiteY143" fmla="*/ 2673928 h 2881746"/>
              <a:gd name="connsiteX144" fmla="*/ 4184072 w 7370618"/>
              <a:gd name="connsiteY144" fmla="*/ 2646218 h 2881746"/>
              <a:gd name="connsiteX145" fmla="*/ 4128654 w 7370618"/>
              <a:gd name="connsiteY145" fmla="*/ 2715491 h 2881746"/>
              <a:gd name="connsiteX146" fmla="*/ 4059382 w 7370618"/>
              <a:gd name="connsiteY146" fmla="*/ 2743200 h 2881746"/>
              <a:gd name="connsiteX147" fmla="*/ 3920836 w 7370618"/>
              <a:gd name="connsiteY147" fmla="*/ 2854037 h 2881746"/>
              <a:gd name="connsiteX148" fmla="*/ 3865418 w 7370618"/>
              <a:gd name="connsiteY148" fmla="*/ 2881746 h 2881746"/>
              <a:gd name="connsiteX149" fmla="*/ 3782291 w 7370618"/>
              <a:gd name="connsiteY149" fmla="*/ 2854037 h 2881746"/>
              <a:gd name="connsiteX150" fmla="*/ 3699163 w 7370618"/>
              <a:gd name="connsiteY150" fmla="*/ 2770909 h 2881746"/>
              <a:gd name="connsiteX151" fmla="*/ 3643745 w 7370618"/>
              <a:gd name="connsiteY151" fmla="*/ 2743200 h 2881746"/>
              <a:gd name="connsiteX152" fmla="*/ 3505200 w 7370618"/>
              <a:gd name="connsiteY152" fmla="*/ 2646218 h 2881746"/>
              <a:gd name="connsiteX153" fmla="*/ 3463636 w 7370618"/>
              <a:gd name="connsiteY153" fmla="*/ 2604655 h 2881746"/>
              <a:gd name="connsiteX154" fmla="*/ 3297382 w 7370618"/>
              <a:gd name="connsiteY154" fmla="*/ 2743200 h 2881746"/>
              <a:gd name="connsiteX155" fmla="*/ 3297382 w 7370618"/>
              <a:gd name="connsiteY155" fmla="*/ 2743200 h 2881746"/>
              <a:gd name="connsiteX156" fmla="*/ 3144982 w 7370618"/>
              <a:gd name="connsiteY156" fmla="*/ 2784764 h 2881746"/>
              <a:gd name="connsiteX157" fmla="*/ 3089563 w 7370618"/>
              <a:gd name="connsiteY157" fmla="*/ 2798618 h 2881746"/>
              <a:gd name="connsiteX158" fmla="*/ 2715491 w 7370618"/>
              <a:gd name="connsiteY158" fmla="*/ 2784764 h 2881746"/>
              <a:gd name="connsiteX159" fmla="*/ 2660072 w 7370618"/>
              <a:gd name="connsiteY159" fmla="*/ 2770909 h 2881746"/>
              <a:gd name="connsiteX160" fmla="*/ 2618509 w 7370618"/>
              <a:gd name="connsiteY160" fmla="*/ 2743200 h 2881746"/>
              <a:gd name="connsiteX161" fmla="*/ 2563091 w 7370618"/>
              <a:gd name="connsiteY161" fmla="*/ 2715491 h 2881746"/>
              <a:gd name="connsiteX162" fmla="*/ 2521527 w 7370618"/>
              <a:gd name="connsiteY162" fmla="*/ 2743200 h 2881746"/>
              <a:gd name="connsiteX163" fmla="*/ 2466109 w 7370618"/>
              <a:gd name="connsiteY163" fmla="*/ 2840182 h 2881746"/>
              <a:gd name="connsiteX164" fmla="*/ 2424545 w 7370618"/>
              <a:gd name="connsiteY164" fmla="*/ 2881746 h 2881746"/>
              <a:gd name="connsiteX165" fmla="*/ 2410691 w 7370618"/>
              <a:gd name="connsiteY165" fmla="*/ 2840182 h 2881746"/>
              <a:gd name="connsiteX166" fmla="*/ 2396836 w 7370618"/>
              <a:gd name="connsiteY166" fmla="*/ 2770909 h 2881746"/>
              <a:gd name="connsiteX167" fmla="*/ 2369127 w 7370618"/>
              <a:gd name="connsiteY167" fmla="*/ 2729346 h 2881746"/>
              <a:gd name="connsiteX168" fmla="*/ 2355272 w 7370618"/>
              <a:gd name="connsiteY168" fmla="*/ 2687782 h 2881746"/>
              <a:gd name="connsiteX169" fmla="*/ 2313709 w 7370618"/>
              <a:gd name="connsiteY169" fmla="*/ 2715491 h 2881746"/>
              <a:gd name="connsiteX170" fmla="*/ 2272145 w 7370618"/>
              <a:gd name="connsiteY170" fmla="*/ 2757055 h 2881746"/>
              <a:gd name="connsiteX171" fmla="*/ 2147454 w 7370618"/>
              <a:gd name="connsiteY171" fmla="*/ 2743200 h 2881746"/>
              <a:gd name="connsiteX172" fmla="*/ 2022763 w 7370618"/>
              <a:gd name="connsiteY172" fmla="*/ 2660073 h 2881746"/>
              <a:gd name="connsiteX173" fmla="*/ 1981200 w 7370618"/>
              <a:gd name="connsiteY173" fmla="*/ 2646218 h 2881746"/>
              <a:gd name="connsiteX174" fmla="*/ 1911927 w 7370618"/>
              <a:gd name="connsiteY174" fmla="*/ 2618509 h 2881746"/>
              <a:gd name="connsiteX175" fmla="*/ 1856509 w 7370618"/>
              <a:gd name="connsiteY175" fmla="*/ 2632364 h 2881746"/>
              <a:gd name="connsiteX176" fmla="*/ 1814945 w 7370618"/>
              <a:gd name="connsiteY176" fmla="*/ 2673928 h 2881746"/>
              <a:gd name="connsiteX177" fmla="*/ 1759527 w 7370618"/>
              <a:gd name="connsiteY177" fmla="*/ 2701637 h 2881746"/>
              <a:gd name="connsiteX178" fmla="*/ 1496291 w 7370618"/>
              <a:gd name="connsiteY178" fmla="*/ 2687782 h 2881746"/>
              <a:gd name="connsiteX179" fmla="*/ 1454727 w 7370618"/>
              <a:gd name="connsiteY179" fmla="*/ 2646218 h 2881746"/>
              <a:gd name="connsiteX180" fmla="*/ 1399309 w 7370618"/>
              <a:gd name="connsiteY180" fmla="*/ 2632364 h 2881746"/>
              <a:gd name="connsiteX181" fmla="*/ 1288472 w 7370618"/>
              <a:gd name="connsiteY181" fmla="*/ 2701637 h 2881746"/>
              <a:gd name="connsiteX182" fmla="*/ 1205345 w 7370618"/>
              <a:gd name="connsiteY182" fmla="*/ 2757055 h 2881746"/>
              <a:gd name="connsiteX183" fmla="*/ 1191491 w 7370618"/>
              <a:gd name="connsiteY183" fmla="*/ 2715491 h 2881746"/>
              <a:gd name="connsiteX184" fmla="*/ 1136072 w 7370618"/>
              <a:gd name="connsiteY184" fmla="*/ 2563091 h 2881746"/>
              <a:gd name="connsiteX185" fmla="*/ 1094509 w 7370618"/>
              <a:gd name="connsiteY185" fmla="*/ 2521528 h 2881746"/>
              <a:gd name="connsiteX186" fmla="*/ 1039091 w 7370618"/>
              <a:gd name="connsiteY186" fmla="*/ 2424546 h 2881746"/>
              <a:gd name="connsiteX187" fmla="*/ 1011382 w 7370618"/>
              <a:gd name="connsiteY187" fmla="*/ 2382982 h 2881746"/>
              <a:gd name="connsiteX188" fmla="*/ 983672 w 7370618"/>
              <a:gd name="connsiteY188" fmla="*/ 2313709 h 2881746"/>
              <a:gd name="connsiteX189" fmla="*/ 900545 w 7370618"/>
              <a:gd name="connsiteY189" fmla="*/ 2216728 h 2881746"/>
              <a:gd name="connsiteX190" fmla="*/ 872836 w 7370618"/>
              <a:gd name="connsiteY190" fmla="*/ 2175164 h 2881746"/>
              <a:gd name="connsiteX191" fmla="*/ 775854 w 7370618"/>
              <a:gd name="connsiteY191" fmla="*/ 2133600 h 2881746"/>
              <a:gd name="connsiteX192" fmla="*/ 748145 w 7370618"/>
              <a:gd name="connsiteY192" fmla="*/ 2175164 h 2881746"/>
              <a:gd name="connsiteX193" fmla="*/ 720436 w 7370618"/>
              <a:gd name="connsiteY193" fmla="*/ 2244437 h 2881746"/>
              <a:gd name="connsiteX194" fmla="*/ 651163 w 7370618"/>
              <a:gd name="connsiteY194" fmla="*/ 2327564 h 2881746"/>
              <a:gd name="connsiteX195" fmla="*/ 595745 w 7370618"/>
              <a:gd name="connsiteY195" fmla="*/ 2341418 h 2881746"/>
              <a:gd name="connsiteX196" fmla="*/ 471054 w 7370618"/>
              <a:gd name="connsiteY196" fmla="*/ 2299855 h 2881746"/>
              <a:gd name="connsiteX197" fmla="*/ 387927 w 7370618"/>
              <a:gd name="connsiteY197" fmla="*/ 2244437 h 2881746"/>
              <a:gd name="connsiteX198" fmla="*/ 360218 w 7370618"/>
              <a:gd name="connsiteY198" fmla="*/ 2202873 h 2881746"/>
              <a:gd name="connsiteX199" fmla="*/ 235527 w 7370618"/>
              <a:gd name="connsiteY199" fmla="*/ 2133600 h 2881746"/>
              <a:gd name="connsiteX200" fmla="*/ 180109 w 7370618"/>
              <a:gd name="connsiteY200" fmla="*/ 2078182 h 2881746"/>
              <a:gd name="connsiteX201" fmla="*/ 138545 w 7370618"/>
              <a:gd name="connsiteY201" fmla="*/ 2064328 h 2881746"/>
              <a:gd name="connsiteX202" fmla="*/ 69272 w 7370618"/>
              <a:gd name="connsiteY202" fmla="*/ 1995055 h 2881746"/>
              <a:gd name="connsiteX203" fmla="*/ 27709 w 7370618"/>
              <a:gd name="connsiteY203" fmla="*/ 1967346 h 2881746"/>
              <a:gd name="connsiteX204" fmla="*/ 13854 w 7370618"/>
              <a:gd name="connsiteY204" fmla="*/ 1814946 h 2881746"/>
              <a:gd name="connsiteX205" fmla="*/ 0 w 7370618"/>
              <a:gd name="connsiteY205" fmla="*/ 1773382 h 2881746"/>
              <a:gd name="connsiteX206" fmla="*/ 27709 w 7370618"/>
              <a:gd name="connsiteY206" fmla="*/ 1676400 h 2881746"/>
              <a:gd name="connsiteX207" fmla="*/ 55418 w 7370618"/>
              <a:gd name="connsiteY207" fmla="*/ 1551709 h 2881746"/>
              <a:gd name="connsiteX208" fmla="*/ 124691 w 7370618"/>
              <a:gd name="connsiteY208" fmla="*/ 1565564 h 2881746"/>
              <a:gd name="connsiteX209" fmla="*/ 180109 w 7370618"/>
              <a:gd name="connsiteY209" fmla="*/ 1593273 h 2881746"/>
              <a:gd name="connsiteX210" fmla="*/ 318654 w 7370618"/>
              <a:gd name="connsiteY210" fmla="*/ 1579418 h 2881746"/>
              <a:gd name="connsiteX211" fmla="*/ 304800 w 7370618"/>
              <a:gd name="connsiteY211" fmla="*/ 1468582 h 2881746"/>
              <a:gd name="connsiteX212" fmla="*/ 277091 w 7370618"/>
              <a:gd name="connsiteY212" fmla="*/ 1413164 h 2881746"/>
              <a:gd name="connsiteX213" fmla="*/ 263236 w 7370618"/>
              <a:gd name="connsiteY213" fmla="*/ 1371600 h 2881746"/>
              <a:gd name="connsiteX214" fmla="*/ 221672 w 7370618"/>
              <a:gd name="connsiteY214" fmla="*/ 1330037 h 2881746"/>
              <a:gd name="connsiteX215" fmla="*/ 152400 w 7370618"/>
              <a:gd name="connsiteY215" fmla="*/ 1260764 h 2881746"/>
              <a:gd name="connsiteX216" fmla="*/ 124691 w 7370618"/>
              <a:gd name="connsiteY216" fmla="*/ 1219200 h 2881746"/>
              <a:gd name="connsiteX217" fmla="*/ 277091 w 7370618"/>
              <a:gd name="connsiteY217" fmla="*/ 1177637 h 2881746"/>
              <a:gd name="connsiteX218" fmla="*/ 332509 w 7370618"/>
              <a:gd name="connsiteY218" fmla="*/ 1149928 h 2881746"/>
              <a:gd name="connsiteX219" fmla="*/ 387927 w 7370618"/>
              <a:gd name="connsiteY219" fmla="*/ 1066800 h 2881746"/>
              <a:gd name="connsiteX220" fmla="*/ 429491 w 7370618"/>
              <a:gd name="connsiteY220" fmla="*/ 1025237 h 2881746"/>
              <a:gd name="connsiteX221" fmla="*/ 401782 w 7370618"/>
              <a:gd name="connsiteY221" fmla="*/ 969818 h 2881746"/>
              <a:gd name="connsiteX222" fmla="*/ 360218 w 7370618"/>
              <a:gd name="connsiteY222" fmla="*/ 942109 h 2881746"/>
              <a:gd name="connsiteX223" fmla="*/ 235527 w 7370618"/>
              <a:gd name="connsiteY223" fmla="*/ 845128 h 2881746"/>
              <a:gd name="connsiteX224" fmla="*/ 166254 w 7370618"/>
              <a:gd name="connsiteY224" fmla="*/ 803564 h 2881746"/>
              <a:gd name="connsiteX225" fmla="*/ 263236 w 7370618"/>
              <a:gd name="connsiteY225" fmla="*/ 762000 h 2881746"/>
              <a:gd name="connsiteX226" fmla="*/ 318654 w 7370618"/>
              <a:gd name="connsiteY226" fmla="*/ 720437 h 2881746"/>
              <a:gd name="connsiteX227" fmla="*/ 346363 w 7370618"/>
              <a:gd name="connsiteY227" fmla="*/ 678873 h 2881746"/>
              <a:gd name="connsiteX228" fmla="*/ 346363 w 7370618"/>
              <a:gd name="connsiteY228" fmla="*/ 540328 h 2881746"/>
              <a:gd name="connsiteX229" fmla="*/ 318654 w 7370618"/>
              <a:gd name="connsiteY229" fmla="*/ 512618 h 2881746"/>
              <a:gd name="connsiteX230" fmla="*/ 263236 w 7370618"/>
              <a:gd name="connsiteY230" fmla="*/ 457200 h 2881746"/>
              <a:gd name="connsiteX231" fmla="*/ 249382 w 7370618"/>
              <a:gd name="connsiteY231" fmla="*/ 415637 h 2881746"/>
              <a:gd name="connsiteX232" fmla="*/ 235527 w 7370618"/>
              <a:gd name="connsiteY232" fmla="*/ 401782 h 2881746"/>
              <a:gd name="connsiteX233" fmla="*/ 235527 w 7370618"/>
              <a:gd name="connsiteY233" fmla="*/ 401782 h 2881746"/>
              <a:gd name="connsiteX234" fmla="*/ 235527 w 7370618"/>
              <a:gd name="connsiteY234" fmla="*/ 401782 h 288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</a:cxnLst>
            <a:rect l="l" t="t" r="r" b="b"/>
            <a:pathLst>
              <a:path w="7370618" h="2881746">
                <a:moveTo>
                  <a:pt x="221672" y="471055"/>
                </a:moveTo>
                <a:lnTo>
                  <a:pt x="221672" y="471055"/>
                </a:lnTo>
                <a:cubicBezTo>
                  <a:pt x="258388" y="412310"/>
                  <a:pt x="270510" y="359080"/>
                  <a:pt x="332509" y="332509"/>
                </a:cubicBezTo>
                <a:cubicBezTo>
                  <a:pt x="350011" y="325008"/>
                  <a:pt x="369454" y="323273"/>
                  <a:pt x="387927" y="318655"/>
                </a:cubicBezTo>
                <a:cubicBezTo>
                  <a:pt x="401782" y="309419"/>
                  <a:pt x="413842" y="296636"/>
                  <a:pt x="429491" y="290946"/>
                </a:cubicBezTo>
                <a:cubicBezTo>
                  <a:pt x="465281" y="277932"/>
                  <a:pt x="540327" y="263237"/>
                  <a:pt x="540327" y="263237"/>
                </a:cubicBezTo>
                <a:cubicBezTo>
                  <a:pt x="577272" y="272473"/>
                  <a:pt x="617873" y="272452"/>
                  <a:pt x="651163" y="290946"/>
                </a:cubicBezTo>
                <a:cubicBezTo>
                  <a:pt x="663929" y="298038"/>
                  <a:pt x="658487" y="319447"/>
                  <a:pt x="665018" y="332509"/>
                </a:cubicBezTo>
                <a:cubicBezTo>
                  <a:pt x="672465" y="347402"/>
                  <a:pt x="685280" y="359180"/>
                  <a:pt x="692727" y="374073"/>
                </a:cubicBezTo>
                <a:cubicBezTo>
                  <a:pt x="699258" y="387135"/>
                  <a:pt x="696255" y="405310"/>
                  <a:pt x="706582" y="415637"/>
                </a:cubicBezTo>
                <a:cubicBezTo>
                  <a:pt x="716908" y="425963"/>
                  <a:pt x="734291" y="424873"/>
                  <a:pt x="748145" y="429491"/>
                </a:cubicBezTo>
                <a:cubicBezTo>
                  <a:pt x="826654" y="424873"/>
                  <a:pt x="905350" y="422757"/>
                  <a:pt x="983672" y="415637"/>
                </a:cubicBezTo>
                <a:cubicBezTo>
                  <a:pt x="1007124" y="413505"/>
                  <a:pt x="1029671" y="405363"/>
                  <a:pt x="1052945" y="401782"/>
                </a:cubicBezTo>
                <a:cubicBezTo>
                  <a:pt x="1089745" y="396120"/>
                  <a:pt x="1126836" y="392546"/>
                  <a:pt x="1163782" y="387928"/>
                </a:cubicBezTo>
                <a:cubicBezTo>
                  <a:pt x="1331290" y="304171"/>
                  <a:pt x="1123654" y="410857"/>
                  <a:pt x="1260763" y="332509"/>
                </a:cubicBezTo>
                <a:cubicBezTo>
                  <a:pt x="1278695" y="322262"/>
                  <a:pt x="1297709" y="314036"/>
                  <a:pt x="1316182" y="304800"/>
                </a:cubicBezTo>
                <a:cubicBezTo>
                  <a:pt x="1330036" y="290946"/>
                  <a:pt x="1345202" y="278289"/>
                  <a:pt x="1357745" y="263237"/>
                </a:cubicBezTo>
                <a:cubicBezTo>
                  <a:pt x="1368405" y="250445"/>
                  <a:pt x="1373680" y="233447"/>
                  <a:pt x="1385454" y="221673"/>
                </a:cubicBezTo>
                <a:cubicBezTo>
                  <a:pt x="1397228" y="209899"/>
                  <a:pt x="1413163" y="203200"/>
                  <a:pt x="1427018" y="193964"/>
                </a:cubicBezTo>
                <a:cubicBezTo>
                  <a:pt x="1431862" y="179431"/>
                  <a:pt x="1449047" y="115721"/>
                  <a:pt x="1468582" y="110837"/>
                </a:cubicBezTo>
                <a:cubicBezTo>
                  <a:pt x="1495834" y="104024"/>
                  <a:pt x="1524000" y="120073"/>
                  <a:pt x="1551709" y="124691"/>
                </a:cubicBezTo>
                <a:cubicBezTo>
                  <a:pt x="1560945" y="138546"/>
                  <a:pt x="1568758" y="153463"/>
                  <a:pt x="1579418" y="166255"/>
                </a:cubicBezTo>
                <a:cubicBezTo>
                  <a:pt x="1612751" y="206255"/>
                  <a:pt x="1621681" y="208284"/>
                  <a:pt x="1662545" y="235528"/>
                </a:cubicBezTo>
                <a:cubicBezTo>
                  <a:pt x="1682936" y="233489"/>
                  <a:pt x="1798811" y="232175"/>
                  <a:pt x="1842654" y="207818"/>
                </a:cubicBezTo>
                <a:cubicBezTo>
                  <a:pt x="1871765" y="191645"/>
                  <a:pt x="1925782" y="152400"/>
                  <a:pt x="1925782" y="152400"/>
                </a:cubicBezTo>
                <a:cubicBezTo>
                  <a:pt x="1944255" y="166255"/>
                  <a:pt x="1964872" y="177636"/>
                  <a:pt x="1981200" y="193964"/>
                </a:cubicBezTo>
                <a:cubicBezTo>
                  <a:pt x="1997528" y="210292"/>
                  <a:pt x="1999672" y="249382"/>
                  <a:pt x="2022763" y="249382"/>
                </a:cubicBezTo>
                <a:cubicBezTo>
                  <a:pt x="2068247" y="249382"/>
                  <a:pt x="2105890" y="212437"/>
                  <a:pt x="2147454" y="193964"/>
                </a:cubicBezTo>
                <a:cubicBezTo>
                  <a:pt x="2190557" y="129309"/>
                  <a:pt x="2155151" y="170873"/>
                  <a:pt x="2216727" y="124691"/>
                </a:cubicBezTo>
                <a:cubicBezTo>
                  <a:pt x="2259360" y="92716"/>
                  <a:pt x="2283717" y="66619"/>
                  <a:pt x="2327563" y="41564"/>
                </a:cubicBezTo>
                <a:cubicBezTo>
                  <a:pt x="2375496" y="14174"/>
                  <a:pt x="2377918" y="15543"/>
                  <a:pt x="2424545" y="0"/>
                </a:cubicBezTo>
                <a:cubicBezTo>
                  <a:pt x="2447636" y="9236"/>
                  <a:pt x="2472728" y="14528"/>
                  <a:pt x="2493818" y="27709"/>
                </a:cubicBezTo>
                <a:cubicBezTo>
                  <a:pt x="2541199" y="57322"/>
                  <a:pt x="2529576" y="73132"/>
                  <a:pt x="2563091" y="110837"/>
                </a:cubicBezTo>
                <a:cubicBezTo>
                  <a:pt x="2589125" y="140125"/>
                  <a:pt x="2646218" y="193964"/>
                  <a:pt x="2646218" y="193964"/>
                </a:cubicBezTo>
                <a:cubicBezTo>
                  <a:pt x="2782298" y="159943"/>
                  <a:pt x="2615752" y="209197"/>
                  <a:pt x="2757054" y="138546"/>
                </a:cubicBezTo>
                <a:cubicBezTo>
                  <a:pt x="2774085" y="130031"/>
                  <a:pt x="2794408" y="130712"/>
                  <a:pt x="2812472" y="124691"/>
                </a:cubicBezTo>
                <a:cubicBezTo>
                  <a:pt x="2836065" y="116826"/>
                  <a:pt x="2858654" y="106218"/>
                  <a:pt x="2881745" y="96982"/>
                </a:cubicBezTo>
                <a:cubicBezTo>
                  <a:pt x="2909454" y="101600"/>
                  <a:pt x="2938222" y="101954"/>
                  <a:pt x="2964872" y="110837"/>
                </a:cubicBezTo>
                <a:cubicBezTo>
                  <a:pt x="2980669" y="116103"/>
                  <a:pt x="2989853" y="137039"/>
                  <a:pt x="3006436" y="138546"/>
                </a:cubicBezTo>
                <a:cubicBezTo>
                  <a:pt x="3043516" y="141917"/>
                  <a:pt x="3080327" y="129309"/>
                  <a:pt x="3117272" y="124691"/>
                </a:cubicBezTo>
                <a:cubicBezTo>
                  <a:pt x="3131127" y="115455"/>
                  <a:pt x="3143531" y="103541"/>
                  <a:pt x="3158836" y="96982"/>
                </a:cubicBezTo>
                <a:cubicBezTo>
                  <a:pt x="3176338" y="89481"/>
                  <a:pt x="3195945" y="88359"/>
                  <a:pt x="3214254" y="83128"/>
                </a:cubicBezTo>
                <a:cubicBezTo>
                  <a:pt x="3228296" y="79116"/>
                  <a:pt x="3242395" y="75026"/>
                  <a:pt x="3255818" y="69273"/>
                </a:cubicBezTo>
                <a:cubicBezTo>
                  <a:pt x="3375659" y="17912"/>
                  <a:pt x="3255325" y="60202"/>
                  <a:pt x="3352800" y="27709"/>
                </a:cubicBezTo>
                <a:cubicBezTo>
                  <a:pt x="3380509" y="32327"/>
                  <a:pt x="3409997" y="30760"/>
                  <a:pt x="3435927" y="41564"/>
                </a:cubicBezTo>
                <a:cubicBezTo>
                  <a:pt x="3558078" y="92460"/>
                  <a:pt x="3482138" y="82489"/>
                  <a:pt x="3560618" y="138546"/>
                </a:cubicBezTo>
                <a:cubicBezTo>
                  <a:pt x="3577424" y="150550"/>
                  <a:pt x="3597563" y="157019"/>
                  <a:pt x="3616036" y="166255"/>
                </a:cubicBezTo>
                <a:cubicBezTo>
                  <a:pt x="3634509" y="161637"/>
                  <a:pt x="3654922" y="161847"/>
                  <a:pt x="3671454" y="152400"/>
                </a:cubicBezTo>
                <a:cubicBezTo>
                  <a:pt x="3688466" y="142679"/>
                  <a:pt x="3698142" y="123588"/>
                  <a:pt x="3713018" y="110837"/>
                </a:cubicBezTo>
                <a:cubicBezTo>
                  <a:pt x="3730550" y="95810"/>
                  <a:pt x="3748388" y="80729"/>
                  <a:pt x="3768436" y="69273"/>
                </a:cubicBezTo>
                <a:cubicBezTo>
                  <a:pt x="3781116" y="62027"/>
                  <a:pt x="3796938" y="61949"/>
                  <a:pt x="3810000" y="55418"/>
                </a:cubicBezTo>
                <a:cubicBezTo>
                  <a:pt x="3824893" y="47971"/>
                  <a:pt x="3837709" y="36945"/>
                  <a:pt x="3851563" y="27709"/>
                </a:cubicBezTo>
                <a:cubicBezTo>
                  <a:pt x="3874654" y="32327"/>
                  <a:pt x="3898787" y="33296"/>
                  <a:pt x="3920836" y="41564"/>
                </a:cubicBezTo>
                <a:cubicBezTo>
                  <a:pt x="3936427" y="47411"/>
                  <a:pt x="3945806" y="67890"/>
                  <a:pt x="3962400" y="69273"/>
                </a:cubicBezTo>
                <a:cubicBezTo>
                  <a:pt x="4004075" y="72746"/>
                  <a:pt x="4045527" y="60036"/>
                  <a:pt x="4087091" y="55418"/>
                </a:cubicBezTo>
                <a:cubicBezTo>
                  <a:pt x="4128655" y="60036"/>
                  <a:pt x="4172480" y="54981"/>
                  <a:pt x="4211782" y="69273"/>
                </a:cubicBezTo>
                <a:cubicBezTo>
                  <a:pt x="4227431" y="74963"/>
                  <a:pt x="4227717" y="99063"/>
                  <a:pt x="4239491" y="110837"/>
                </a:cubicBezTo>
                <a:cubicBezTo>
                  <a:pt x="4266349" y="137695"/>
                  <a:pt x="4288812" y="141132"/>
                  <a:pt x="4322618" y="152400"/>
                </a:cubicBezTo>
                <a:cubicBezTo>
                  <a:pt x="4341091" y="147782"/>
                  <a:pt x="4359727" y="143777"/>
                  <a:pt x="4378036" y="138546"/>
                </a:cubicBezTo>
                <a:cubicBezTo>
                  <a:pt x="4392078" y="134534"/>
                  <a:pt x="4404996" y="124691"/>
                  <a:pt x="4419600" y="124691"/>
                </a:cubicBezTo>
                <a:cubicBezTo>
                  <a:pt x="4452256" y="124691"/>
                  <a:pt x="4484255" y="133928"/>
                  <a:pt x="4516582" y="138546"/>
                </a:cubicBezTo>
                <a:cubicBezTo>
                  <a:pt x="4525818" y="152400"/>
                  <a:pt x="4529834" y="171848"/>
                  <a:pt x="4544291" y="180109"/>
                </a:cubicBezTo>
                <a:cubicBezTo>
                  <a:pt x="4604103" y="214287"/>
                  <a:pt x="4627446" y="186397"/>
                  <a:pt x="4682836" y="166255"/>
                </a:cubicBezTo>
                <a:cubicBezTo>
                  <a:pt x="4710285" y="156273"/>
                  <a:pt x="4765963" y="138546"/>
                  <a:pt x="4765963" y="138546"/>
                </a:cubicBezTo>
                <a:cubicBezTo>
                  <a:pt x="4789054" y="143164"/>
                  <a:pt x="4813187" y="144132"/>
                  <a:pt x="4835236" y="152400"/>
                </a:cubicBezTo>
                <a:cubicBezTo>
                  <a:pt x="4850827" y="158247"/>
                  <a:pt x="4860149" y="180109"/>
                  <a:pt x="4876800" y="180109"/>
                </a:cubicBezTo>
                <a:cubicBezTo>
                  <a:pt x="4910421" y="180109"/>
                  <a:pt x="4940907" y="159444"/>
                  <a:pt x="4973782" y="152400"/>
                </a:cubicBezTo>
                <a:cubicBezTo>
                  <a:pt x="5005712" y="145558"/>
                  <a:pt x="5038635" y="144388"/>
                  <a:pt x="5070763" y="138546"/>
                </a:cubicBezTo>
                <a:cubicBezTo>
                  <a:pt x="5089497" y="135140"/>
                  <a:pt x="5107212" y="126341"/>
                  <a:pt x="5126182" y="124691"/>
                </a:cubicBezTo>
                <a:cubicBezTo>
                  <a:pt x="5213718" y="117079"/>
                  <a:pt x="5301673" y="115455"/>
                  <a:pt x="5389418" y="110837"/>
                </a:cubicBezTo>
                <a:cubicBezTo>
                  <a:pt x="5417127" y="101601"/>
                  <a:pt x="5447013" y="97313"/>
                  <a:pt x="5472545" y="83128"/>
                </a:cubicBezTo>
                <a:cubicBezTo>
                  <a:pt x="5603530" y="10359"/>
                  <a:pt x="5407438" y="62899"/>
                  <a:pt x="5583382" y="27709"/>
                </a:cubicBezTo>
                <a:cubicBezTo>
                  <a:pt x="5615709" y="32327"/>
                  <a:pt x="5651611" y="26082"/>
                  <a:pt x="5680363" y="41564"/>
                </a:cubicBezTo>
                <a:cubicBezTo>
                  <a:pt x="5714866" y="60142"/>
                  <a:pt x="5763491" y="124691"/>
                  <a:pt x="5763491" y="124691"/>
                </a:cubicBezTo>
                <a:cubicBezTo>
                  <a:pt x="5786582" y="120073"/>
                  <a:pt x="5810208" y="117603"/>
                  <a:pt x="5832763" y="110837"/>
                </a:cubicBezTo>
                <a:cubicBezTo>
                  <a:pt x="5856584" y="103691"/>
                  <a:pt x="5878750" y="91860"/>
                  <a:pt x="5902036" y="83128"/>
                </a:cubicBezTo>
                <a:cubicBezTo>
                  <a:pt x="5915710" y="78000"/>
                  <a:pt x="5929745" y="73891"/>
                  <a:pt x="5943600" y="69273"/>
                </a:cubicBezTo>
                <a:cubicBezTo>
                  <a:pt x="6048079" y="104101"/>
                  <a:pt x="5919286" y="57118"/>
                  <a:pt x="6026727" y="110837"/>
                </a:cubicBezTo>
                <a:cubicBezTo>
                  <a:pt x="6039789" y="117368"/>
                  <a:pt x="6054436" y="120073"/>
                  <a:pt x="6068291" y="124691"/>
                </a:cubicBezTo>
                <a:cubicBezTo>
                  <a:pt x="6151899" y="110757"/>
                  <a:pt x="6160494" y="100717"/>
                  <a:pt x="6248400" y="124691"/>
                </a:cubicBezTo>
                <a:cubicBezTo>
                  <a:pt x="6268325" y="130125"/>
                  <a:pt x="6285345" y="143164"/>
                  <a:pt x="6303818" y="152400"/>
                </a:cubicBezTo>
                <a:cubicBezTo>
                  <a:pt x="6355542" y="142056"/>
                  <a:pt x="6418519" y="121468"/>
                  <a:pt x="6470072" y="152400"/>
                </a:cubicBezTo>
                <a:cubicBezTo>
                  <a:pt x="6493163" y="166255"/>
                  <a:pt x="6495479" y="200130"/>
                  <a:pt x="6511636" y="221673"/>
                </a:cubicBezTo>
                <a:cubicBezTo>
                  <a:pt x="6523392" y="237348"/>
                  <a:pt x="6541812" y="247293"/>
                  <a:pt x="6553200" y="263237"/>
                </a:cubicBezTo>
                <a:cubicBezTo>
                  <a:pt x="6565204" y="280043"/>
                  <a:pt x="6567687" y="302789"/>
                  <a:pt x="6580909" y="318655"/>
                </a:cubicBezTo>
                <a:cubicBezTo>
                  <a:pt x="6591569" y="331447"/>
                  <a:pt x="6609470" y="335962"/>
                  <a:pt x="6622472" y="346364"/>
                </a:cubicBezTo>
                <a:cubicBezTo>
                  <a:pt x="6632672" y="354524"/>
                  <a:pt x="6640945" y="364837"/>
                  <a:pt x="6650182" y="374073"/>
                </a:cubicBezTo>
                <a:cubicBezTo>
                  <a:pt x="6654800" y="387928"/>
                  <a:pt x="6652817" y="406288"/>
                  <a:pt x="6664036" y="415637"/>
                </a:cubicBezTo>
                <a:cubicBezTo>
                  <a:pt x="6736734" y="476219"/>
                  <a:pt x="6758344" y="427172"/>
                  <a:pt x="6830291" y="387928"/>
                </a:cubicBezTo>
                <a:cubicBezTo>
                  <a:pt x="6848422" y="378038"/>
                  <a:pt x="6867236" y="369455"/>
                  <a:pt x="6885709" y="360218"/>
                </a:cubicBezTo>
                <a:lnTo>
                  <a:pt x="7148945" y="401782"/>
                </a:lnTo>
                <a:cubicBezTo>
                  <a:pt x="7239675" y="564341"/>
                  <a:pt x="7179211" y="773931"/>
                  <a:pt x="7218218" y="955964"/>
                </a:cubicBezTo>
                <a:cubicBezTo>
                  <a:pt x="7222545" y="976159"/>
                  <a:pt x="7254653" y="975537"/>
                  <a:pt x="7273636" y="983673"/>
                </a:cubicBezTo>
                <a:cubicBezTo>
                  <a:pt x="7416335" y="1044830"/>
                  <a:pt x="7186822" y="933339"/>
                  <a:pt x="7370618" y="1025237"/>
                </a:cubicBezTo>
                <a:cubicBezTo>
                  <a:pt x="7366000" y="1057564"/>
                  <a:pt x="7370276" y="1092490"/>
                  <a:pt x="7356763" y="1122218"/>
                </a:cubicBezTo>
                <a:cubicBezTo>
                  <a:pt x="7345953" y="1146001"/>
                  <a:pt x="7316529" y="1156379"/>
                  <a:pt x="7301345" y="1177637"/>
                </a:cubicBezTo>
                <a:cubicBezTo>
                  <a:pt x="7201096" y="1317987"/>
                  <a:pt x="7405418" y="1101273"/>
                  <a:pt x="7245927" y="1260764"/>
                </a:cubicBezTo>
                <a:cubicBezTo>
                  <a:pt x="7273078" y="1355792"/>
                  <a:pt x="7301683" y="1431415"/>
                  <a:pt x="7287491" y="1537855"/>
                </a:cubicBezTo>
                <a:cubicBezTo>
                  <a:pt x="7285290" y="1554360"/>
                  <a:pt x="7259782" y="1556328"/>
                  <a:pt x="7245927" y="1565564"/>
                </a:cubicBezTo>
                <a:cubicBezTo>
                  <a:pt x="7241309" y="1551709"/>
                  <a:pt x="7236084" y="1538042"/>
                  <a:pt x="7232072" y="1524000"/>
                </a:cubicBezTo>
                <a:cubicBezTo>
                  <a:pt x="7226841" y="1505691"/>
                  <a:pt x="7236282" y="1474603"/>
                  <a:pt x="7218218" y="1468582"/>
                </a:cubicBezTo>
                <a:cubicBezTo>
                  <a:pt x="7202421" y="1463317"/>
                  <a:pt x="7199745" y="1496291"/>
                  <a:pt x="7190509" y="1510146"/>
                </a:cubicBezTo>
                <a:cubicBezTo>
                  <a:pt x="7185891" y="1616364"/>
                  <a:pt x="7184229" y="1722752"/>
                  <a:pt x="7176654" y="1828800"/>
                </a:cubicBezTo>
                <a:cubicBezTo>
                  <a:pt x="7174976" y="1852288"/>
                  <a:pt x="7162800" y="1874525"/>
                  <a:pt x="7162800" y="1898073"/>
                </a:cubicBezTo>
                <a:cubicBezTo>
                  <a:pt x="7162800" y="2035912"/>
                  <a:pt x="7166892" y="2039137"/>
                  <a:pt x="7190509" y="2133600"/>
                </a:cubicBezTo>
                <a:cubicBezTo>
                  <a:pt x="7172036" y="2142836"/>
                  <a:pt x="7155725" y="2160412"/>
                  <a:pt x="7135091" y="2161309"/>
                </a:cubicBezTo>
                <a:cubicBezTo>
                  <a:pt x="7047307" y="2165126"/>
                  <a:pt x="6958915" y="2159327"/>
                  <a:pt x="6871854" y="2147455"/>
                </a:cubicBezTo>
                <a:cubicBezTo>
                  <a:pt x="6855356" y="2145205"/>
                  <a:pt x="6844411" y="2128571"/>
                  <a:pt x="6830291" y="2119746"/>
                </a:cubicBezTo>
                <a:cubicBezTo>
                  <a:pt x="6738478" y="2062362"/>
                  <a:pt x="6784235" y="2101399"/>
                  <a:pt x="6719454" y="2036618"/>
                </a:cubicBezTo>
                <a:cubicBezTo>
                  <a:pt x="6714836" y="2059709"/>
                  <a:pt x="6705600" y="2082343"/>
                  <a:pt x="6705600" y="2105891"/>
                </a:cubicBezTo>
                <a:cubicBezTo>
                  <a:pt x="6705600" y="2209123"/>
                  <a:pt x="6721994" y="2222655"/>
                  <a:pt x="6761018" y="2313709"/>
                </a:cubicBezTo>
                <a:cubicBezTo>
                  <a:pt x="6766288" y="2340061"/>
                  <a:pt x="6774525" y="2396142"/>
                  <a:pt x="6788727" y="2424546"/>
                </a:cubicBezTo>
                <a:cubicBezTo>
                  <a:pt x="6796174" y="2439439"/>
                  <a:pt x="6807200" y="2452255"/>
                  <a:pt x="6816436" y="2466109"/>
                </a:cubicBezTo>
                <a:cubicBezTo>
                  <a:pt x="6807200" y="2503055"/>
                  <a:pt x="6821383" y="2557352"/>
                  <a:pt x="6788727" y="2576946"/>
                </a:cubicBezTo>
                <a:cubicBezTo>
                  <a:pt x="6756072" y="2596539"/>
                  <a:pt x="6713435" y="2562908"/>
                  <a:pt x="6677891" y="2549237"/>
                </a:cubicBezTo>
                <a:cubicBezTo>
                  <a:pt x="6652757" y="2539570"/>
                  <a:pt x="6631552" y="2521786"/>
                  <a:pt x="6608618" y="2507673"/>
                </a:cubicBezTo>
                <a:cubicBezTo>
                  <a:pt x="6571513" y="2484839"/>
                  <a:pt x="6534033" y="2462567"/>
                  <a:pt x="6497782" y="2438400"/>
                </a:cubicBezTo>
                <a:cubicBezTo>
                  <a:pt x="6483927" y="2429164"/>
                  <a:pt x="6471111" y="2418137"/>
                  <a:pt x="6456218" y="2410691"/>
                </a:cubicBezTo>
                <a:cubicBezTo>
                  <a:pt x="6443156" y="2404160"/>
                  <a:pt x="6428509" y="2401455"/>
                  <a:pt x="6414654" y="2396837"/>
                </a:cubicBezTo>
                <a:cubicBezTo>
                  <a:pt x="6400800" y="2415310"/>
                  <a:pt x="6385329" y="2432674"/>
                  <a:pt x="6373091" y="2452255"/>
                </a:cubicBezTo>
                <a:cubicBezTo>
                  <a:pt x="6362145" y="2469769"/>
                  <a:pt x="6356838" y="2490489"/>
                  <a:pt x="6345382" y="2507673"/>
                </a:cubicBezTo>
                <a:cubicBezTo>
                  <a:pt x="6338136" y="2518541"/>
                  <a:pt x="6326173" y="2525464"/>
                  <a:pt x="6317672" y="2535382"/>
                </a:cubicBezTo>
                <a:cubicBezTo>
                  <a:pt x="6298427" y="2557834"/>
                  <a:pt x="6284508" y="2585182"/>
                  <a:pt x="6262254" y="2604655"/>
                </a:cubicBezTo>
                <a:cubicBezTo>
                  <a:pt x="6246711" y="2618255"/>
                  <a:pt x="6224546" y="2621738"/>
                  <a:pt x="6206836" y="2632364"/>
                </a:cubicBezTo>
                <a:cubicBezTo>
                  <a:pt x="6178280" y="2649498"/>
                  <a:pt x="6154318" y="2674664"/>
                  <a:pt x="6123709" y="2687782"/>
                </a:cubicBezTo>
                <a:cubicBezTo>
                  <a:pt x="6088705" y="2702783"/>
                  <a:pt x="6049818" y="2706255"/>
                  <a:pt x="6012872" y="2715491"/>
                </a:cubicBezTo>
                <a:lnTo>
                  <a:pt x="5957454" y="2729346"/>
                </a:lnTo>
                <a:cubicBezTo>
                  <a:pt x="5934363" y="2724728"/>
                  <a:pt x="5904833" y="2732142"/>
                  <a:pt x="5888182" y="2715491"/>
                </a:cubicBezTo>
                <a:cubicBezTo>
                  <a:pt x="5871531" y="2698840"/>
                  <a:pt x="5882595" y="2668267"/>
                  <a:pt x="5874327" y="2646218"/>
                </a:cubicBezTo>
                <a:cubicBezTo>
                  <a:pt x="5868480" y="2630627"/>
                  <a:pt x="5855854" y="2618509"/>
                  <a:pt x="5846618" y="2604655"/>
                </a:cubicBezTo>
                <a:cubicBezTo>
                  <a:pt x="5823109" y="2608573"/>
                  <a:pt x="5737600" y="2620553"/>
                  <a:pt x="5708072" y="2632364"/>
                </a:cubicBezTo>
                <a:cubicBezTo>
                  <a:pt x="5679308" y="2643870"/>
                  <a:pt x="5653255" y="2661346"/>
                  <a:pt x="5624945" y="2673928"/>
                </a:cubicBezTo>
                <a:cubicBezTo>
                  <a:pt x="5611600" y="2679859"/>
                  <a:pt x="5597236" y="2683164"/>
                  <a:pt x="5583382" y="2687782"/>
                </a:cubicBezTo>
                <a:cubicBezTo>
                  <a:pt x="5459824" y="2440669"/>
                  <a:pt x="5660574" y="2869219"/>
                  <a:pt x="5527963" y="2382982"/>
                </a:cubicBezTo>
                <a:cubicBezTo>
                  <a:pt x="5521419" y="2358989"/>
                  <a:pt x="5512332" y="2430515"/>
                  <a:pt x="5500254" y="2452255"/>
                </a:cubicBezTo>
                <a:cubicBezTo>
                  <a:pt x="5480020" y="2488677"/>
                  <a:pt x="5398921" y="2576785"/>
                  <a:pt x="5375563" y="2590800"/>
                </a:cubicBezTo>
                <a:cubicBezTo>
                  <a:pt x="5352472" y="2604655"/>
                  <a:pt x="5329009" y="2617907"/>
                  <a:pt x="5306291" y="2632364"/>
                </a:cubicBezTo>
                <a:cubicBezTo>
                  <a:pt x="5278195" y="2650243"/>
                  <a:pt x="5252950" y="2672889"/>
                  <a:pt x="5223163" y="2687782"/>
                </a:cubicBezTo>
                <a:cubicBezTo>
                  <a:pt x="5197039" y="2700844"/>
                  <a:pt x="5167155" y="2704643"/>
                  <a:pt x="5140036" y="2715491"/>
                </a:cubicBezTo>
                <a:cubicBezTo>
                  <a:pt x="5120860" y="2723161"/>
                  <a:pt x="5104400" y="2737265"/>
                  <a:pt x="5084618" y="2743200"/>
                </a:cubicBezTo>
                <a:cubicBezTo>
                  <a:pt x="5019639" y="2762694"/>
                  <a:pt x="4815417" y="2769459"/>
                  <a:pt x="4793672" y="2770909"/>
                </a:cubicBezTo>
                <a:cubicBezTo>
                  <a:pt x="4668981" y="2766291"/>
                  <a:pt x="4543864" y="2768352"/>
                  <a:pt x="4419600" y="2757055"/>
                </a:cubicBezTo>
                <a:cubicBezTo>
                  <a:pt x="4315905" y="2747628"/>
                  <a:pt x="4358780" y="2726645"/>
                  <a:pt x="4281054" y="2687782"/>
                </a:cubicBezTo>
                <a:cubicBezTo>
                  <a:pt x="4264023" y="2679267"/>
                  <a:pt x="4244109" y="2678546"/>
                  <a:pt x="4225636" y="2673928"/>
                </a:cubicBezTo>
                <a:cubicBezTo>
                  <a:pt x="4211781" y="2664691"/>
                  <a:pt x="4200723" y="2646218"/>
                  <a:pt x="4184072" y="2646218"/>
                </a:cubicBezTo>
                <a:cubicBezTo>
                  <a:pt x="4170912" y="2646218"/>
                  <a:pt x="4130054" y="2713391"/>
                  <a:pt x="4128654" y="2715491"/>
                </a:cubicBezTo>
                <a:cubicBezTo>
                  <a:pt x="4092769" y="2823153"/>
                  <a:pt x="4149843" y="2697970"/>
                  <a:pt x="4059382" y="2743200"/>
                </a:cubicBezTo>
                <a:cubicBezTo>
                  <a:pt x="4006484" y="2769649"/>
                  <a:pt x="3973734" y="2827588"/>
                  <a:pt x="3920836" y="2854037"/>
                </a:cubicBezTo>
                <a:lnTo>
                  <a:pt x="3865418" y="2881746"/>
                </a:lnTo>
                <a:cubicBezTo>
                  <a:pt x="3837709" y="2872510"/>
                  <a:pt x="3806593" y="2870239"/>
                  <a:pt x="3782291" y="2854037"/>
                </a:cubicBezTo>
                <a:cubicBezTo>
                  <a:pt x="3749686" y="2832300"/>
                  <a:pt x="3734213" y="2788434"/>
                  <a:pt x="3699163" y="2770909"/>
                </a:cubicBezTo>
                <a:cubicBezTo>
                  <a:pt x="3680690" y="2761673"/>
                  <a:pt x="3661455" y="2753826"/>
                  <a:pt x="3643745" y="2743200"/>
                </a:cubicBezTo>
                <a:cubicBezTo>
                  <a:pt x="3617244" y="2727300"/>
                  <a:pt x="3534674" y="2671482"/>
                  <a:pt x="3505200" y="2646218"/>
                </a:cubicBezTo>
                <a:cubicBezTo>
                  <a:pt x="3490324" y="2633467"/>
                  <a:pt x="3477491" y="2618509"/>
                  <a:pt x="3463636" y="2604655"/>
                </a:cubicBezTo>
                <a:cubicBezTo>
                  <a:pt x="3342730" y="2628835"/>
                  <a:pt x="3408820" y="2599921"/>
                  <a:pt x="3297382" y="2743200"/>
                </a:cubicBezTo>
                <a:lnTo>
                  <a:pt x="3297382" y="2743200"/>
                </a:lnTo>
                <a:cubicBezTo>
                  <a:pt x="3219693" y="2769097"/>
                  <a:pt x="3269979" y="2753515"/>
                  <a:pt x="3144982" y="2784764"/>
                </a:cubicBezTo>
                <a:lnTo>
                  <a:pt x="3089563" y="2798618"/>
                </a:lnTo>
                <a:cubicBezTo>
                  <a:pt x="2964872" y="2794000"/>
                  <a:pt x="2840008" y="2792797"/>
                  <a:pt x="2715491" y="2784764"/>
                </a:cubicBezTo>
                <a:cubicBezTo>
                  <a:pt x="2696489" y="2783538"/>
                  <a:pt x="2677574" y="2778410"/>
                  <a:pt x="2660072" y="2770909"/>
                </a:cubicBezTo>
                <a:cubicBezTo>
                  <a:pt x="2644767" y="2764350"/>
                  <a:pt x="2632966" y="2751461"/>
                  <a:pt x="2618509" y="2743200"/>
                </a:cubicBezTo>
                <a:cubicBezTo>
                  <a:pt x="2600577" y="2732953"/>
                  <a:pt x="2581564" y="2724727"/>
                  <a:pt x="2563091" y="2715491"/>
                </a:cubicBezTo>
                <a:cubicBezTo>
                  <a:pt x="2549236" y="2724727"/>
                  <a:pt x="2533301" y="2731426"/>
                  <a:pt x="2521527" y="2743200"/>
                </a:cubicBezTo>
                <a:cubicBezTo>
                  <a:pt x="2488804" y="2775923"/>
                  <a:pt x="2493274" y="2802152"/>
                  <a:pt x="2466109" y="2840182"/>
                </a:cubicBezTo>
                <a:cubicBezTo>
                  <a:pt x="2454721" y="2856126"/>
                  <a:pt x="2438400" y="2867891"/>
                  <a:pt x="2424545" y="2881746"/>
                </a:cubicBezTo>
                <a:cubicBezTo>
                  <a:pt x="2419927" y="2867891"/>
                  <a:pt x="2414233" y="2854350"/>
                  <a:pt x="2410691" y="2840182"/>
                </a:cubicBezTo>
                <a:cubicBezTo>
                  <a:pt x="2404980" y="2817337"/>
                  <a:pt x="2405104" y="2792958"/>
                  <a:pt x="2396836" y="2770909"/>
                </a:cubicBezTo>
                <a:cubicBezTo>
                  <a:pt x="2390989" y="2755318"/>
                  <a:pt x="2376574" y="2744239"/>
                  <a:pt x="2369127" y="2729346"/>
                </a:cubicBezTo>
                <a:cubicBezTo>
                  <a:pt x="2362596" y="2716284"/>
                  <a:pt x="2359890" y="2701637"/>
                  <a:pt x="2355272" y="2687782"/>
                </a:cubicBezTo>
                <a:cubicBezTo>
                  <a:pt x="2341418" y="2697018"/>
                  <a:pt x="2326501" y="2704831"/>
                  <a:pt x="2313709" y="2715491"/>
                </a:cubicBezTo>
                <a:cubicBezTo>
                  <a:pt x="2298657" y="2728034"/>
                  <a:pt x="2291472" y="2753834"/>
                  <a:pt x="2272145" y="2757055"/>
                </a:cubicBezTo>
                <a:cubicBezTo>
                  <a:pt x="2230895" y="2763930"/>
                  <a:pt x="2189018" y="2747818"/>
                  <a:pt x="2147454" y="2743200"/>
                </a:cubicBezTo>
                <a:cubicBezTo>
                  <a:pt x="2101045" y="2708394"/>
                  <a:pt x="2076206" y="2686795"/>
                  <a:pt x="2022763" y="2660073"/>
                </a:cubicBezTo>
                <a:cubicBezTo>
                  <a:pt x="2009701" y="2653542"/>
                  <a:pt x="1994874" y="2651346"/>
                  <a:pt x="1981200" y="2646218"/>
                </a:cubicBezTo>
                <a:cubicBezTo>
                  <a:pt x="1957914" y="2637486"/>
                  <a:pt x="1935018" y="2627745"/>
                  <a:pt x="1911927" y="2618509"/>
                </a:cubicBezTo>
                <a:cubicBezTo>
                  <a:pt x="1893454" y="2623127"/>
                  <a:pt x="1873041" y="2622917"/>
                  <a:pt x="1856509" y="2632364"/>
                </a:cubicBezTo>
                <a:cubicBezTo>
                  <a:pt x="1839497" y="2642085"/>
                  <a:pt x="1830889" y="2662540"/>
                  <a:pt x="1814945" y="2673928"/>
                </a:cubicBezTo>
                <a:cubicBezTo>
                  <a:pt x="1798139" y="2685932"/>
                  <a:pt x="1778000" y="2692401"/>
                  <a:pt x="1759527" y="2701637"/>
                </a:cubicBezTo>
                <a:cubicBezTo>
                  <a:pt x="1671782" y="2697019"/>
                  <a:pt x="1582740" y="2703500"/>
                  <a:pt x="1496291" y="2687782"/>
                </a:cubicBezTo>
                <a:cubicBezTo>
                  <a:pt x="1477014" y="2684277"/>
                  <a:pt x="1471739" y="2655939"/>
                  <a:pt x="1454727" y="2646218"/>
                </a:cubicBezTo>
                <a:cubicBezTo>
                  <a:pt x="1438195" y="2636771"/>
                  <a:pt x="1417782" y="2636982"/>
                  <a:pt x="1399309" y="2632364"/>
                </a:cubicBezTo>
                <a:cubicBezTo>
                  <a:pt x="1322336" y="2658021"/>
                  <a:pt x="1384043" y="2632130"/>
                  <a:pt x="1288472" y="2701637"/>
                </a:cubicBezTo>
                <a:cubicBezTo>
                  <a:pt x="1261539" y="2721224"/>
                  <a:pt x="1205345" y="2757055"/>
                  <a:pt x="1205345" y="2757055"/>
                </a:cubicBezTo>
                <a:cubicBezTo>
                  <a:pt x="1200727" y="2743200"/>
                  <a:pt x="1195503" y="2729533"/>
                  <a:pt x="1191491" y="2715491"/>
                </a:cubicBezTo>
                <a:cubicBezTo>
                  <a:pt x="1172661" y="2649587"/>
                  <a:pt x="1178569" y="2633919"/>
                  <a:pt x="1136072" y="2563091"/>
                </a:cubicBezTo>
                <a:cubicBezTo>
                  <a:pt x="1125991" y="2546290"/>
                  <a:pt x="1105745" y="2537579"/>
                  <a:pt x="1094509" y="2521528"/>
                </a:cubicBezTo>
                <a:cubicBezTo>
                  <a:pt x="1073157" y="2491025"/>
                  <a:pt x="1058247" y="2456473"/>
                  <a:pt x="1039091" y="2424546"/>
                </a:cubicBezTo>
                <a:cubicBezTo>
                  <a:pt x="1030524" y="2410268"/>
                  <a:pt x="1018829" y="2397875"/>
                  <a:pt x="1011382" y="2382982"/>
                </a:cubicBezTo>
                <a:cubicBezTo>
                  <a:pt x="1000260" y="2360738"/>
                  <a:pt x="994794" y="2335953"/>
                  <a:pt x="983672" y="2313709"/>
                </a:cubicBezTo>
                <a:cubicBezTo>
                  <a:pt x="958226" y="2262818"/>
                  <a:pt x="941450" y="2264451"/>
                  <a:pt x="900545" y="2216728"/>
                </a:cubicBezTo>
                <a:cubicBezTo>
                  <a:pt x="889709" y="2204085"/>
                  <a:pt x="884610" y="2186938"/>
                  <a:pt x="872836" y="2175164"/>
                </a:cubicBezTo>
                <a:cubicBezTo>
                  <a:pt x="840944" y="2143272"/>
                  <a:pt x="818248" y="2144199"/>
                  <a:pt x="775854" y="2133600"/>
                </a:cubicBezTo>
                <a:cubicBezTo>
                  <a:pt x="766618" y="2147455"/>
                  <a:pt x="755592" y="2160271"/>
                  <a:pt x="748145" y="2175164"/>
                </a:cubicBezTo>
                <a:cubicBezTo>
                  <a:pt x="737023" y="2197408"/>
                  <a:pt x="731558" y="2222193"/>
                  <a:pt x="720436" y="2244437"/>
                </a:cubicBezTo>
                <a:cubicBezTo>
                  <a:pt x="708959" y="2267390"/>
                  <a:pt x="672611" y="2315308"/>
                  <a:pt x="651163" y="2327564"/>
                </a:cubicBezTo>
                <a:cubicBezTo>
                  <a:pt x="634631" y="2337011"/>
                  <a:pt x="614218" y="2336800"/>
                  <a:pt x="595745" y="2341418"/>
                </a:cubicBezTo>
                <a:cubicBezTo>
                  <a:pt x="548974" y="2329726"/>
                  <a:pt x="515200" y="2323934"/>
                  <a:pt x="471054" y="2299855"/>
                </a:cubicBezTo>
                <a:cubicBezTo>
                  <a:pt x="441818" y="2283908"/>
                  <a:pt x="415636" y="2262910"/>
                  <a:pt x="387927" y="2244437"/>
                </a:cubicBezTo>
                <a:cubicBezTo>
                  <a:pt x="378691" y="2230582"/>
                  <a:pt x="371992" y="2214647"/>
                  <a:pt x="360218" y="2202873"/>
                </a:cubicBezTo>
                <a:cubicBezTo>
                  <a:pt x="316285" y="2158939"/>
                  <a:pt x="292442" y="2156366"/>
                  <a:pt x="235527" y="2133600"/>
                </a:cubicBezTo>
                <a:cubicBezTo>
                  <a:pt x="217054" y="2115127"/>
                  <a:pt x="201367" y="2093366"/>
                  <a:pt x="180109" y="2078182"/>
                </a:cubicBezTo>
                <a:cubicBezTo>
                  <a:pt x="168225" y="2069694"/>
                  <a:pt x="150228" y="2073090"/>
                  <a:pt x="138545" y="2064328"/>
                </a:cubicBezTo>
                <a:cubicBezTo>
                  <a:pt x="112420" y="2044735"/>
                  <a:pt x="96443" y="2013169"/>
                  <a:pt x="69272" y="1995055"/>
                </a:cubicBezTo>
                <a:lnTo>
                  <a:pt x="27709" y="1967346"/>
                </a:lnTo>
                <a:cubicBezTo>
                  <a:pt x="23091" y="1916546"/>
                  <a:pt x="21068" y="1865443"/>
                  <a:pt x="13854" y="1814946"/>
                </a:cubicBezTo>
                <a:cubicBezTo>
                  <a:pt x="11789" y="1800489"/>
                  <a:pt x="0" y="1787986"/>
                  <a:pt x="0" y="1773382"/>
                </a:cubicBezTo>
                <a:cubicBezTo>
                  <a:pt x="0" y="1747463"/>
                  <a:pt x="21175" y="1702537"/>
                  <a:pt x="27709" y="1676400"/>
                </a:cubicBezTo>
                <a:cubicBezTo>
                  <a:pt x="38036" y="1635094"/>
                  <a:pt x="46182" y="1593273"/>
                  <a:pt x="55418" y="1551709"/>
                </a:cubicBezTo>
                <a:cubicBezTo>
                  <a:pt x="78509" y="1556327"/>
                  <a:pt x="102351" y="1558117"/>
                  <a:pt x="124691" y="1565564"/>
                </a:cubicBezTo>
                <a:cubicBezTo>
                  <a:pt x="144284" y="1572095"/>
                  <a:pt x="159508" y="1591802"/>
                  <a:pt x="180109" y="1593273"/>
                </a:cubicBezTo>
                <a:cubicBezTo>
                  <a:pt x="226403" y="1596580"/>
                  <a:pt x="272472" y="1584036"/>
                  <a:pt x="318654" y="1579418"/>
                </a:cubicBezTo>
                <a:cubicBezTo>
                  <a:pt x="314036" y="1542473"/>
                  <a:pt x="313830" y="1504703"/>
                  <a:pt x="304800" y="1468582"/>
                </a:cubicBezTo>
                <a:cubicBezTo>
                  <a:pt x="299791" y="1448546"/>
                  <a:pt x="285227" y="1432147"/>
                  <a:pt x="277091" y="1413164"/>
                </a:cubicBezTo>
                <a:cubicBezTo>
                  <a:pt x="271338" y="1399741"/>
                  <a:pt x="271337" y="1383751"/>
                  <a:pt x="263236" y="1371600"/>
                </a:cubicBezTo>
                <a:cubicBezTo>
                  <a:pt x="252368" y="1355298"/>
                  <a:pt x="234215" y="1345089"/>
                  <a:pt x="221672" y="1330037"/>
                </a:cubicBezTo>
                <a:cubicBezTo>
                  <a:pt x="163943" y="1260762"/>
                  <a:pt x="228601" y="1311566"/>
                  <a:pt x="152400" y="1260764"/>
                </a:cubicBezTo>
                <a:cubicBezTo>
                  <a:pt x="143164" y="1246909"/>
                  <a:pt x="110836" y="1228436"/>
                  <a:pt x="124691" y="1219200"/>
                </a:cubicBezTo>
                <a:cubicBezTo>
                  <a:pt x="168503" y="1189992"/>
                  <a:pt x="227138" y="1194288"/>
                  <a:pt x="277091" y="1177637"/>
                </a:cubicBezTo>
                <a:cubicBezTo>
                  <a:pt x="296684" y="1171106"/>
                  <a:pt x="314036" y="1159164"/>
                  <a:pt x="332509" y="1149928"/>
                </a:cubicBezTo>
                <a:cubicBezTo>
                  <a:pt x="406656" y="1075778"/>
                  <a:pt x="304042" y="1184237"/>
                  <a:pt x="387927" y="1066800"/>
                </a:cubicBezTo>
                <a:cubicBezTo>
                  <a:pt x="399315" y="1050856"/>
                  <a:pt x="415636" y="1039091"/>
                  <a:pt x="429491" y="1025237"/>
                </a:cubicBezTo>
                <a:cubicBezTo>
                  <a:pt x="420255" y="1006764"/>
                  <a:pt x="415004" y="985684"/>
                  <a:pt x="401782" y="969818"/>
                </a:cubicBezTo>
                <a:cubicBezTo>
                  <a:pt x="391122" y="957026"/>
                  <a:pt x="373539" y="952100"/>
                  <a:pt x="360218" y="942109"/>
                </a:cubicBezTo>
                <a:cubicBezTo>
                  <a:pt x="318094" y="910516"/>
                  <a:pt x="272759" y="882362"/>
                  <a:pt x="235527" y="845128"/>
                </a:cubicBezTo>
                <a:cubicBezTo>
                  <a:pt x="197492" y="807091"/>
                  <a:pt x="220210" y="821549"/>
                  <a:pt x="166254" y="803564"/>
                </a:cubicBezTo>
                <a:cubicBezTo>
                  <a:pt x="317545" y="702705"/>
                  <a:pt x="84305" y="851466"/>
                  <a:pt x="263236" y="762000"/>
                </a:cubicBezTo>
                <a:cubicBezTo>
                  <a:pt x="283889" y="751674"/>
                  <a:pt x="300181" y="734291"/>
                  <a:pt x="318654" y="720437"/>
                </a:cubicBezTo>
                <a:cubicBezTo>
                  <a:pt x="327890" y="706582"/>
                  <a:pt x="338916" y="693766"/>
                  <a:pt x="346363" y="678873"/>
                </a:cubicBezTo>
                <a:cubicBezTo>
                  <a:pt x="369685" y="632229"/>
                  <a:pt x="364206" y="593855"/>
                  <a:pt x="346363" y="540328"/>
                </a:cubicBezTo>
                <a:cubicBezTo>
                  <a:pt x="342232" y="527936"/>
                  <a:pt x="327890" y="521855"/>
                  <a:pt x="318654" y="512618"/>
                </a:cubicBezTo>
                <a:cubicBezTo>
                  <a:pt x="281711" y="401785"/>
                  <a:pt x="337126" y="531090"/>
                  <a:pt x="263236" y="457200"/>
                </a:cubicBezTo>
                <a:cubicBezTo>
                  <a:pt x="252910" y="446874"/>
                  <a:pt x="255913" y="428699"/>
                  <a:pt x="249382" y="415637"/>
                </a:cubicBezTo>
                <a:cubicBezTo>
                  <a:pt x="246461" y="409795"/>
                  <a:pt x="240145" y="406400"/>
                  <a:pt x="235527" y="401782"/>
                </a:cubicBezTo>
                <a:lnTo>
                  <a:pt x="235527" y="401782"/>
                </a:lnTo>
                <a:lnTo>
                  <a:pt x="235527" y="401782"/>
                </a:lnTo>
              </a:path>
            </a:pathLst>
          </a:custGeom>
          <a:solidFill>
            <a:srgbClr val="E8F7FC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ব্যাগের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ভিতরে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বায়ু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রয়েছে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জানি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বায়ুতে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জলীয়বাষ্প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বাতাসের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জলীয়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বাষ্প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বরফের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সংস্পর্শে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এসে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ঠাণ্ডা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ঘনীভূত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হয়ে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পানিতে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পরিণত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হচ্ছে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ফলে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ব্যাগের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ভিতরে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বিন্দু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বিন্দু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পানিকণা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যাবে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ctr"/>
            <a:endParaRPr lang="en-US" sz="2400" b="1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উপরোক্ত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পরীক্ষা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অনুমান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পারি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বায়ুতে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জলীয়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বাষ্প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রয়েছে</a:t>
            </a:r>
            <a:r>
              <a:rPr lang="en-US" sz="24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2036619" y="1981199"/>
            <a:ext cx="374073" cy="36021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1413163" y="3635013"/>
            <a:ext cx="374073" cy="36021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6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620</Words>
  <Application>Microsoft Office PowerPoint</Application>
  <PresentationFormat>Widescreen</PresentationFormat>
  <Paragraphs>123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Kalpurush</vt:lpstr>
      <vt:lpstr>NikoshBAN</vt:lpstr>
      <vt:lpstr>SutonnyMJ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88018</dc:creator>
  <cp:lastModifiedBy>88018</cp:lastModifiedBy>
  <cp:revision>49</cp:revision>
  <dcterms:created xsi:type="dcterms:W3CDTF">2021-05-30T02:44:36Z</dcterms:created>
  <dcterms:modified xsi:type="dcterms:W3CDTF">2021-06-01T10:45:08Z</dcterms:modified>
</cp:coreProperties>
</file>