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68" r:id="rId7"/>
    <p:sldId id="269" r:id="rId8"/>
    <p:sldId id="260" r:id="rId9"/>
    <p:sldId id="265" r:id="rId10"/>
    <p:sldId id="266" r:id="rId11"/>
    <p:sldId id="267" r:id="rId12"/>
    <p:sldId id="272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64"/>
    <a:srgbClr val="38F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7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9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A9D539-8F75-48AC-A17E-81BBE1CA6658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DDB82-7DF0-423D-B382-825162D1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833"/>
            </a:avLst>
          </a:prstGeom>
          <a:solidFill>
            <a:srgbClr val="38F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57150" y="63500"/>
            <a:ext cx="12077700" cy="6731000"/>
          </a:xfrm>
          <a:prstGeom prst="frame">
            <a:avLst>
              <a:gd name="adj1" fmla="val 126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146050" y="152400"/>
            <a:ext cx="11899900" cy="6546850"/>
          </a:xfrm>
          <a:prstGeom prst="frame">
            <a:avLst>
              <a:gd name="adj1" fmla="val 1216"/>
            </a:avLst>
          </a:prstGeom>
          <a:solidFill>
            <a:srgbClr val="38F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552" r="87074" b="70442"/>
          <a:stretch/>
        </p:blipFill>
        <p:spPr>
          <a:xfrm>
            <a:off x="381243" y="1664299"/>
            <a:ext cx="1492565" cy="1323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281" r="70290" b="70711"/>
          <a:stretch/>
        </p:blipFill>
        <p:spPr>
          <a:xfrm>
            <a:off x="1867081" y="1480156"/>
            <a:ext cx="1897038" cy="1491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710" r="57880" b="69638"/>
          <a:stretch/>
        </p:blipFill>
        <p:spPr>
          <a:xfrm>
            <a:off x="3760162" y="1482927"/>
            <a:ext cx="1433015" cy="1545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2120" r="44997" b="68566"/>
          <a:stretch/>
        </p:blipFill>
        <p:spPr>
          <a:xfrm>
            <a:off x="5193746" y="1485984"/>
            <a:ext cx="1487605" cy="1600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5121" t="3284" r="31759" b="68298"/>
          <a:stretch/>
        </p:blipFill>
        <p:spPr>
          <a:xfrm>
            <a:off x="6685004" y="1650722"/>
            <a:ext cx="1514901" cy="1446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9778" t="3553" r="15448" b="69102"/>
          <a:stretch/>
        </p:blipFill>
        <p:spPr>
          <a:xfrm>
            <a:off x="8577898" y="1690823"/>
            <a:ext cx="1705971" cy="1392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4198" t="4893" r="1028" b="73659"/>
          <a:stretch/>
        </p:blipFill>
        <p:spPr>
          <a:xfrm>
            <a:off x="10247021" y="1739750"/>
            <a:ext cx="1705970" cy="1091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33" t="67628" r="90147" b="6635"/>
          <a:stretch/>
        </p:blipFill>
        <p:spPr>
          <a:xfrm>
            <a:off x="1364779" y="3466516"/>
            <a:ext cx="1064525" cy="1310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40293" r="90974" b="33165"/>
          <a:stretch/>
        </p:blipFill>
        <p:spPr>
          <a:xfrm>
            <a:off x="1333317" y="3557165"/>
            <a:ext cx="1042189" cy="1351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9026" t="45375" r="80454" b="29155"/>
          <a:stretch/>
        </p:blipFill>
        <p:spPr>
          <a:xfrm>
            <a:off x="2362996" y="3815819"/>
            <a:ext cx="1214651" cy="1296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9545" t="42694" r="71117" b="23258"/>
          <a:stretch/>
        </p:blipFill>
        <p:spPr>
          <a:xfrm>
            <a:off x="3573447" y="3682121"/>
            <a:ext cx="1078173" cy="1733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8410" t="52078" r="54806" b="21917"/>
          <a:stretch/>
        </p:blipFill>
        <p:spPr>
          <a:xfrm>
            <a:off x="4581852" y="4162552"/>
            <a:ext cx="1937982" cy="1323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7084" t="50469" r="37787" b="21649"/>
          <a:stretch/>
        </p:blipFill>
        <p:spPr>
          <a:xfrm>
            <a:off x="7514588" y="3982359"/>
            <a:ext cx="1746914" cy="1419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61741" t="49128" r="30695" b="24062"/>
          <a:stretch/>
        </p:blipFill>
        <p:spPr>
          <a:xfrm>
            <a:off x="9223916" y="3914121"/>
            <a:ext cx="873456" cy="1364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9778" t="50201" r="20412" b="28888"/>
          <a:stretch/>
        </p:blipFill>
        <p:spPr>
          <a:xfrm>
            <a:off x="10097372" y="3975538"/>
            <a:ext cx="1132765" cy="10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37" y="3910145"/>
            <a:ext cx="3684895" cy="2138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38" y="1045986"/>
            <a:ext cx="3684895" cy="1951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230" t="15017" r="10631" b="27528"/>
          <a:stretch/>
        </p:blipFill>
        <p:spPr>
          <a:xfrm>
            <a:off x="4346917" y="5613007"/>
            <a:ext cx="7311840" cy="87219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4629" t="3265"/>
          <a:stretch/>
        </p:blipFill>
        <p:spPr>
          <a:xfrm>
            <a:off x="4346917" y="1045986"/>
            <a:ext cx="7311840" cy="404855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2255" t="15017" r="40915" b="27528"/>
          <a:stretch/>
        </p:blipFill>
        <p:spPr>
          <a:xfrm>
            <a:off x="1042270" y="3091338"/>
            <a:ext cx="2250831" cy="59756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64116" t="15017" r="10631" b="33545"/>
          <a:stretch/>
        </p:blipFill>
        <p:spPr>
          <a:xfrm>
            <a:off x="1108425" y="6091310"/>
            <a:ext cx="2118518" cy="53585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6236" y="257576"/>
            <a:ext cx="6194073" cy="6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" b="5143"/>
          <a:stretch/>
        </p:blipFill>
        <p:spPr>
          <a:xfrm>
            <a:off x="435058" y="1153142"/>
            <a:ext cx="3833446" cy="2054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" y="4089741"/>
            <a:ext cx="3833446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54" t="3178" r="9307" b="5945"/>
          <a:stretch/>
        </p:blipFill>
        <p:spPr>
          <a:xfrm>
            <a:off x="4487593" y="1153142"/>
            <a:ext cx="7441810" cy="401128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860" t="14184" r="4784" b="26761"/>
          <a:stretch/>
        </p:blipFill>
        <p:spPr>
          <a:xfrm>
            <a:off x="4487593" y="5595862"/>
            <a:ext cx="6611816" cy="759657"/>
          </a:xfrm>
          <a:prstGeom prst="rect">
            <a:avLst/>
          </a:prstGeom>
          <a:ln w="28575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2433" t="14184" r="38605" b="26761"/>
          <a:stretch/>
        </p:blipFill>
        <p:spPr>
          <a:xfrm>
            <a:off x="1303738" y="3278256"/>
            <a:ext cx="2096086" cy="49574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4343" t="14184" r="4784" b="26761"/>
          <a:stretch/>
        </p:blipFill>
        <p:spPr>
          <a:xfrm>
            <a:off x="1303738" y="5975691"/>
            <a:ext cx="2234418" cy="56361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964" y="269200"/>
            <a:ext cx="6194073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97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94" y="284419"/>
            <a:ext cx="6194073" cy="725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1" y="1317334"/>
            <a:ext cx="3240242" cy="1709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ilarioide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" y="4140557"/>
            <a:ext cx="3240242" cy="1764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2699" t="16889" r="11972" b="32761"/>
          <a:stretch/>
        </p:blipFill>
        <p:spPr>
          <a:xfrm>
            <a:off x="1324710" y="3026535"/>
            <a:ext cx="1777284" cy="59242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7923" t="16069" r="8171" b="32487"/>
          <a:stretch/>
        </p:blipFill>
        <p:spPr>
          <a:xfrm>
            <a:off x="1161159" y="5904963"/>
            <a:ext cx="2104386" cy="60530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434" t="1908" r="3623" b="7809"/>
          <a:stretch/>
        </p:blipFill>
        <p:spPr>
          <a:xfrm>
            <a:off x="4134118" y="1317334"/>
            <a:ext cx="7456868" cy="423668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4024" t="16112" r="8058" b="28353"/>
          <a:stretch/>
        </p:blipFill>
        <p:spPr>
          <a:xfrm>
            <a:off x="4134118" y="5739090"/>
            <a:ext cx="6362163" cy="65682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950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984" y="280863"/>
            <a:ext cx="3152033" cy="633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1705971" y="1305778"/>
            <a:ext cx="1511111" cy="2265528"/>
            <a:chOff x="1705971" y="1305778"/>
            <a:chExt cx="1511111" cy="2265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20" t="3094" r="16770" b="33176"/>
            <a:stretch/>
          </p:blipFill>
          <p:spPr>
            <a:xfrm>
              <a:off x="1705971" y="1305778"/>
              <a:ext cx="1511111" cy="17103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25368" t="21667" r="24643" b="37121"/>
            <a:stretch/>
          </p:blipFill>
          <p:spPr>
            <a:xfrm>
              <a:off x="2443329" y="2970804"/>
              <a:ext cx="627797" cy="60050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976548" y="1305778"/>
            <a:ext cx="1795249" cy="2265528"/>
            <a:chOff x="7976548" y="1305778"/>
            <a:chExt cx="1795249" cy="2265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548" y="1305778"/>
              <a:ext cx="1795249" cy="226552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l="28874" t="25413" r="26149" b="26818"/>
            <a:stretch/>
          </p:blipFill>
          <p:spPr>
            <a:xfrm>
              <a:off x="8573921" y="2970804"/>
              <a:ext cx="518080" cy="60050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30" y="4460631"/>
            <a:ext cx="10937358" cy="15514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569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014" y="308156"/>
            <a:ext cx="3433973" cy="633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5" y="2916070"/>
            <a:ext cx="8525201" cy="896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3" y="1757190"/>
            <a:ext cx="8529043" cy="8961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93" y="5216602"/>
            <a:ext cx="8529043" cy="8961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5" t="2509" r="1736" b="14408"/>
          <a:stretch/>
        </p:blipFill>
        <p:spPr>
          <a:xfrm>
            <a:off x="9362364" y="5233830"/>
            <a:ext cx="2497541" cy="8789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t="4656" b="15310"/>
          <a:stretch/>
        </p:blipFill>
        <p:spPr>
          <a:xfrm>
            <a:off x="9362364" y="3998597"/>
            <a:ext cx="2483893" cy="8961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t="2384" b="16423"/>
          <a:stretch/>
        </p:blipFill>
        <p:spPr>
          <a:xfrm>
            <a:off x="9348716" y="2916070"/>
            <a:ext cx="2511189" cy="8961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/>
          <a:srcRect t="2823" r="551" b="15983"/>
          <a:stretch/>
        </p:blipFill>
        <p:spPr>
          <a:xfrm>
            <a:off x="9362364" y="1757191"/>
            <a:ext cx="2534319" cy="8961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710" y="3998597"/>
            <a:ext cx="855952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076" y="267215"/>
            <a:ext cx="3623849" cy="742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77" y="1167617"/>
            <a:ext cx="7388992" cy="17666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1653" t="3984" r="3473" b="8311"/>
          <a:stretch/>
        </p:blipFill>
        <p:spPr>
          <a:xfrm>
            <a:off x="445827" y="3261816"/>
            <a:ext cx="11300345" cy="310486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185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06" y="1256005"/>
            <a:ext cx="10979848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2403" y="189896"/>
            <a:ext cx="4407195" cy="99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1" y="313899"/>
            <a:ext cx="2292825" cy="6252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168" t="9375" r="3926" b="8927"/>
          <a:stretch/>
        </p:blipFill>
        <p:spPr>
          <a:xfrm>
            <a:off x="2633880" y="2511191"/>
            <a:ext cx="5527414" cy="378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1396" r="1180" b="1005"/>
          <a:stretch/>
        </p:blipFill>
        <p:spPr>
          <a:xfrm>
            <a:off x="8299598" y="1323832"/>
            <a:ext cx="3487219" cy="499508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98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995" y="4559081"/>
            <a:ext cx="3562065" cy="185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49" y="1149499"/>
            <a:ext cx="3626178" cy="1929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54" y="1163541"/>
            <a:ext cx="3603006" cy="1798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088" y="1170916"/>
            <a:ext cx="3179929" cy="1817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37" y="4509626"/>
            <a:ext cx="3598890" cy="1949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089" y="4559079"/>
            <a:ext cx="3179929" cy="1850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1436" y="3346170"/>
            <a:ext cx="8029128" cy="9488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2405" r="1337"/>
          <a:stretch/>
        </p:blipFill>
        <p:spPr>
          <a:xfrm>
            <a:off x="1581521" y="3342374"/>
            <a:ext cx="9028959" cy="94621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1521" y="3335951"/>
            <a:ext cx="9028959" cy="9590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21" y="3313143"/>
            <a:ext cx="9028959" cy="975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/>
          <a:srcRect l="4139" t="11402" r="7738" b="30586"/>
          <a:stretch/>
        </p:blipFill>
        <p:spPr>
          <a:xfrm>
            <a:off x="3554569" y="231820"/>
            <a:ext cx="4636394" cy="68258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5039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46"/>
          <a:stretch/>
        </p:blipFill>
        <p:spPr>
          <a:xfrm>
            <a:off x="232013" y="259307"/>
            <a:ext cx="11709780" cy="6332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092" y="2671571"/>
            <a:ext cx="7870618" cy="1508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3" t="11362" r="7553" b="29628"/>
          <a:stretch/>
        </p:blipFill>
        <p:spPr>
          <a:xfrm>
            <a:off x="1075694" y="883715"/>
            <a:ext cx="3452884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8" y="300250"/>
            <a:ext cx="4511431" cy="103614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612" t="8708" r="10738" b="32783"/>
          <a:stretch/>
        </p:blipFill>
        <p:spPr>
          <a:xfrm>
            <a:off x="402519" y="1591444"/>
            <a:ext cx="4380932" cy="796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033" t="11201" b="25141"/>
          <a:stretch/>
        </p:blipFill>
        <p:spPr>
          <a:xfrm>
            <a:off x="402518" y="2908945"/>
            <a:ext cx="11266319" cy="9397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186" t="9419" b="27985"/>
          <a:stretch/>
        </p:blipFill>
        <p:spPr>
          <a:xfrm>
            <a:off x="402519" y="4103719"/>
            <a:ext cx="11266318" cy="9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077" r="1743"/>
          <a:stretch/>
        </p:blipFill>
        <p:spPr>
          <a:xfrm>
            <a:off x="1366580" y="1501253"/>
            <a:ext cx="9573905" cy="13101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42" y="2831057"/>
            <a:ext cx="1528550" cy="60479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344" y="2831057"/>
            <a:ext cx="1542422" cy="58134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585" y="2799939"/>
            <a:ext cx="1885233" cy="61246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359" y="2817409"/>
            <a:ext cx="1782363" cy="58134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b="24262"/>
          <a:stretch/>
        </p:blipFill>
        <p:spPr>
          <a:xfrm>
            <a:off x="4495276" y="402793"/>
            <a:ext cx="3316511" cy="89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6919" t="6133" r="8979" b="12909"/>
          <a:stretch/>
        </p:blipFill>
        <p:spPr>
          <a:xfrm>
            <a:off x="9968360" y="4038228"/>
            <a:ext cx="1877898" cy="221244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8121" t="4987" r="31116" b="14448"/>
          <a:stretch/>
        </p:blipFill>
        <p:spPr>
          <a:xfrm>
            <a:off x="7149586" y="4038228"/>
            <a:ext cx="1885232" cy="221244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7787" t="6330" r="11360" b="11649"/>
          <a:stretch/>
        </p:blipFill>
        <p:spPr>
          <a:xfrm>
            <a:off x="668740" y="4038228"/>
            <a:ext cx="1905062" cy="221244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7344" y="3976669"/>
            <a:ext cx="179847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5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25" t="12795" r="4642" b="31239"/>
          <a:stretch/>
        </p:blipFill>
        <p:spPr>
          <a:xfrm>
            <a:off x="3844119" y="300249"/>
            <a:ext cx="4503762" cy="6005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6457" y="1583377"/>
            <a:ext cx="3562064" cy="266084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9786" y="2060814"/>
            <a:ext cx="2742597" cy="356206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0" y="1132766"/>
            <a:ext cx="2639510" cy="356206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65" y="2060814"/>
            <a:ext cx="2760927" cy="356206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b="9960"/>
          <a:stretch/>
        </p:blipFill>
        <p:spPr>
          <a:xfrm>
            <a:off x="566309" y="4784839"/>
            <a:ext cx="2170364" cy="675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4745" y="5649825"/>
            <a:ext cx="1639966" cy="7376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972" y="5649825"/>
            <a:ext cx="1713124" cy="79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3123" t="7757" r="2526" b="15013"/>
          <a:stretch/>
        </p:blipFill>
        <p:spPr>
          <a:xfrm>
            <a:off x="6490952" y="4858451"/>
            <a:ext cx="2213849" cy="6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96" y="321806"/>
            <a:ext cx="3215609" cy="742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221" y="3226761"/>
            <a:ext cx="9703558" cy="609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5264" r="707" b="19691"/>
          <a:stretch/>
        </p:blipFill>
        <p:spPr>
          <a:xfrm>
            <a:off x="1244221" y="4019962"/>
            <a:ext cx="9703558" cy="805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6436" r="1369" b="21063"/>
          <a:stretch/>
        </p:blipFill>
        <p:spPr>
          <a:xfrm>
            <a:off x="1244221" y="5008728"/>
            <a:ext cx="9703558" cy="7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617" y="280936"/>
            <a:ext cx="6130766" cy="660760"/>
          </a:xfrm>
          <a:prstGeom prst="rect">
            <a:avLst/>
          </a:prstGeom>
          <a:ln w="28575">
            <a:solidFill>
              <a:srgbClr val="A90764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227" y="1160059"/>
            <a:ext cx="7328848" cy="429904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987D6A"/>
              </a:clrFrom>
              <a:clrTo>
                <a:srgbClr val="987D6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36" y="1154372"/>
            <a:ext cx="3569458" cy="2046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6" y="3860688"/>
            <a:ext cx="3569458" cy="238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7129" t="21089" r="6771" b="35411"/>
          <a:stretch/>
        </p:blipFill>
        <p:spPr>
          <a:xfrm>
            <a:off x="1122244" y="3210186"/>
            <a:ext cx="2183642" cy="5595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5730" t="20028" r="5273" b="34351"/>
          <a:stretch/>
        </p:blipFill>
        <p:spPr>
          <a:xfrm>
            <a:off x="1246638" y="6100549"/>
            <a:ext cx="1934855" cy="4950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57" b="21207"/>
          <a:stretch/>
        </p:blipFill>
        <p:spPr>
          <a:xfrm>
            <a:off x="4376381" y="5677467"/>
            <a:ext cx="5761219" cy="8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69</cp:revision>
  <dcterms:created xsi:type="dcterms:W3CDTF">2021-05-11T06:24:51Z</dcterms:created>
  <dcterms:modified xsi:type="dcterms:W3CDTF">2021-06-01T10:02:07Z</dcterms:modified>
</cp:coreProperties>
</file>