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79" r:id="rId5"/>
    <p:sldId id="264" r:id="rId6"/>
    <p:sldId id="276" r:id="rId7"/>
    <p:sldId id="277" r:id="rId8"/>
    <p:sldId id="261" r:id="rId9"/>
    <p:sldId id="278" r:id="rId10"/>
    <p:sldId id="260" r:id="rId11"/>
    <p:sldId id="272" r:id="rId12"/>
    <p:sldId id="281" r:id="rId13"/>
    <p:sldId id="282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2C07-4AEA-415D-9312-AE0E37F42A56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46516-E21E-45A7-8C89-AD3EFB890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8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6516-E21E-45A7-8C89-AD3EFB890A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8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46516-E21E-45A7-8C89-AD3EFB890A6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4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2500" y="1143000"/>
            <a:ext cx="10287000" cy="457200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  <a:scene3d>
              <a:camera prst="isometricOffAxis2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F4A1-4993-437F-89BE-049DFF5D9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4881562" y="2633667"/>
            <a:ext cx="2428875" cy="1590666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359AE8-05F3-4E97-AC10-0191E31409F6}"/>
              </a:ext>
            </a:extLst>
          </p:cNvPr>
          <p:cNvSpPr/>
          <p:nvPr/>
        </p:nvSpPr>
        <p:spPr>
          <a:xfrm>
            <a:off x="571499" y="58909"/>
            <a:ext cx="11049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15357" y="168445"/>
            <a:ext cx="1221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75" y="2336841"/>
            <a:ext cx="1868808" cy="2155236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93" y="2311210"/>
            <a:ext cx="1841172" cy="2206498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57" y="2317102"/>
            <a:ext cx="1874244" cy="2194715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06" y="2345065"/>
            <a:ext cx="1934947" cy="2138789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75" y="2317101"/>
            <a:ext cx="1868809" cy="2194716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76" y="2317103"/>
            <a:ext cx="1832206" cy="2194712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58" y="2337110"/>
            <a:ext cx="1874243" cy="2154698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75" y="2325058"/>
            <a:ext cx="1868809" cy="2178802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38" y="2317102"/>
            <a:ext cx="1823482" cy="2194714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92" y="2317103"/>
            <a:ext cx="1841174" cy="2194713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94" y="2317104"/>
            <a:ext cx="1777171" cy="2194710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76" y="2384981"/>
            <a:ext cx="1912606" cy="2058957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76" y="2328166"/>
            <a:ext cx="1912606" cy="2172586"/>
          </a:xfrm>
          <a:prstGeom prst="ellipse">
            <a:avLst/>
          </a:prstGeom>
          <a:ln w="1905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4724401" y="1981200"/>
            <a:ext cx="3090956" cy="2866518"/>
          </a:xfrm>
          <a:prstGeom prst="ellipse">
            <a:avLst/>
          </a:prstGeom>
          <a:solidFill>
            <a:srgbClr val="00B0F0"/>
          </a:solidFill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ফিটিংস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(Pipe Fittings)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09831 -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29206 -0.3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208 L 0.39831 -0.1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0695 L 0.40039 0.15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2181 0.321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00091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1289 0.323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2539 0.3127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41979 -0.031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38294 -0.3423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14544 -0.3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2437" y="187464"/>
            <a:ext cx="366712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পাইপ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C9B4D-95A7-40C3-83F3-B41EC1182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2605" r="2833" b="12710"/>
          <a:stretch/>
        </p:blipFill>
        <p:spPr>
          <a:xfrm>
            <a:off x="852487" y="1524000"/>
            <a:ext cx="4572000" cy="36871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34E2D-1417-4DC2-BB61-4C900E310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13923"/>
          <a:stretch/>
        </p:blipFill>
        <p:spPr>
          <a:xfrm>
            <a:off x="6767515" y="1380889"/>
            <a:ext cx="4648200" cy="37633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A211CA-AF31-4924-8ACB-C36E2900C43C}"/>
              </a:ext>
            </a:extLst>
          </p:cNvPr>
          <p:cNvSpPr/>
          <p:nvPr/>
        </p:nvSpPr>
        <p:spPr>
          <a:xfrm>
            <a:off x="852487" y="5608707"/>
            <a:ext cx="45719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হ্যক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-স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B50C2-7E59-497C-91BE-34209711866D}"/>
              </a:ext>
            </a:extLst>
          </p:cNvPr>
          <p:cNvSpPr/>
          <p:nvPr/>
        </p:nvSpPr>
        <p:spPr>
          <a:xfrm>
            <a:off x="6482535" y="5477111"/>
            <a:ext cx="521815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2437" y="187464"/>
            <a:ext cx="366712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পাইপ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211CA-AF31-4924-8ACB-C36E2900C43C}"/>
              </a:ext>
            </a:extLst>
          </p:cNvPr>
          <p:cNvSpPr/>
          <p:nvPr/>
        </p:nvSpPr>
        <p:spPr>
          <a:xfrm>
            <a:off x="852487" y="5608707"/>
            <a:ext cx="45719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হ্যক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-স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B50C2-7E59-497C-91BE-34209711866D}"/>
              </a:ext>
            </a:extLst>
          </p:cNvPr>
          <p:cNvSpPr/>
          <p:nvPr/>
        </p:nvSpPr>
        <p:spPr>
          <a:xfrm>
            <a:off x="6482535" y="5477111"/>
            <a:ext cx="521815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Shop hack   How to square cut your pipe without fancy tools   easy DIY[2]">
            <a:hlinkClick r:id="" action="ppaction://media"/>
            <a:extLst>
              <a:ext uri="{FF2B5EF4-FFF2-40B4-BE49-F238E27FC236}">
                <a16:creationId xmlns:a16="http://schemas.microsoft.com/office/drawing/2014/main" id="{109ECD28-6787-4461-B852-DF9655153A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676400"/>
            <a:ext cx="5791200" cy="3924300"/>
          </a:xfrm>
          <a:prstGeom prst="rect">
            <a:avLst/>
          </a:prstGeom>
        </p:spPr>
      </p:pic>
      <p:pic>
        <p:nvPicPr>
          <p:cNvPr id="4" name="How to Thread Black Iron Pipe[6]">
            <a:hlinkClick r:id="" action="ppaction://media"/>
            <a:extLst>
              <a:ext uri="{FF2B5EF4-FFF2-40B4-BE49-F238E27FC236}">
                <a16:creationId xmlns:a16="http://schemas.microsoft.com/office/drawing/2014/main" id="{3E93C123-C00D-4A2D-A204-E9C852FF17B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400" y="16002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9410" y="187464"/>
            <a:ext cx="49331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থ্রেড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3B50C2-7E59-497C-91BE-34209711866D}"/>
              </a:ext>
            </a:extLst>
          </p:cNvPr>
          <p:cNvSpPr/>
          <p:nvPr/>
        </p:nvSpPr>
        <p:spPr>
          <a:xfrm>
            <a:off x="3344431" y="5715000"/>
            <a:ext cx="521815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ডাইস্টক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How to Thread Black Iron Pipe[5]">
            <a:hlinkClick r:id="" action="ppaction://media"/>
            <a:extLst>
              <a:ext uri="{FF2B5EF4-FFF2-40B4-BE49-F238E27FC236}">
                <a16:creationId xmlns:a16="http://schemas.microsoft.com/office/drawing/2014/main" id="{78FB1C40-D9D7-4C3B-AF63-19AA76A321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1221581"/>
            <a:ext cx="7848600" cy="4414838"/>
          </a:xfrm>
          <a:prstGeom prst="rect">
            <a:avLst/>
          </a:prstGeom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46150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850" y="4114800"/>
            <a:ext cx="92583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এ্যলবো কোন স্থানে ব্যবহার করতে হয় লিখ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E3B60-E27D-4F9C-B20C-E6A13991C3F4}"/>
              </a:ext>
            </a:extLst>
          </p:cNvPr>
          <p:cNvSpPr txBox="1"/>
          <p:nvPr/>
        </p:nvSpPr>
        <p:spPr>
          <a:xfrm>
            <a:off x="4626769" y="762000"/>
            <a:ext cx="2938462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675" y="762000"/>
            <a:ext cx="291465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11201400" cy="305468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ভিপ কক্‌ কোথায় ব্যবহার করা হয় ক?</a:t>
            </a:r>
          </a:p>
          <a:p>
            <a:pPr>
              <a:lnSpc>
                <a:spcPct val="150000"/>
              </a:lnSpc>
            </a:pP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একটি বাথরুমে কি কি ফিটিংস ব্যবহার করা হয় নাম বল ।</a:t>
            </a:r>
          </a:p>
          <a:p>
            <a:pPr>
              <a:lnSpc>
                <a:spcPct val="150000"/>
              </a:lnSpc>
            </a:pP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বিভিন্ন প্রকার পাইপ ফিটিংসের কাজ বর্ননা কর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914400"/>
            <a:ext cx="3048000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191000"/>
            <a:ext cx="899160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পাঁচটি পাইপ ফিটিংসের ছবি অংকন করে তাহার কাজ বর্ননা কর 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2362200"/>
            <a:ext cx="6896100" cy="315471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perspectiveContrastingRigh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1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29807-E705-4B08-9818-13B46DA88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2" b="98615" l="5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8584" r="18194" b="23185"/>
          <a:stretch/>
        </p:blipFill>
        <p:spPr>
          <a:xfrm>
            <a:off x="4991100" y="609600"/>
            <a:ext cx="2209800" cy="2057400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8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16670" y="1159577"/>
            <a:ext cx="3000537" cy="570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42900" y="4370696"/>
            <a:ext cx="3977156" cy="693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</a:t>
            </a:r>
            <a:endParaRPr lang="en-US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8358" y="989505"/>
            <a:ext cx="4206241" cy="44838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1" y="12989"/>
            <a:ext cx="4389119" cy="9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27051" y="2409317"/>
            <a:ext cx="3379774" cy="3632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মেশিনারী-১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19213" y="1868587"/>
            <a:ext cx="2795451" cy="36325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19213" y="3676245"/>
            <a:ext cx="2795451" cy="4312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39528" y="3049784"/>
            <a:ext cx="2354821" cy="363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r="3735" b="10109"/>
          <a:stretch/>
        </p:blipFill>
        <p:spPr>
          <a:xfrm>
            <a:off x="1143000" y="1089973"/>
            <a:ext cx="4288523" cy="43833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67399"/>
            <a:ext cx="7514339" cy="58185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53028"/>
            <a:ext cx="7270720" cy="57547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905881" y="72045"/>
            <a:ext cx="4380237" cy="6080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JELD-WEN_Fiberglass_door_with_PURfiber.gif"/>
          <p:cNvPicPr>
            <a:picLocks noChangeAspect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>
          <a:xfrm>
            <a:off x="-11723" y="-19699"/>
            <a:ext cx="5954973" cy="6858000"/>
          </a:xfrm>
          <a:prstGeom prst="rect">
            <a:avLst/>
          </a:prstGeom>
        </p:spPr>
      </p:pic>
      <p:pic>
        <p:nvPicPr>
          <p:cNvPr id="10" name="Picture 9" descr="JELD-WEN_Fiberglass_door_with_PURfiber.gif"/>
          <p:cNvPicPr>
            <a:picLocks noChangeAspect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>
          <a:xfrm>
            <a:off x="5954973" y="1"/>
            <a:ext cx="62370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128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1" y="1905000"/>
            <a:ext cx="5088080" cy="3505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ফিটিংস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</a:p>
          <a:p>
            <a:pPr algn="ctr"/>
            <a:endParaRPr lang="en-US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534" y="206322"/>
            <a:ext cx="302629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889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8145">
            <a:off x="8806268" y="1072888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00193">
            <a:off x="811354" y="834436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28" b="100000" l="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172" y="4221687"/>
            <a:ext cx="3314700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50102"/>
            <a:ext cx="333548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040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0574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</a:t>
            </a:r>
            <a:endParaRPr lang="bn-IN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পাইপ ফিটিং কি বলতে পারবে?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পাইপ ফিটিং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এ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 প্রকারভেদ বলতে পারবে?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বিভিন্ন প্রকার পাইপ ফিটিং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এর প্রয়োগ সম্পর্কে ধারনা লাভ করতে 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F29FB-2056-41D8-8E44-44B957A1657A}"/>
              </a:ext>
            </a:extLst>
          </p:cNvPr>
          <p:cNvSpPr txBox="1"/>
          <p:nvPr/>
        </p:nvSpPr>
        <p:spPr>
          <a:xfrm>
            <a:off x="4762500" y="762000"/>
            <a:ext cx="2667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0" y="772038"/>
            <a:ext cx="4092686" cy="1222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গুনাগুন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2261" y="2647441"/>
            <a:ext cx="3396059" cy="1196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নমনীয়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(Flexible pipe)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2621642"/>
            <a:ext cx="3221901" cy="12227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অনমনীয়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(Rigid pipe)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75" y="4149774"/>
            <a:ext cx="3855972" cy="2361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63296"/>
            <a:ext cx="4257625" cy="236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232301" y="510959"/>
            <a:ext cx="1524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সংগাঃ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পাইপঃ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ফাঁপা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প্রবাহী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230478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1" animBg="1"/>
      <p:bldP spid="8" grpId="2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2714" y="381000"/>
            <a:ext cx="61704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614614"/>
            <a:ext cx="3585037" cy="1104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Metalic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4734" y="2590800"/>
            <a:ext cx="3791866" cy="11287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অধাতব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(Non-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Metalic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47" y="5194298"/>
            <a:ext cx="3194359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wn Arrow 9"/>
          <p:cNvSpPr/>
          <p:nvPr/>
        </p:nvSpPr>
        <p:spPr>
          <a:xfrm>
            <a:off x="5322016" y="1719264"/>
            <a:ext cx="1511001" cy="1447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69270" y="3930649"/>
            <a:ext cx="723902" cy="105251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787620" y="3930649"/>
            <a:ext cx="723902" cy="105251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81" y="5194297"/>
            <a:ext cx="3458641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44408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539446"/>
            <a:ext cx="7239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746286" y="570052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(Mild Steel Pipe)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579913"/>
            <a:ext cx="7239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746286" y="5659101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স্টেইনলেস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(Stainless Steel Pipe)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0"/>
          <a:stretch/>
        </p:blipFill>
        <p:spPr>
          <a:xfrm>
            <a:off x="2746287" y="559234"/>
            <a:ext cx="7238999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6286" y="5669523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Galvanised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Iron Pipe)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518169"/>
            <a:ext cx="7239000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746286" y="5642333"/>
            <a:ext cx="72390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(Cast Iron Pipe)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494378"/>
            <a:ext cx="7239001" cy="4889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746286" y="5693227"/>
            <a:ext cx="7239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(Wrought Iron Pipe)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6" y="474485"/>
            <a:ext cx="7239001" cy="487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746286" y="5655257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Coppor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5" y="458048"/>
            <a:ext cx="7239002" cy="4876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746286" y="5641748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(Brass Pipe)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85" y="369404"/>
            <a:ext cx="7239002" cy="49403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46286" y="5627673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এ্যালুমিনিয়াম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Aluminium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85" y="369834"/>
            <a:ext cx="7289802" cy="4940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2746286" y="5612230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(Lead Pipe)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38401" y="359899"/>
            <a:ext cx="7684496" cy="6102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Metalic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Pipe)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21" grpId="0" animBg="1"/>
      <p:bldP spid="21" grpId="1" animBg="1"/>
      <p:bldP spid="18" grpId="0" animBg="1"/>
      <p:bldP spid="18" grpId="1" animBg="1"/>
      <p:bldP spid="22" grpId="0" animBg="1"/>
      <p:bldP spid="22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পিভিসি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(PVC Pipe)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0778" y="11591925"/>
            <a:ext cx="7239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পিতল</a:t>
            </a:r>
            <a:r>
              <a:rPr lang="en-US" sz="3600" dirty="0"/>
              <a:t> </a:t>
            </a:r>
            <a:r>
              <a:rPr lang="en-US" sz="3600" dirty="0" err="1"/>
              <a:t>পাইপ</a:t>
            </a:r>
            <a:r>
              <a:rPr lang="en-US" sz="3600" dirty="0"/>
              <a:t>( Brass Pipe)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5" y="373537"/>
            <a:ext cx="7239000" cy="5027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6" y="417013"/>
            <a:ext cx="7238999" cy="5027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ectangle 23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(Plastic Pipe)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5" y="391907"/>
            <a:ext cx="7239000" cy="497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Rectangle 25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(Rubber Pipe)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5" y="457344"/>
            <a:ext cx="7239001" cy="502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(Polythene Pipe)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কংক্রিট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(Cement Concrete Pipe)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25" y="399887"/>
            <a:ext cx="7239001" cy="502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আরসিসি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(Reinforced Cement Concrete Pipe)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14" y="453050"/>
            <a:ext cx="7336023" cy="502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এ্যাসবেসটস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(Asbestos Pipe)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26" y="507637"/>
            <a:ext cx="7243199" cy="4951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ectangle 34"/>
          <p:cNvSpPr/>
          <p:nvPr/>
        </p:nvSpPr>
        <p:spPr>
          <a:xfrm>
            <a:off x="3031725" y="5773405"/>
            <a:ext cx="723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ক্যানভাস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(Canvas Pipe)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69" y="417053"/>
            <a:ext cx="7358313" cy="50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2057400" y="373537"/>
            <a:ext cx="8472307" cy="6187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অধাতব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Non-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Metalic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Pipe)</a:t>
            </a:r>
          </a:p>
        </p:txBody>
      </p:sp>
    </p:spTree>
    <p:extLst>
      <p:ext uri="{BB962C8B-B14F-4D97-AF65-F5344CB8AC3E}">
        <p14:creationId xmlns:p14="http://schemas.microsoft.com/office/powerpoint/2010/main" val="150364883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384</Words>
  <Application>Microsoft Office PowerPoint</Application>
  <PresentationFormat>Widescreen</PresentationFormat>
  <Paragraphs>77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User.TTTC</dc:creator>
  <cp:lastModifiedBy>Shofi Uddin</cp:lastModifiedBy>
  <cp:revision>246</cp:revision>
  <dcterms:created xsi:type="dcterms:W3CDTF">2006-08-16T00:00:00Z</dcterms:created>
  <dcterms:modified xsi:type="dcterms:W3CDTF">2021-05-31T15:57:57Z</dcterms:modified>
</cp:coreProperties>
</file>