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5" r:id="rId3"/>
    <p:sldId id="264" r:id="rId4"/>
    <p:sldId id="263" r:id="rId5"/>
    <p:sldId id="272" r:id="rId6"/>
    <p:sldId id="262" r:id="rId7"/>
    <p:sldId id="256" r:id="rId8"/>
    <p:sldId id="271" r:id="rId9"/>
    <p:sldId id="269" r:id="rId10"/>
    <p:sldId id="268" r:id="rId11"/>
    <p:sldId id="270" r:id="rId12"/>
    <p:sldId id="257" r:id="rId13"/>
    <p:sldId id="261" r:id="rId14"/>
    <p:sldId id="258" r:id="rId15"/>
    <p:sldId id="260" r:id="rId16"/>
    <p:sldId id="25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  <a:srgbClr val="336600"/>
    <a:srgbClr val="00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6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2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B3CD69-D9A7-471A-8C79-6F9B68A1843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F8B65E-54BA-4B98-BBA2-E3700FB85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905622-FD35-4EBD-8127-9E55A004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27" y="439615"/>
            <a:ext cx="5645834" cy="5978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EFD49-47E2-4C13-9D3A-C29E767AFC0F}"/>
              </a:ext>
            </a:extLst>
          </p:cNvPr>
          <p:cNvSpPr txBox="1"/>
          <p:nvPr/>
        </p:nvSpPr>
        <p:spPr>
          <a:xfrm>
            <a:off x="450166" y="1153551"/>
            <a:ext cx="5645834" cy="375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77344B-FDCC-4192-AA3B-D63CB29F98C1}"/>
              </a:ext>
            </a:extLst>
          </p:cNvPr>
          <p:cNvSpPr/>
          <p:nvPr/>
        </p:nvSpPr>
        <p:spPr>
          <a:xfrm>
            <a:off x="450166" y="2025748"/>
            <a:ext cx="50362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i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i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i="1" dirty="0" err="1">
                <a:ln/>
                <a:solidFill>
                  <a:srgbClr val="33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i="1" dirty="0" err="1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i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6000" b="1" i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6000" b="1" i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i="1" cap="none" spc="0" dirty="0" err="1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i="1" cap="none" spc="0" dirty="0" err="1">
                <a:ln/>
                <a:solidFill>
                  <a:srgbClr val="FF006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বাই</a:t>
            </a:r>
            <a:r>
              <a:rPr lang="en-US" sz="6000" b="1" i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b="1" i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b="1" i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i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i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i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b="1" i="1" cap="none" spc="0" dirty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i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5859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BD59ED-A5A4-4904-A577-324DDEC769E2}"/>
              </a:ext>
            </a:extLst>
          </p:cNvPr>
          <p:cNvSpPr/>
          <p:nvPr/>
        </p:nvSpPr>
        <p:spPr>
          <a:xfrm>
            <a:off x="107852" y="98474"/>
            <a:ext cx="11962228" cy="6625883"/>
          </a:xfrm>
          <a:prstGeom prst="frame">
            <a:avLst>
              <a:gd name="adj1" fmla="val 20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85C40-B76A-4785-97CB-3FCDEF69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411" y="1350498"/>
            <a:ext cx="2962275" cy="3334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971085-9368-4D4E-A11D-C41C6839E7F2}"/>
              </a:ext>
            </a:extLst>
          </p:cNvPr>
          <p:cNvSpPr txBox="1"/>
          <p:nvPr/>
        </p:nvSpPr>
        <p:spPr>
          <a:xfrm>
            <a:off x="760314" y="856870"/>
            <a:ext cx="6330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633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6F200-4292-4880-9CF6-FDBB98BF126C}"/>
              </a:ext>
            </a:extLst>
          </p:cNvPr>
          <p:cNvSpPr txBox="1"/>
          <p:nvPr/>
        </p:nvSpPr>
        <p:spPr>
          <a:xfrm>
            <a:off x="464233" y="2124222"/>
            <a:ext cx="590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122" name="Picture 2" descr="বেলুন দিয়ে নাইস আইডিয়া | Amazing Crafts Idea With Balloons from বেলুন  দিয়ে করা Watch Video - HiFiMov.cc">
            <a:extLst>
              <a:ext uri="{FF2B5EF4-FFF2-40B4-BE49-F238E27FC236}">
                <a16:creationId xmlns:a16="http://schemas.microsoft.com/office/drawing/2014/main" id="{9E8BD7D9-ABBD-441D-85F2-D83183F7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50" y="970671"/>
            <a:ext cx="3817253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C9EE45B6-508C-4862-B2B0-56B1EE741C2B}"/>
              </a:ext>
            </a:extLst>
          </p:cNvPr>
          <p:cNvSpPr/>
          <p:nvPr/>
        </p:nvSpPr>
        <p:spPr>
          <a:xfrm>
            <a:off x="140676" y="126609"/>
            <a:ext cx="11952849" cy="6569614"/>
          </a:xfrm>
          <a:prstGeom prst="bevel">
            <a:avLst>
              <a:gd name="adj" fmla="val 3132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6C456EE-55FA-4F3B-BE63-64B0AC95A38F}"/>
              </a:ext>
            </a:extLst>
          </p:cNvPr>
          <p:cNvSpPr/>
          <p:nvPr/>
        </p:nvSpPr>
        <p:spPr>
          <a:xfrm>
            <a:off x="339969" y="358727"/>
            <a:ext cx="11512061" cy="6105378"/>
          </a:xfrm>
          <a:prstGeom prst="frame">
            <a:avLst>
              <a:gd name="adj1" fmla="val 2408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15AEE-DBC1-4A48-9CEF-789B930D2202}"/>
              </a:ext>
            </a:extLst>
          </p:cNvPr>
          <p:cNvSpPr txBox="1"/>
          <p:nvPr/>
        </p:nvSpPr>
        <p:spPr>
          <a:xfrm>
            <a:off x="1532268" y="2659558"/>
            <a:ext cx="3165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D13FD-9050-467F-BAA8-50029125F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26" y="609206"/>
            <a:ext cx="5399588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157089" y="130126"/>
            <a:ext cx="11877822" cy="6597748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0CC76-9B94-47B8-9584-71EFC64FFEE1}"/>
              </a:ext>
            </a:extLst>
          </p:cNvPr>
          <p:cNvSpPr txBox="1"/>
          <p:nvPr/>
        </p:nvSpPr>
        <p:spPr>
          <a:xfrm>
            <a:off x="3521241" y="604953"/>
            <a:ext cx="556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87069-BFE5-443C-97CE-B4B1301E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429000"/>
            <a:ext cx="8287752" cy="2562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CBBAB4-7FE0-4371-9D11-DE1D9AFEA8BC}"/>
              </a:ext>
            </a:extLst>
          </p:cNvPr>
          <p:cNvSpPr txBox="1"/>
          <p:nvPr/>
        </p:nvSpPr>
        <p:spPr>
          <a:xfrm>
            <a:off x="1097280" y="1420837"/>
            <a:ext cx="8600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94941-9005-4114-8469-33BE6947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453" y="425216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84406" y="126609"/>
            <a:ext cx="12023188" cy="6604781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46581-EFC4-488C-854A-0FD9DC8C1C85}"/>
              </a:ext>
            </a:extLst>
          </p:cNvPr>
          <p:cNvSpPr/>
          <p:nvPr/>
        </p:nvSpPr>
        <p:spPr>
          <a:xfrm>
            <a:off x="4692317" y="613609"/>
            <a:ext cx="2045368" cy="782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96558-96C5-44EC-B512-27B24FF33D5F}"/>
              </a:ext>
            </a:extLst>
          </p:cNvPr>
          <p:cNvSpPr txBox="1"/>
          <p:nvPr/>
        </p:nvSpPr>
        <p:spPr>
          <a:xfrm>
            <a:off x="2475914" y="1631852"/>
            <a:ext cx="6654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্থকে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F2C809-5833-4C72-BC94-3BDEF8CE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4935"/>
              </p:ext>
            </p:extLst>
          </p:nvPr>
        </p:nvGraphicFramePr>
        <p:xfrm>
          <a:off x="1083212" y="2515705"/>
          <a:ext cx="9833318" cy="25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50">
                  <a:extLst>
                    <a:ext uri="{9D8B030D-6E8A-4147-A177-3AD203B41FA5}">
                      <a16:colId xmlns:a16="http://schemas.microsoft.com/office/drawing/2014/main" val="2844954824"/>
                    </a:ext>
                  </a:extLst>
                </a:gridCol>
                <a:gridCol w="3021191">
                  <a:extLst>
                    <a:ext uri="{9D8B030D-6E8A-4147-A177-3AD203B41FA5}">
                      <a16:colId xmlns:a16="http://schemas.microsoft.com/office/drawing/2014/main" val="2243102174"/>
                    </a:ext>
                  </a:extLst>
                </a:gridCol>
                <a:gridCol w="3393677">
                  <a:extLst>
                    <a:ext uri="{9D8B030D-6E8A-4147-A177-3AD203B41FA5}">
                      <a16:colId xmlns:a16="http://schemas.microsoft.com/office/drawing/2014/main" val="2691260787"/>
                    </a:ext>
                  </a:extLst>
                </a:gridCol>
              </a:tblGrid>
              <a:tr h="128840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49912"/>
                  </a:ext>
                </a:extLst>
              </a:tr>
              <a:tr h="128840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কলম,চেয়ার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ই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াথর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রস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ত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 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জলীয়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3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1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84406" y="126609"/>
            <a:ext cx="12023188" cy="6604781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E23037-5AC0-42FA-B431-175486D8BD34}"/>
              </a:ext>
            </a:extLst>
          </p:cNvPr>
          <p:cNvSpPr/>
          <p:nvPr/>
        </p:nvSpPr>
        <p:spPr>
          <a:xfrm>
            <a:off x="4740442" y="589547"/>
            <a:ext cx="2177716" cy="770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47AF6-94DD-4B34-B792-B80BC9B6714A}"/>
              </a:ext>
            </a:extLst>
          </p:cNvPr>
          <p:cNvSpPr txBox="1"/>
          <p:nvPr/>
        </p:nvSpPr>
        <p:spPr>
          <a:xfrm>
            <a:off x="1034715" y="2538663"/>
            <a:ext cx="95169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Clr>
                <a:srgbClr val="0070C0"/>
              </a:buClr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>
              <a:buClr>
                <a:srgbClr val="0070C0"/>
              </a:buClr>
            </a:pP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80104"/>
      </p:ext>
    </p:extLst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84406" y="126609"/>
            <a:ext cx="12023188" cy="6604781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E80D21-F32B-46C3-B7F6-31BE11FBD0D1}"/>
              </a:ext>
            </a:extLst>
          </p:cNvPr>
          <p:cNvSpPr/>
          <p:nvPr/>
        </p:nvSpPr>
        <p:spPr>
          <a:xfrm>
            <a:off x="4969042" y="709863"/>
            <a:ext cx="1744579" cy="733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6420A-F753-45C9-8031-70E62C007BB5}"/>
              </a:ext>
            </a:extLst>
          </p:cNvPr>
          <p:cNvSpPr txBox="1"/>
          <p:nvPr/>
        </p:nvSpPr>
        <p:spPr>
          <a:xfrm>
            <a:off x="703384" y="1913206"/>
            <a:ext cx="10257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401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A0804-A618-4CC7-9700-C77E27009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2" t="18632"/>
          <a:stretch/>
        </p:blipFill>
        <p:spPr>
          <a:xfrm>
            <a:off x="7620002" y="920793"/>
            <a:ext cx="4182793" cy="4588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0ED62F-E90B-4720-ADE9-3B0BC0E5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1" y="1443037"/>
            <a:ext cx="2971800" cy="3971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58EABF-853F-421A-9595-3AA9D2D3FDCA}"/>
              </a:ext>
            </a:extLst>
          </p:cNvPr>
          <p:cNvSpPr/>
          <p:nvPr/>
        </p:nvSpPr>
        <p:spPr>
          <a:xfrm>
            <a:off x="548640" y="920793"/>
            <a:ext cx="37345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cap="none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50" dirty="0">
                <a:ln w="0"/>
                <a:solidFill>
                  <a:srgbClr val="FF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spc="50" dirty="0" err="1">
                <a:ln w="0"/>
                <a:solidFill>
                  <a:srgbClr val="6699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b="1" spc="50" dirty="0">
                <a:ln w="0"/>
                <a:solidFill>
                  <a:srgbClr val="6699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rgbClr val="6699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endParaRPr lang="en-US" sz="5400" b="1" cap="none" spc="50" dirty="0">
              <a:ln w="0"/>
              <a:solidFill>
                <a:srgbClr val="6699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D18FB-1B78-47B3-863E-72A4F6A2A450}"/>
              </a:ext>
            </a:extLst>
          </p:cNvPr>
          <p:cNvSpPr txBox="1"/>
          <p:nvPr/>
        </p:nvSpPr>
        <p:spPr>
          <a:xfrm>
            <a:off x="3207434" y="5669280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করোনাবিধ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168812" y="189914"/>
            <a:ext cx="12023188" cy="6492240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530CD-2B88-4D51-873B-8A62E5925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62" y="203972"/>
            <a:ext cx="2405575" cy="5824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8F407B-437C-4AD9-B8CF-8B4EB7E38353}"/>
              </a:ext>
            </a:extLst>
          </p:cNvPr>
          <p:cNvSpPr/>
          <p:nvPr/>
        </p:nvSpPr>
        <p:spPr>
          <a:xfrm>
            <a:off x="7038473" y="1697096"/>
            <a:ext cx="472640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  <a:p>
            <a:pPr algn="just"/>
            <a:r>
              <a:rPr lang="en-US" sz="3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cap="none" spc="0" dirty="0" err="1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cap="none" spc="0" dirty="0" err="1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endParaRPr lang="en-US" sz="36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৫/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২০২১</a:t>
            </a:r>
            <a:endParaRPr lang="en-US" sz="3600" b="1" cap="none" spc="0" dirty="0">
              <a:ln/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06D58-A88F-42F2-9512-638C7149A9D6}"/>
              </a:ext>
            </a:extLst>
          </p:cNvPr>
          <p:cNvSpPr/>
          <p:nvPr/>
        </p:nvSpPr>
        <p:spPr>
          <a:xfrm>
            <a:off x="835069" y="1697096"/>
            <a:ext cx="48712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ছলিমা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দোয়ানী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প্রাথঃ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6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EF0A1-A5F5-4706-B015-A46CADC59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909" y="442955"/>
            <a:ext cx="865079" cy="795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2862B4-2529-411F-9039-8FFB28F2C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64103" y="401676"/>
            <a:ext cx="865079" cy="795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6D233D-741A-4E55-AF47-5ED4A31F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2761" y="5661228"/>
            <a:ext cx="865079" cy="795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1AB50-55C6-49B1-8D31-DBF5AFDF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160" y="5661227"/>
            <a:ext cx="865079" cy="7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7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140368" y="99400"/>
            <a:ext cx="11911264" cy="6659200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7B87D-1501-42D9-B802-27F7275D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5" y="5330215"/>
            <a:ext cx="11570369" cy="11968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692A37-56E0-44C1-BC1D-FAECD51A9284}"/>
              </a:ext>
            </a:extLst>
          </p:cNvPr>
          <p:cNvSpPr/>
          <p:nvPr/>
        </p:nvSpPr>
        <p:spPr>
          <a:xfrm>
            <a:off x="1215189" y="1672389"/>
            <a:ext cx="8819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26B01-DA3C-4B15-BB1E-0CE008A1ECD5}"/>
              </a:ext>
            </a:extLst>
          </p:cNvPr>
          <p:cNvSpPr txBox="1"/>
          <p:nvPr/>
        </p:nvSpPr>
        <p:spPr>
          <a:xfrm>
            <a:off x="1215189" y="3826043"/>
            <a:ext cx="995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উপকণঃ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1338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84406" y="126609"/>
            <a:ext cx="12023188" cy="6604781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9845E-F404-491F-9E97-7DC088DC693D}"/>
              </a:ext>
            </a:extLst>
          </p:cNvPr>
          <p:cNvSpPr/>
          <p:nvPr/>
        </p:nvSpPr>
        <p:spPr>
          <a:xfrm>
            <a:off x="4099299" y="601034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5B303-FF81-4943-BADF-FCB63D6246A0}"/>
              </a:ext>
            </a:extLst>
          </p:cNvPr>
          <p:cNvSpPr txBox="1"/>
          <p:nvPr/>
        </p:nvSpPr>
        <p:spPr>
          <a:xfrm>
            <a:off x="3172326" y="3378068"/>
            <a:ext cx="584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2A6EB-BD80-4A3D-9E23-F1B9027C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358142"/>
            <a:ext cx="1058779" cy="6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3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ce, Ice, Baby | Clear Lake, Iowa | Chamber of Commerce">
            <a:extLst>
              <a:ext uri="{FF2B5EF4-FFF2-40B4-BE49-F238E27FC236}">
                <a16:creationId xmlns:a16="http://schemas.microsoft.com/office/drawing/2014/main" id="{17F5BB42-0D77-4315-B363-8E31A348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05" y="3959848"/>
            <a:ext cx="3407459" cy="19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24E873-9D22-4793-B3D8-63607403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057" y="508635"/>
            <a:ext cx="3611582" cy="2593466"/>
          </a:xfrm>
          <a:prstGeom prst="rect">
            <a:avLst/>
          </a:prstGeom>
        </p:spPr>
      </p:pic>
      <p:pic>
        <p:nvPicPr>
          <p:cNvPr id="4" name="Picture 3" descr="Stone | Atlas Wiki">
            <a:extLst>
              <a:ext uri="{FF2B5EF4-FFF2-40B4-BE49-F238E27FC236}">
                <a16:creationId xmlns:a16="http://schemas.microsoft.com/office/drawing/2014/main" id="{108F25A1-F288-4D06-A607-6098BCDB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7" y="958976"/>
            <a:ext cx="3369257" cy="20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বেলুন দিয়ে নাইস আইডিয়া | Amazing Crafts Idea With Balloons from বেলুন  দিয়ে করা Watch Video - HiFiMov.cc">
            <a:extLst>
              <a:ext uri="{FF2B5EF4-FFF2-40B4-BE49-F238E27FC236}">
                <a16:creationId xmlns:a16="http://schemas.microsoft.com/office/drawing/2014/main" id="{AEC9EEC5-FBCF-4B67-A29E-BE84C20E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57" y="3601329"/>
            <a:ext cx="3611582" cy="27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op 60 Orange Juice Glass Stock Photos ... | Glass, Orange juice, Juice">
            <a:extLst>
              <a:ext uri="{FF2B5EF4-FFF2-40B4-BE49-F238E27FC236}">
                <a16:creationId xmlns:a16="http://schemas.microsoft.com/office/drawing/2014/main" id="{EAABEC4E-6F61-4055-95E7-18E0B00B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18" y="2030465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DE197-596F-463D-928F-E71AD7A83714}"/>
              </a:ext>
            </a:extLst>
          </p:cNvPr>
          <p:cNvSpPr txBox="1"/>
          <p:nvPr/>
        </p:nvSpPr>
        <p:spPr>
          <a:xfrm>
            <a:off x="4550944" y="709721"/>
            <a:ext cx="279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60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96C06C-1868-4119-8EE8-F7D2880CA618}"/>
              </a:ext>
            </a:extLst>
          </p:cNvPr>
          <p:cNvSpPr/>
          <p:nvPr/>
        </p:nvSpPr>
        <p:spPr>
          <a:xfrm>
            <a:off x="84406" y="126609"/>
            <a:ext cx="12023188" cy="6604781"/>
          </a:xfrm>
          <a:prstGeom prst="frame">
            <a:avLst>
              <a:gd name="adj1" fmla="val 2512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14495-DC88-4273-B26C-3CF2F049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52" y="3386131"/>
            <a:ext cx="504895" cy="85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526BAA-ED5F-4546-A6BE-D62F308FF333}"/>
              </a:ext>
            </a:extLst>
          </p:cNvPr>
          <p:cNvSpPr txBox="1"/>
          <p:nvPr/>
        </p:nvSpPr>
        <p:spPr>
          <a:xfrm>
            <a:off x="3997938" y="404091"/>
            <a:ext cx="448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D7CA0-F7E5-4BA9-B4E3-9CC998A4ED0A}"/>
              </a:ext>
            </a:extLst>
          </p:cNvPr>
          <p:cNvSpPr txBox="1"/>
          <p:nvPr/>
        </p:nvSpPr>
        <p:spPr>
          <a:xfrm>
            <a:off x="633662" y="2890508"/>
            <a:ext cx="1088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২০[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1A9B7-D8C4-4390-A0DA-5D01FE3CA12C}"/>
              </a:ext>
            </a:extLst>
          </p:cNvPr>
          <p:cNvSpPr txBox="1"/>
          <p:nvPr/>
        </p:nvSpPr>
        <p:spPr>
          <a:xfrm>
            <a:off x="4056647" y="1477108"/>
            <a:ext cx="448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1C8A7-461D-4568-A90A-3CC0380B9C1B}"/>
              </a:ext>
            </a:extLst>
          </p:cNvPr>
          <p:cNvSpPr/>
          <p:nvPr/>
        </p:nvSpPr>
        <p:spPr>
          <a:xfrm>
            <a:off x="673877" y="4635077"/>
            <a:ext cx="10844245" cy="155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3870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31FFDD0-FFA4-4F53-9995-5DBD5FAAADF7}"/>
              </a:ext>
            </a:extLst>
          </p:cNvPr>
          <p:cNvSpPr/>
          <p:nvPr/>
        </p:nvSpPr>
        <p:spPr>
          <a:xfrm>
            <a:off x="154745" y="154744"/>
            <a:ext cx="11901267" cy="6597747"/>
          </a:xfrm>
          <a:prstGeom prst="frame">
            <a:avLst>
              <a:gd name="adj1" fmla="val 16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ce Castles">
            <a:extLst>
              <a:ext uri="{FF2B5EF4-FFF2-40B4-BE49-F238E27FC236}">
                <a16:creationId xmlns:a16="http://schemas.microsoft.com/office/drawing/2014/main" id="{8278E030-BD4B-4DDE-96BA-DF0A9217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8" y="1663773"/>
            <a:ext cx="340746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ce, Ice, Baby | Clear Lake, Iowa | Chamber of Commerce">
            <a:extLst>
              <a:ext uri="{FF2B5EF4-FFF2-40B4-BE49-F238E27FC236}">
                <a16:creationId xmlns:a16="http://schemas.microsoft.com/office/drawing/2014/main" id="{73F50DFB-852E-4093-A90A-48CBA7B8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9" y="3959848"/>
            <a:ext cx="3407459" cy="193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one | Atlas Wiki">
            <a:extLst>
              <a:ext uri="{FF2B5EF4-FFF2-40B4-BE49-F238E27FC236}">
                <a16:creationId xmlns:a16="http://schemas.microsoft.com/office/drawing/2014/main" id="{758CC6B5-40AD-45E6-B47B-A8291A62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19" y="3959848"/>
            <a:ext cx="373189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066F9-59BA-412D-A1FD-32C579005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863" y="1526051"/>
            <a:ext cx="3896751" cy="184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18FF4-2746-4B02-A1C6-13BB58955AB8}"/>
              </a:ext>
            </a:extLst>
          </p:cNvPr>
          <p:cNvSpPr txBox="1"/>
          <p:nvPr/>
        </p:nvSpPr>
        <p:spPr>
          <a:xfrm>
            <a:off x="3064412" y="519697"/>
            <a:ext cx="606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1429F-9339-4432-A1C2-7792EB5CD596}"/>
              </a:ext>
            </a:extLst>
          </p:cNvPr>
          <p:cNvSpPr txBox="1"/>
          <p:nvPr/>
        </p:nvSpPr>
        <p:spPr>
          <a:xfrm>
            <a:off x="4940841" y="2449976"/>
            <a:ext cx="1350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7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8F3C6-D888-4D5B-82BC-7F5EF0B461B7}"/>
              </a:ext>
            </a:extLst>
          </p:cNvPr>
          <p:cNvSpPr txBox="1"/>
          <p:nvPr/>
        </p:nvSpPr>
        <p:spPr>
          <a:xfrm>
            <a:off x="787789" y="1083212"/>
            <a:ext cx="9186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tone | Atlas Wiki">
            <a:extLst>
              <a:ext uri="{FF2B5EF4-FFF2-40B4-BE49-F238E27FC236}">
                <a16:creationId xmlns:a16="http://schemas.microsoft.com/office/drawing/2014/main" id="{1C0F0DB2-2930-413A-A2A7-DD499D46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18" y="3052690"/>
            <a:ext cx="3731893" cy="2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Best Cooking Oil For Your Heart? - Heart Foundation">
            <a:extLst>
              <a:ext uri="{FF2B5EF4-FFF2-40B4-BE49-F238E27FC236}">
                <a16:creationId xmlns:a16="http://schemas.microsoft.com/office/drawing/2014/main" id="{FF186863-6041-4DF9-B6E7-6C15EB2B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87" y="676640"/>
            <a:ext cx="2712499" cy="20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CBBC7-5CA9-4C0C-BB31-EC938E111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998" y="3953021"/>
            <a:ext cx="2273618" cy="2078502"/>
          </a:xfrm>
          <a:prstGeom prst="rect">
            <a:avLst/>
          </a:prstGeom>
        </p:spPr>
      </p:pic>
      <p:pic>
        <p:nvPicPr>
          <p:cNvPr id="2052" name="Picture 4" descr="Water Filtration Systems | High-Quality Home Water Filters - Home Water">
            <a:extLst>
              <a:ext uri="{FF2B5EF4-FFF2-40B4-BE49-F238E27FC236}">
                <a16:creationId xmlns:a16="http://schemas.microsoft.com/office/drawing/2014/main" id="{3BA9FE98-B8B5-445B-855A-EFF94A3A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80" y="2560320"/>
            <a:ext cx="1333500" cy="32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60 Orange Juice Glass Stock Photos ... | Glass, Orange juice, Juice">
            <a:extLst>
              <a:ext uri="{FF2B5EF4-FFF2-40B4-BE49-F238E27FC236}">
                <a16:creationId xmlns:a16="http://schemas.microsoft.com/office/drawing/2014/main" id="{AAD31B18-16C7-4CAE-801E-DFDD67DD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80" y="411846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CE364-8AB6-40B8-BCEE-57474D4EAC66}"/>
              </a:ext>
            </a:extLst>
          </p:cNvPr>
          <p:cNvSpPr txBox="1"/>
          <p:nvPr/>
        </p:nvSpPr>
        <p:spPr>
          <a:xfrm>
            <a:off x="1489414" y="2198695"/>
            <a:ext cx="2377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88C2CE2-2D57-4936-8B59-1E255D3B29B6}"/>
              </a:ext>
            </a:extLst>
          </p:cNvPr>
          <p:cNvSpPr/>
          <p:nvPr/>
        </p:nvSpPr>
        <p:spPr>
          <a:xfrm>
            <a:off x="107852" y="138919"/>
            <a:ext cx="11976296" cy="6580162"/>
          </a:xfrm>
          <a:prstGeom prst="frame">
            <a:avLst>
              <a:gd name="adj1" fmla="val 232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388</TotalTime>
  <Words>700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145</cp:revision>
  <dcterms:created xsi:type="dcterms:W3CDTF">2021-05-15T03:10:37Z</dcterms:created>
  <dcterms:modified xsi:type="dcterms:W3CDTF">2021-05-31T17:35:17Z</dcterms:modified>
</cp:coreProperties>
</file>