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4" r:id="rId10"/>
    <p:sldId id="263" r:id="rId11"/>
    <p:sldId id="268" r:id="rId12"/>
    <p:sldId id="269" r:id="rId13"/>
    <p:sldId id="275" r:id="rId14"/>
    <p:sldId id="267" r:id="rId15"/>
    <p:sldId id="277" r:id="rId16"/>
    <p:sldId id="276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1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0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1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2E44-0B05-42BF-9BB1-34BF2C0668F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DE63-766D-46FD-9923-EC7A983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0" y="1612900"/>
            <a:ext cx="11569700" cy="490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8229"/>
            <a:ext cx="11887200" cy="1394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reenhouse ga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গ্রিন হাউস গ্যাসগুলো কী কী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9567"/>
            <a:ext cx="7315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543" y="679581"/>
            <a:ext cx="2962913" cy="458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931" y="4781452"/>
            <a:ext cx="7840136" cy="183505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65739"/>
            <a:ext cx="7315200" cy="591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5122" name="Picture 2" descr="Causes of climate change - WU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37281"/>
            <a:ext cx="7315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726" y="4431331"/>
            <a:ext cx="3231160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853" y="5242419"/>
            <a:ext cx="2487384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776" y="5823075"/>
            <a:ext cx="1335140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221" y="5163113"/>
            <a:ext cx="2609314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3221" y="4451331"/>
            <a:ext cx="2530059" cy="859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3221" y="5874895"/>
            <a:ext cx="2444708" cy="755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3676" y="4451330"/>
            <a:ext cx="2005758" cy="859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2958" y="5185206"/>
            <a:ext cx="2005758" cy="859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2240" y="5823075"/>
            <a:ext cx="2005758" cy="85961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648200" y="5592918"/>
            <a:ext cx="126596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6095" y="4480984"/>
            <a:ext cx="792299" cy="652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021" y="5970903"/>
            <a:ext cx="1511939" cy="481626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reenhouse ga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349" y="1724296"/>
            <a:ext cx="4573451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65739"/>
            <a:ext cx="7315200" cy="591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349" y="4721859"/>
            <a:ext cx="4573451" cy="1652159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79" y="1724296"/>
            <a:ext cx="4572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79" y="4801114"/>
            <a:ext cx="4709978" cy="1572904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65739"/>
            <a:ext cx="7315200" cy="591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1026" name="Picture 2" descr="আর কিছু না পেয়ে কালো ধোঁয়া নিয়ে ভারতের ঘাড়ে দোষ চাপাচ্ছে ইসলামাবাদ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777" y="1310959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10" y="1307869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AutoShape 4" descr="উদাসীনতায় উজাড় হচ্ছে উপকূলের সংরক্ষিত ব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25243" y="1307869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79" y="3087203"/>
            <a:ext cx="3029244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323" y="3087203"/>
            <a:ext cx="3580666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984" y="3087202"/>
            <a:ext cx="3232552" cy="859611"/>
          </a:xfrm>
          <a:prstGeom prst="rect">
            <a:avLst/>
          </a:prstGeom>
        </p:spPr>
      </p:pic>
      <p:pic>
        <p:nvPicPr>
          <p:cNvPr id="15" name="Picture 2" descr="উত্তম উপায়ে রাসায়নিক সার ব্যবহার করার উপায় | farmsandfarmer24.com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777" y="3894258"/>
            <a:ext cx="36576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951996" y="3894258"/>
            <a:ext cx="36576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402" y="5723057"/>
            <a:ext cx="4028050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845" y="5723058"/>
            <a:ext cx="3940007" cy="859611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245" y="250905"/>
            <a:ext cx="2621507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48" y="250905"/>
            <a:ext cx="1926503" cy="8596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38400" y="4280474"/>
            <a:ext cx="7315200" cy="1214846"/>
            <a:chOff x="2834640" y="5003074"/>
            <a:chExt cx="5721531" cy="12148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7868" y="5314815"/>
              <a:ext cx="4615072" cy="591363"/>
            </a:xfrm>
            <a:prstGeom prst="rect">
              <a:avLst/>
            </a:prstGeom>
          </p:spPr>
        </p:pic>
        <p:sp>
          <p:nvSpPr>
            <p:cNvPr id="6" name="Double Wave 5"/>
            <p:cNvSpPr/>
            <p:nvPr/>
          </p:nvSpPr>
          <p:spPr>
            <a:xfrm>
              <a:off x="2834640" y="5003074"/>
              <a:ext cx="5721531" cy="1214846"/>
            </a:xfrm>
            <a:prstGeom prst="doubleWav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323895"/>
            <a:ext cx="7315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My Academy :: Digital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569" y="363538"/>
            <a:ext cx="5334462" cy="627942"/>
          </a:xfrm>
          <a:prstGeom prst="rect">
            <a:avLst/>
          </a:prstGeom>
        </p:spPr>
      </p:pic>
      <p:sp>
        <p:nvSpPr>
          <p:cNvPr id="2" name="AutoShape 2" descr="Discovery Education বাংলা - জোয়ার-ভাটা পৃথিবীর বাইরের মহাকর্ষীয় শক্তির  (বিশেষ করে চাঁদের) প্রভাবে সমুদ্রপৃষ্ঠের জল ফুলে ওঠাকে জোয়ার ও নেমে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314" y="3734268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64" y="1315908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281090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Rounded Rectangle 20"/>
          <p:cNvSpPr>
            <a:spLocks/>
          </p:cNvSpPr>
          <p:nvPr/>
        </p:nvSpPr>
        <p:spPr>
          <a:xfrm>
            <a:off x="9147687" y="1227904"/>
            <a:ext cx="1828800" cy="1828800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092" y="3768930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108" y="3734268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52" y="3017869"/>
            <a:ext cx="1871634" cy="87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642" y="2990050"/>
            <a:ext cx="3834716" cy="877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22" y="3003173"/>
            <a:ext cx="4139543" cy="877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864" y="5597730"/>
            <a:ext cx="1804572" cy="877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316" y="5597730"/>
            <a:ext cx="3383573" cy="877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524" y="5597730"/>
            <a:ext cx="3616268" cy="908768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9" y="245531"/>
            <a:ext cx="5334462" cy="627942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3"/>
          <a:srcRect b="14473"/>
          <a:stretch/>
        </p:blipFill>
        <p:spPr>
          <a:xfrm>
            <a:off x="1587269" y="1179115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52" y="1168309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521329" y="1168309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09802" y="3824472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103435" y="3818318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499067" y="3841015"/>
            <a:ext cx="18288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781" y="2999986"/>
            <a:ext cx="3682303" cy="883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487" y="2987001"/>
            <a:ext cx="2591025" cy="883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7955" y="2999985"/>
            <a:ext cx="2591025" cy="883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66" y="5571546"/>
            <a:ext cx="3853006" cy="8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9176" y="5538115"/>
            <a:ext cx="3804234" cy="877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6227" y="5532018"/>
            <a:ext cx="2591025" cy="883997"/>
          </a:xfrm>
          <a:prstGeom prst="rect">
            <a:avLst/>
          </a:prstGeom>
        </p:spPr>
      </p:pic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875" y="168813"/>
            <a:ext cx="2475191" cy="158626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514" y="374516"/>
            <a:ext cx="1926503" cy="844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8829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760191"/>
            <a:ext cx="7315200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321168" y="4768948"/>
            <a:ext cx="7432431" cy="1218586"/>
            <a:chOff x="2321168" y="4768948"/>
            <a:chExt cx="7432431" cy="12185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6398" y="5045004"/>
              <a:ext cx="6139204" cy="591363"/>
            </a:xfrm>
            <a:prstGeom prst="rect">
              <a:avLst/>
            </a:prstGeom>
          </p:spPr>
        </p:pic>
        <p:sp>
          <p:nvSpPr>
            <p:cNvPr id="7" name="Double Wave 6"/>
            <p:cNvSpPr/>
            <p:nvPr/>
          </p:nvSpPr>
          <p:spPr>
            <a:xfrm>
              <a:off x="2321168" y="4768948"/>
              <a:ext cx="7432431" cy="1218586"/>
            </a:xfrm>
            <a:prstGeom prst="doubleWav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34" y="380466"/>
            <a:ext cx="2582729" cy="58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08" y="5202569"/>
            <a:ext cx="9077731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08" y="3290926"/>
            <a:ext cx="6809822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08" y="1445898"/>
            <a:ext cx="5072312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08" y="2380956"/>
            <a:ext cx="5450296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08" y="4200896"/>
            <a:ext cx="7608467" cy="853514"/>
          </a:xfrm>
          <a:prstGeom prst="rect">
            <a:avLst/>
          </a:prstGeom>
        </p:spPr>
      </p:pic>
      <p:pic>
        <p:nvPicPr>
          <p:cNvPr id="13" name="Picture 4" descr="Tropical Flowers Arrangements">
            <a:extLst>
              <a:ext uri="{FF2B5EF4-FFF2-40B4-BE49-F238E27FC236}">
                <a16:creationId xmlns:a16="http://schemas.microsoft.com/office/drawing/2014/main" id="{15B74B8A-46C0-4B88-8A0F-5021CD2A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6684" y="2620854"/>
            <a:ext cx="861709" cy="37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935" y="187405"/>
            <a:ext cx="3337665" cy="10729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38400" y="4534977"/>
            <a:ext cx="7423052" cy="1083212"/>
            <a:chOff x="2516944" y="2461754"/>
            <a:chExt cx="8004518" cy="10832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6944" y="2665827"/>
              <a:ext cx="7904693" cy="675065"/>
            </a:xfrm>
            <a:prstGeom prst="rect">
              <a:avLst/>
            </a:prstGeom>
          </p:spPr>
        </p:pic>
        <p:sp>
          <p:nvSpPr>
            <p:cNvPr id="6" name="Double Wave 5"/>
            <p:cNvSpPr/>
            <p:nvPr/>
          </p:nvSpPr>
          <p:spPr>
            <a:xfrm>
              <a:off x="2516944" y="2461754"/>
              <a:ext cx="8004518" cy="1083212"/>
            </a:xfrm>
            <a:prstGeom prst="doubleWav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60394"/>
            <a:ext cx="7315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rtificial mokara orchid | Faux orchid stem | Shelf Edge U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831" y="1466829"/>
            <a:ext cx="3170237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090" y="1200161"/>
            <a:ext cx="2317662" cy="2317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652" y="337979"/>
            <a:ext cx="4578048" cy="862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562F2-02E4-478C-B498-92B81ECE26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468" y="1808840"/>
            <a:ext cx="2248741" cy="28282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5" y="3777150"/>
            <a:ext cx="6157494" cy="256054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858" y="1200161"/>
            <a:ext cx="2317662" cy="2317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20" y="337979"/>
            <a:ext cx="4578048" cy="8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736" y="318118"/>
            <a:ext cx="4398133" cy="129614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56" y="1614267"/>
            <a:ext cx="7315200" cy="3657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59" y="301218"/>
            <a:ext cx="5452269" cy="93068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2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75993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09317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68" y="0"/>
            <a:ext cx="4733664" cy="2057400"/>
          </a:xfrm>
          <a:prstGeom prst="rect">
            <a:avLst/>
          </a:prstGeom>
        </p:spPr>
      </p:pic>
      <p:pic>
        <p:nvPicPr>
          <p:cNvPr id="4" name="Picture 2" descr="D:\Online Classroom\pics\Pics1\global-warming-burning-earth-burning.jpg"/>
          <p:cNvPicPr>
            <a:picLocks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07" r="8280"/>
          <a:stretch/>
        </p:blipFill>
        <p:spPr bwMode="auto">
          <a:xfrm>
            <a:off x="2242457" y="2057400"/>
            <a:ext cx="7315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457" y="5120551"/>
            <a:ext cx="7315200" cy="64720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6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" y="1057710"/>
            <a:ext cx="6486706" cy="1518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944" y="146279"/>
            <a:ext cx="3621338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598" y="3140939"/>
            <a:ext cx="6523285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598" y="4376750"/>
            <a:ext cx="7962066" cy="664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4" y="6224598"/>
            <a:ext cx="11896355" cy="408467"/>
          </a:xfrm>
          <a:prstGeom prst="rect">
            <a:avLst/>
          </a:prstGeom>
        </p:spPr>
      </p:pic>
      <p:pic>
        <p:nvPicPr>
          <p:cNvPr id="9" name="Picture 10" descr="Gladiolus Spray with 5 flowers, 8 buds &amp; 2 lvs, 83cm - Top Art artificial  flowers and plant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5472" y="612092"/>
            <a:ext cx="2043587" cy="53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719" y="431635"/>
            <a:ext cx="2651990" cy="652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833141"/>
            <a:ext cx="7315200" cy="1390008"/>
          </a:xfrm>
          <a:prstGeom prst="rect">
            <a:avLst/>
          </a:prstGeom>
        </p:spPr>
      </p:pic>
      <p:sp>
        <p:nvSpPr>
          <p:cNvPr id="8" name="AutoShape 4" descr="বিশ্ব উষ্ণায়ন - গ্লোবাল ওয়ার্মিং - Global Warming - বাংলা কুই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856935"/>
            <a:ext cx="7315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গ্রীনহাউজ প্রতিক্রিয়া - উইকিপিডিয়া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427921"/>
            <a:ext cx="7315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385" y="415734"/>
            <a:ext cx="3383573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567" y="4438746"/>
            <a:ext cx="8138865" cy="183505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2612"/>
            <a:ext cx="7315200" cy="2743200"/>
          </a:xfrm>
          <a:prstGeom prst="rect">
            <a:avLst/>
          </a:prstGeom>
          <a:ln w="2857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948" y="298777"/>
            <a:ext cx="4852588" cy="72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07" y="4453743"/>
            <a:ext cx="7577985" cy="203014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226" y="443413"/>
            <a:ext cx="3104139" cy="1383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806" y="558964"/>
            <a:ext cx="1956986" cy="115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887" y="5286491"/>
            <a:ext cx="6950613" cy="59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407" y="1889626"/>
            <a:ext cx="7401185" cy="307874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fhj</dc:title>
  <dc:creator>Pc</dc:creator>
  <cp:lastModifiedBy>Pc</cp:lastModifiedBy>
  <cp:revision>74</cp:revision>
  <dcterms:created xsi:type="dcterms:W3CDTF">2021-05-28T05:02:25Z</dcterms:created>
  <dcterms:modified xsi:type="dcterms:W3CDTF">2021-06-01T06:35:43Z</dcterms:modified>
</cp:coreProperties>
</file>