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5" r:id="rId3"/>
    <p:sldId id="259" r:id="rId4"/>
    <p:sldId id="260" r:id="rId5"/>
    <p:sldId id="262" r:id="rId6"/>
    <p:sldId id="261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3B4E0-3B87-4ED5-9B0B-CEF5175A386C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C02D2-F4B7-4C2F-985D-D94AC9BCB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5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9326-AFFB-4B1B-A81B-F628548471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7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02D2-F4B7-4C2F-985D-D94AC9BCB8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1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28556" y="37834"/>
            <a:ext cx="9144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4" y="914400"/>
            <a:ext cx="8721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64" y="3048000"/>
            <a:ext cx="8721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51" y="34636"/>
            <a:ext cx="4565077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54682" y="38100"/>
            <a:ext cx="4565077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56" y="0"/>
            <a:ext cx="9172555" cy="6892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839200" cy="6572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3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788400" cy="6591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763000" cy="6515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0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7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552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9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763000" cy="6572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1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ame 2"/>
          <p:cNvSpPr/>
          <p:nvPr/>
        </p:nvSpPr>
        <p:spPr>
          <a:xfrm>
            <a:off x="-35483" y="37834"/>
            <a:ext cx="9144000" cy="6858000"/>
          </a:xfrm>
          <a:prstGeom prst="frame">
            <a:avLst>
              <a:gd name="adj1" fmla="val 3065"/>
            </a:avLst>
          </a:prstGeom>
          <a:solidFill>
            <a:srgbClr val="00B05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3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944" y="2133914"/>
            <a:ext cx="8001000" cy="264687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ধ</a:t>
            </a:r>
            <a:r>
              <a:rPr lang="en-US" sz="16600" dirty="0" err="1" smtClean="0">
                <a:solidFill>
                  <a:srgbClr val="00B050"/>
                </a:solidFill>
                <a:latin typeface="NikoshBAN" pitchFamily="2" charset="0"/>
              </a:rPr>
              <a:t>ন্য</a:t>
            </a:r>
            <a:r>
              <a:rPr lang="en-US" sz="16600" dirty="0" err="1" smtClean="0">
                <a:solidFill>
                  <a:srgbClr val="FFFF00"/>
                </a:solidFill>
                <a:latin typeface="NikoshBAN" pitchFamily="2" charset="0"/>
              </a:rPr>
              <a:t>বা</a:t>
            </a:r>
            <a:r>
              <a:rPr lang="en-US" sz="16600" dirty="0" err="1" smtClean="0">
                <a:solidFill>
                  <a:srgbClr val="002060"/>
                </a:solidFill>
                <a:latin typeface="NikoshBAN" pitchFamily="2" charset="0"/>
              </a:rPr>
              <a:t>দ</a:t>
            </a:r>
            <a:r>
              <a:rPr lang="en-US" sz="16600" dirty="0" smtClean="0">
                <a:latin typeface="NikoshBAN" pitchFamily="2" charset="0"/>
              </a:rPr>
              <a:t> </a:t>
            </a:r>
            <a:endParaRPr lang="en-US" sz="16600" dirty="0"/>
          </a:p>
        </p:txBody>
      </p:sp>
      <p:sp>
        <p:nvSpPr>
          <p:cNvPr id="8" name="Rectangle 7"/>
          <p:cNvSpPr/>
          <p:nvPr/>
        </p:nvSpPr>
        <p:spPr>
          <a:xfrm>
            <a:off x="-140326" y="0"/>
            <a:ext cx="4648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1112" y="0"/>
            <a:ext cx="46863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8890000" cy="666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457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533400" y="516314"/>
            <a:ext cx="8001000" cy="2684085"/>
          </a:xfrm>
          <a:prstGeom prst="downArrowCallou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307773"/>
            <a:ext cx="80010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Wingdings" pitchFamily="2" charset="2"/>
              <a:buChar char="Ø"/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মুলধনের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6287" y="1211523"/>
            <a:ext cx="67585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পাঠশেষে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শিক্ষার্থীরা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যা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শিখবে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591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32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5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19</Words>
  <Application>Microsoft Office PowerPoint</Application>
  <PresentationFormat>On-screen Show (4:3)</PresentationFormat>
  <Paragraphs>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Abtabul Alom</dc:creator>
  <cp:lastModifiedBy>Windows User</cp:lastModifiedBy>
  <cp:revision>34</cp:revision>
  <dcterms:created xsi:type="dcterms:W3CDTF">2006-08-16T00:00:00Z</dcterms:created>
  <dcterms:modified xsi:type="dcterms:W3CDTF">2021-05-31T16:21:12Z</dcterms:modified>
</cp:coreProperties>
</file>