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11" r:id="rId3"/>
    <p:sldId id="259" r:id="rId4"/>
    <p:sldId id="318" r:id="rId5"/>
    <p:sldId id="263" r:id="rId6"/>
    <p:sldId id="264" r:id="rId7"/>
    <p:sldId id="265" r:id="rId8"/>
    <p:sldId id="312" r:id="rId9"/>
    <p:sldId id="270" r:id="rId10"/>
    <p:sldId id="267" r:id="rId11"/>
    <p:sldId id="271" r:id="rId12"/>
    <p:sldId id="269" r:id="rId13"/>
    <p:sldId id="313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303" r:id="rId24"/>
    <p:sldId id="304" r:id="rId25"/>
    <p:sldId id="305" r:id="rId26"/>
    <p:sldId id="302" r:id="rId27"/>
    <p:sldId id="314" r:id="rId28"/>
    <p:sldId id="315" r:id="rId29"/>
    <p:sldId id="308" r:id="rId30"/>
    <p:sldId id="309" r:id="rId31"/>
    <p:sldId id="3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1E733-2B9D-417C-98C4-573D6CB71E46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F7FC9-103F-48D1-8A0B-53106086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6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9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BA18-7A65-4D63-81AA-18720C6BB8C7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D695-3CBD-4383-8F20-7E67C20FA345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1770-4A06-48F6-BE59-6D1319159681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22DB-305A-4D70-AA14-E4BE1D4AFF19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9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58A5-8A32-47DF-B9FA-733285E46AD0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5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9421-F9A9-4552-A493-CA91241B1C91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1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7942-EAED-4096-BC1B-5FFB336B3D74}" type="datetime1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0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A9AC-488A-4D3E-815A-335FC7B6AC20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2128-8DBC-406E-A38E-D9B0E58EABA7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5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20FA-AE6D-41A2-8E0F-43B186BDB848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4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A21C-8103-4449-97C1-0278D605751F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1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7A36A-D95F-4C65-B3BF-695256B38BE6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783F7-D388-466C-BE93-717A6A73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04" y="891141"/>
            <a:ext cx="3712191" cy="3555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4" y="891141"/>
            <a:ext cx="3885684" cy="355524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738A-3688-4DB5-A725-7277E0B02126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60934" y="4790450"/>
            <a:ext cx="850576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rgbClr val="0070C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9525">
                  <a:solidFill>
                    <a:srgbClr val="0070C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rgbClr val="0070C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ln w="9525">
                  <a:solidFill>
                    <a:srgbClr val="0070C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 w="9525">
                  <a:solidFill>
                    <a:srgbClr val="0070C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800" b="1" dirty="0">
                <a:ln w="9525">
                  <a:solidFill>
                    <a:srgbClr val="0070C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কলকে</a:t>
            </a:r>
            <a:r>
              <a:rPr lang="bn-IN" sz="4800" b="1" dirty="0">
                <a:ln w="9525">
                  <a:solidFill>
                    <a:srgbClr val="0070C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  <a:r>
              <a:rPr lang="en-US" sz="4800" b="1" dirty="0" smtClean="0">
                <a:ln w="9525">
                  <a:solidFill>
                    <a:srgbClr val="0070C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b="1" dirty="0">
              <a:ln w="9525">
                <a:solidFill>
                  <a:srgbClr val="0070C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910408"/>
            <a:ext cx="270667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7832" y="3635557"/>
            <a:ext cx="649633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 কী?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600" b="1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5952-70C3-4512-9645-5FD095A63B5F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5" y="264459"/>
            <a:ext cx="2804247" cy="23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838201"/>
            <a:ext cx="81534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4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(G-mail)-</a:t>
            </a:r>
            <a:r>
              <a:rPr lang="bn-BD" sz="4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ইমেইল </a:t>
            </a:r>
            <a:r>
              <a:rPr lang="bn-BD" sz="4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খোলার </a:t>
            </a:r>
            <a:r>
              <a:rPr lang="bn-BD" sz="4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নিয়মঃ</a:t>
            </a:r>
            <a:endParaRPr lang="en-US" sz="4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402243"/>
            <a:ext cx="8368145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ইমেইল 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খুলতে হলে অবশ্যই কম্পিউটার ও ইন্টারনেট সংযোগ থাকতে হবে।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http://techbeat.com/wp-content/uploads/2012/11/gmail-Text-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75" y="2057400"/>
            <a:ext cx="5422674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2776-F58C-490B-B2EC-F1E42A88E027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" y="363319"/>
            <a:ext cx="11526981" cy="59327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799" y="5079943"/>
            <a:ext cx="1152698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পছন্দ মত ব্রাউজার চালু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সার্চ বারে </a:t>
            </a:r>
          </a:p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www.gmail.com 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সার্চ দিতে হবে।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540" y="1122215"/>
            <a:ext cx="7363696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C156-7E6D-48CB-B305-ADFEA100850E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12</a:t>
            </a:fld>
            <a:endParaRPr lang="en-US"/>
          </a:p>
        </p:txBody>
      </p:sp>
      <p:sp>
        <p:nvSpPr>
          <p:cNvPr id="9" name="Up Arrow 8"/>
          <p:cNvSpPr/>
          <p:nvPr/>
        </p:nvSpPr>
        <p:spPr>
          <a:xfrm rot="19757875">
            <a:off x="4148142" y="1052962"/>
            <a:ext cx="264027" cy="484406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2128-8DBC-406E-A38E-D9B0E58EABA7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85750"/>
            <a:ext cx="11575473" cy="518679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521" y="4225633"/>
            <a:ext cx="7363696" cy="60960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090" y="5507675"/>
            <a:ext cx="11575473" cy="70788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sign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 – Google Accounts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হবে।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Up Arrow 8"/>
          <p:cNvSpPr/>
          <p:nvPr/>
        </p:nvSpPr>
        <p:spPr>
          <a:xfrm rot="19296104">
            <a:off x="2039588" y="4277122"/>
            <a:ext cx="340420" cy="2047829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45051"/>
            <a:ext cx="8188035" cy="59747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5721927" y="1145227"/>
            <a:ext cx="6019061" cy="607977"/>
          </a:xfrm>
          <a:prstGeom prst="wedgeRoundRectCallout">
            <a:avLst>
              <a:gd name="adj1" fmla="val -72589"/>
              <a:gd name="adj2" fmla="val -8795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Creat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your Google Account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ফর্মটি আসবে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0212" y="4917296"/>
            <a:ext cx="6260776" cy="58477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ফর্মটির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 তথ্য ইংরেজিতে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পূরণ করতে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হবে।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1433-F6F4-4EC6-B9E9-7A6546696D19}" type="datetime1">
              <a:rPr lang="en-US" smtClean="0"/>
              <a:t>5/16/2021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304801"/>
            <a:ext cx="11499272" cy="53302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32511" y="5730923"/>
            <a:ext cx="1149927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ফর্মটির সকল তথ্য ইংরেজিতে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পূরণ করে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Next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বাটনে ক্লিক করতে হবে।</a:t>
            </a:r>
            <a:endParaRPr lang="en-US" sz="32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8309" y="1814938"/>
            <a:ext cx="2563091" cy="49876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0729" y="1828794"/>
            <a:ext cx="2604653" cy="48491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3676" y="3034136"/>
            <a:ext cx="2597724" cy="45252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40729" y="3034133"/>
            <a:ext cx="2604653" cy="452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3675" y="2479957"/>
            <a:ext cx="3207326" cy="3879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E6D0-2876-4A4C-A5C6-1DC595096103}" type="datetime1">
              <a:rPr lang="en-US" smtClean="0"/>
              <a:t>5/16/2021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15</a:t>
            </a:fld>
            <a:endParaRPr lang="en-US"/>
          </a:p>
        </p:txBody>
      </p:sp>
      <p:sp>
        <p:nvSpPr>
          <p:cNvPr id="13" name="Up Arrow 12"/>
          <p:cNvSpPr/>
          <p:nvPr/>
        </p:nvSpPr>
        <p:spPr>
          <a:xfrm rot="3810887">
            <a:off x="4154351" y="4256477"/>
            <a:ext cx="340420" cy="2439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49382"/>
            <a:ext cx="11471564" cy="61069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4635" y="532975"/>
            <a:ext cx="751609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নিজের মোবাইল নম্বরটি দিতে হবে এবং জন্ম তারিখ বসাতে হবে।</a:t>
            </a:r>
            <a:endParaRPr lang="en-US" sz="28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DC36-F358-416C-A7DA-12649A917FB0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79673"/>
            <a:ext cx="11582400" cy="542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418" y="5812284"/>
            <a:ext cx="11049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নিজের মোবাইল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সিয়ে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Next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বাটনে ক্লিক করতে হবে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88" y="1794153"/>
            <a:ext cx="4322618" cy="457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8256" y="2607239"/>
            <a:ext cx="5472546" cy="4381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4037834"/>
            <a:ext cx="5472546" cy="4094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9206-3877-41B1-B82A-786D072BE96B}" type="datetime1">
              <a:rPr lang="en-US" smtClean="0"/>
              <a:t>5/16/2021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57055" y="3322536"/>
            <a:ext cx="1593271" cy="4381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8256" y="3324623"/>
            <a:ext cx="1690253" cy="4381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1271" y="3294359"/>
            <a:ext cx="1953493" cy="4381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4326320">
            <a:off x="4069287" y="4583174"/>
            <a:ext cx="340420" cy="24391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0944"/>
            <a:ext cx="11568545" cy="6065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945245"/>
            <a:ext cx="1169323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ভেরিফাই করার জন্য আগের ব্যবহৃত মোবাইল নম্বরটি </a:t>
            </a:r>
            <a:r>
              <a:rPr lang="bn-IN" sz="3200" b="1" dirty="0" smtClean="0">
                <a:ln w="0"/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য়ে 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Send 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বাটনে ক্লিক করতে হবে</a:t>
            </a:r>
            <a:r>
              <a:rPr lang="bn-IN" sz="3200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1" y="2479948"/>
            <a:ext cx="2840178" cy="47105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5AE9-AFEF-4009-B754-E3D3BEA59788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18</a:t>
            </a:fld>
            <a:endParaRPr lang="en-US"/>
          </a:p>
        </p:txBody>
      </p:sp>
      <p:sp>
        <p:nvSpPr>
          <p:cNvPr id="9" name="Up Arrow 8"/>
          <p:cNvSpPr/>
          <p:nvPr/>
        </p:nvSpPr>
        <p:spPr>
          <a:xfrm rot="3943009">
            <a:off x="4041569" y="3519531"/>
            <a:ext cx="340420" cy="256048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26981" cy="591502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E79B-63D8-485E-93BA-738C22E7EE5F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2" y="5153064"/>
            <a:ext cx="998219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ভেরিফাই করার </a:t>
            </a:r>
            <a:r>
              <a:rPr lang="bn-IN" sz="3200" b="1" dirty="0" smtClean="0">
                <a:ln w="0"/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IN" sz="3200" b="1" dirty="0" smtClean="0">
                <a:ln w="0"/>
                <a:latin typeface="NikoshBAN" pitchFamily="2" charset="0"/>
                <a:cs typeface="NikoshBAN" pitchFamily="2" charset="0"/>
              </a:rPr>
              <a:t>নম্বরটি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ছয় ডিজিটের একটি কোড আসবে</a:t>
            </a:r>
            <a:r>
              <a:rPr lang="bn-IN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29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5983288" y="1232774"/>
            <a:ext cx="5183187" cy="654050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38200" y="383007"/>
            <a:ext cx="10329862" cy="792163"/>
          </a:xfrm>
          <a:solidFill>
            <a:srgbClr val="92D050"/>
          </a:solidFill>
          <a:ln w="28575">
            <a:solidFill>
              <a:srgbClr val="FFC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4294967295"/>
          </p:nvPr>
        </p:nvSpPr>
        <p:spPr>
          <a:xfrm>
            <a:off x="838200" y="1232774"/>
            <a:ext cx="5029200" cy="654050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40402"/>
            <a:ext cx="5029200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হামিদুর রহমান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সিনিয়র শিক্ষক 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গণিত ও বিজ্ঞান)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এম.এসসি,গণিত (প্রথম শ্রেণী)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ঘাটাইল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গণ পাইলট উচ্চ বিদ্যালয়।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ঘাটাইল,টাঙ্গাইল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6003131" y="1931365"/>
            <a:ext cx="5183981" cy="37946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 পঞ্চম 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ও দৈনন্দিন জীবনে ইন্টারনেটের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ইমেইল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9964-ED65-4577-863F-D20D1DB7B6B3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99" y="2048000"/>
            <a:ext cx="1643501" cy="162285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0396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0945"/>
            <a:ext cx="11513127" cy="6065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8627" y="5320145"/>
            <a:ext cx="775854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কোডটি বসিয়ে </a:t>
            </a:r>
            <a:r>
              <a:rPr lang="en-US" sz="36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Verify </a:t>
            </a:r>
            <a:r>
              <a:rPr lang="bn-BD" sz="36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বাটনে</a:t>
            </a:r>
            <a:r>
              <a:rPr lang="bn-IN" sz="36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bn-IN" sz="36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হবে।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3673" y="2964872"/>
            <a:ext cx="5306291" cy="45460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EBEE-6FB0-4B1A-8571-2DA6C804AF0C}" type="datetime1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20</a:t>
            </a:fld>
            <a:endParaRPr lang="en-US"/>
          </a:p>
        </p:txBody>
      </p:sp>
      <p:sp>
        <p:nvSpPr>
          <p:cNvPr id="10" name="Up Arrow 9"/>
          <p:cNvSpPr/>
          <p:nvPr/>
        </p:nvSpPr>
        <p:spPr>
          <a:xfrm rot="3943009">
            <a:off x="4094511" y="4249859"/>
            <a:ext cx="340420" cy="206434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318656"/>
            <a:ext cx="11485418" cy="504117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257" y="5511939"/>
            <a:ext cx="673330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Yes, I’m in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8147" y="4416983"/>
            <a:ext cx="1828797" cy="4710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033A-8201-416E-93A3-1F8050793EA5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21</a:t>
            </a:fld>
            <a:endParaRPr lang="en-US"/>
          </a:p>
        </p:txBody>
      </p:sp>
      <p:sp>
        <p:nvSpPr>
          <p:cNvPr id="9" name="Up Arrow 8"/>
          <p:cNvSpPr/>
          <p:nvPr/>
        </p:nvSpPr>
        <p:spPr>
          <a:xfrm rot="3129895">
            <a:off x="3757553" y="4222458"/>
            <a:ext cx="340420" cy="206434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01912"/>
            <a:ext cx="11471563" cy="6054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3309" y="5637679"/>
            <a:ext cx="499456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agree </a:t>
            </a:r>
            <a:r>
              <a:rPr lang="bn-BD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করতে হবে।</a:t>
            </a:r>
            <a:endParaRPr lang="en-US" sz="36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4944" y="4994563"/>
            <a:ext cx="1343891" cy="457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2451-FCD6-4031-99A2-E42ABFB9EAFB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22</a:t>
            </a:fld>
            <a:endParaRPr lang="en-US"/>
          </a:p>
        </p:txBody>
      </p:sp>
      <p:sp>
        <p:nvSpPr>
          <p:cNvPr id="9" name="Up Arrow 8"/>
          <p:cNvSpPr/>
          <p:nvPr/>
        </p:nvSpPr>
        <p:spPr>
          <a:xfrm rot="3571890">
            <a:off x="8762313" y="4791509"/>
            <a:ext cx="287481" cy="15083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04801"/>
            <a:ext cx="11429999" cy="6017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7527" y="4837229"/>
            <a:ext cx="789709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নামের প্রথম অক্ষর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প্রোফাইলে ছবি দেওয়ার জন্য নামের অক্ষরের উপর ক্লিক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হবে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98534" y="906601"/>
            <a:ext cx="1676400" cy="12192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601-516B-47C4-8A1D-CDA26ABD9814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23</a:t>
            </a:fld>
            <a:endParaRPr lang="en-US"/>
          </a:p>
        </p:txBody>
      </p:sp>
      <p:sp>
        <p:nvSpPr>
          <p:cNvPr id="9" name="Up Arrow 8"/>
          <p:cNvSpPr/>
          <p:nvPr/>
        </p:nvSpPr>
        <p:spPr>
          <a:xfrm rot="3846234">
            <a:off x="5649834" y="-716493"/>
            <a:ext cx="305465" cy="821547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409746"/>
            <a:ext cx="11042072" cy="6038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4726" y="4884661"/>
            <a:ext cx="802178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প্রোফাইলে ছবি দেওয়ার জন্য নামের অক্ষরের উপর ক্লিক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পর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ডায়ালগ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বক্স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আসবে সেখান থেকে ছবি আপলোড করতে হবে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8766" y="2507673"/>
            <a:ext cx="1551708" cy="109314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03965" y="4233601"/>
            <a:ext cx="2202872" cy="49533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2C2-E855-4341-A418-5F6D2C17DF04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24</a:t>
            </a:fld>
            <a:endParaRPr lang="en-US"/>
          </a:p>
        </p:txBody>
      </p:sp>
      <p:sp>
        <p:nvSpPr>
          <p:cNvPr id="10" name="Up Arrow 9"/>
          <p:cNvSpPr/>
          <p:nvPr/>
        </p:nvSpPr>
        <p:spPr>
          <a:xfrm rot="3129895">
            <a:off x="3298530" y="2274733"/>
            <a:ext cx="340420" cy="35201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4247804">
            <a:off x="3008632" y="3852488"/>
            <a:ext cx="340420" cy="206434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4157"/>
            <a:ext cx="11513127" cy="5724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6474" y="5432265"/>
            <a:ext cx="404509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করতে হবে।</a:t>
            </a:r>
            <a:endParaRPr lang="en-US" sz="36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540" y="5090742"/>
            <a:ext cx="1436970" cy="460015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1F4-4341-45C2-8219-A977A7C7AB54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25</a:t>
            </a:fld>
            <a:endParaRPr lang="en-US"/>
          </a:p>
        </p:txBody>
      </p:sp>
      <p:sp>
        <p:nvSpPr>
          <p:cNvPr id="9" name="Up Arrow 8"/>
          <p:cNvSpPr/>
          <p:nvPr/>
        </p:nvSpPr>
        <p:spPr>
          <a:xfrm rot="16996322">
            <a:off x="2478390" y="4470116"/>
            <a:ext cx="340420" cy="206434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21673"/>
            <a:ext cx="11554691" cy="626225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6619-43F2-4A8C-98C9-01816AE4A54D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2128-8DBC-406E-A38E-D9B0E58EABA7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77091"/>
            <a:ext cx="11559199" cy="607925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82" y="1347434"/>
            <a:ext cx="5118399" cy="29890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BEB20E-A73F-4F07-9E0A-D6D20BEBDA36}"/>
              </a:ext>
            </a:extLst>
          </p:cNvPr>
          <p:cNvSpPr/>
          <p:nvPr/>
        </p:nvSpPr>
        <p:spPr>
          <a:xfrm>
            <a:off x="3131127" y="301107"/>
            <a:ext cx="5846618" cy="712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8908" y="5012461"/>
            <a:ext cx="874221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দলের একজনের ইমেইল </a:t>
            </a:r>
            <a:r>
              <a:rPr lang="bn-IN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 </a:t>
            </a:r>
            <a:r>
              <a:rPr lang="bn-IN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খোল।</a:t>
            </a:r>
            <a:endParaRPr lang="en-US" sz="3600" b="1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843" y="2056624"/>
            <a:ext cx="3034145" cy="58477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ইমারজেন্সি মেইল</a:t>
            </a:r>
            <a:endParaRPr lang="en-US" sz="32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375" y="2879048"/>
            <a:ext cx="3003613" cy="58477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ইলেকট্রনিক মেইল </a:t>
            </a:r>
            <a:endParaRPr lang="en-US" sz="32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1144" y="2929361"/>
            <a:ext cx="3292967" cy="58477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ইলেকট্রিক্যাল মেইল</a:t>
            </a:r>
            <a:endParaRPr lang="en-US" sz="32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1145" y="2056624"/>
            <a:ext cx="3292966" cy="58477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ইঞ্জিনিয়ারিং মেইল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8473" y="278861"/>
            <a:ext cx="978131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42409" y="1283984"/>
            <a:ext cx="2419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200" b="1" kern="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কী? </a:t>
            </a:r>
            <a:endParaRPr lang="en-US" sz="3200" b="1" kern="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93338" y="4474640"/>
            <a:ext cx="3034145" cy="58477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32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84843" y="5324641"/>
            <a:ext cx="3034145" cy="58477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2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15375" y="4474641"/>
            <a:ext cx="3034145" cy="58477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ক্যালকুলেটর</a:t>
            </a:r>
            <a:endParaRPr lang="en-US" sz="32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93339" y="5377378"/>
            <a:ext cx="3034145" cy="58477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200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6723" y="3729577"/>
            <a:ext cx="718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চের কোনটি দিয়ে ইমেইল ব্যবহার করা যায়?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430A-16C3-4B9B-9669-9A047EEC75CB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29</a:t>
            </a:fld>
            <a:endParaRPr lang="en-US"/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5DB142-5A30-403E-99D6-20C34897CBA8}"/>
                  </a:ext>
                </a:extLst>
              </p:cNvPr>
              <p:cNvSpPr txBox="1"/>
              <p:nvPr/>
            </p:nvSpPr>
            <p:spPr>
              <a:xfrm>
                <a:off x="1824149" y="2807927"/>
                <a:ext cx="402874" cy="5953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5DB142-5A30-403E-99D6-20C34897C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149" y="2807927"/>
                <a:ext cx="402874" cy="595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5DB142-5A30-403E-99D6-20C34897CBA8}"/>
                  </a:ext>
                </a:extLst>
              </p:cNvPr>
              <p:cNvSpPr txBox="1"/>
              <p:nvPr/>
            </p:nvSpPr>
            <p:spPr>
              <a:xfrm>
                <a:off x="5856463" y="4396193"/>
                <a:ext cx="402874" cy="5953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5DB142-5A30-403E-99D6-20C34897C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463" y="4396193"/>
                <a:ext cx="402874" cy="595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1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5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610600" y="2866627"/>
            <a:ext cx="2979247" cy="17379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880826"/>
            <a:ext cx="2979247" cy="17605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217750" y="5054674"/>
            <a:ext cx="945789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 কী বুঝা যায়?</a:t>
            </a:r>
            <a:r>
              <a:rPr lang="bn-IN" sz="4000" b="1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7750" y="5041090"/>
            <a:ext cx="938726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6" y="829911"/>
            <a:ext cx="4923880" cy="367726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4347" t="9938" r="25838" b="10854"/>
          <a:stretch/>
        </p:blipFill>
        <p:spPr>
          <a:xfrm>
            <a:off x="5946699" y="842585"/>
            <a:ext cx="2403767" cy="37392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Frame 7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F5C3-DADC-4BFF-AFA5-1B5D0ED8A727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21402" r="21325"/>
          <a:stretch/>
        </p:blipFill>
        <p:spPr>
          <a:xfrm>
            <a:off x="443552" y="720136"/>
            <a:ext cx="3684896" cy="31503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58" y="720136"/>
            <a:ext cx="3562066" cy="31503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63" y="720136"/>
            <a:ext cx="3291598" cy="31503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335665" y="4987419"/>
            <a:ext cx="5445723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চিত্র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দেখে কী বুঝা যায়? 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1326" y="4943689"/>
            <a:ext cx="544572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6348" y="3860620"/>
            <a:ext cx="732884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ইমেইল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একাঊন্ট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খোলার ধাপগুলো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3336-51BC-4D98-81C3-D52B240AB031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30</a:t>
            </a:fld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48" y="1153317"/>
            <a:ext cx="7328848" cy="1381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52472" y="1296832"/>
            <a:ext cx="2363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2260" r="8136" b="22034"/>
          <a:stretch/>
        </p:blipFill>
        <p:spPr>
          <a:xfrm>
            <a:off x="627905" y="276257"/>
            <a:ext cx="11755241" cy="5985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809" y="3493826"/>
            <a:ext cx="49968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34C9-8B26-426C-BC05-D581D472DE6D}" type="datetime2">
              <a:rPr lang="en-US" smtClean="0"/>
              <a:t>Sunday, May 16,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t>31</a:t>
            </a:fld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09" y="1681063"/>
            <a:ext cx="69342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8000" b="1" dirty="0">
                <a:ln w="50800"/>
                <a:latin typeface="NikoshBAN" pitchFamily="2" charset="0"/>
                <a:cs typeface="NikoshBAN" pitchFamily="2" charset="0"/>
              </a:rPr>
              <a:t>ই</a:t>
            </a:r>
            <a:r>
              <a:rPr lang="bn-BD" sz="6600" b="1" dirty="0">
                <a:ln w="50800"/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600" b="1" dirty="0">
                <a:ln w="50800"/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600" b="1" dirty="0">
                <a:ln w="50800"/>
                <a:latin typeface="NikoshBAN" pitchFamily="2" charset="0"/>
                <a:cs typeface="NikoshBAN" pitchFamily="2" charset="0"/>
              </a:rPr>
              <a:t>) </a:t>
            </a:r>
            <a:endParaRPr lang="en-US" sz="5400" b="1" dirty="0">
              <a:ln w="5080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398912" y="269179"/>
            <a:ext cx="8908869" cy="1286226"/>
          </a:xfrm>
          <a:prstGeom prst="fra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8781" y="395872"/>
            <a:ext cx="4637314" cy="830997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06AA-A9EF-4221-9F39-79D7AA15F947}" type="datetime1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04503"/>
            <a:ext cx="4668982" cy="30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04110" y="400414"/>
            <a:ext cx="7592290" cy="84642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3650" y="2153205"/>
            <a:ext cx="3369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6450" y="2923827"/>
            <a:ext cx="8177239" cy="175432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742950" lvl="0" indent="-742950">
              <a:buFont typeface="+mj-lt"/>
              <a:buAutoNum type="arabicParenR"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 ধারণা লাভ </a:t>
            </a:r>
            <a:r>
              <a:rPr lang="bn-IN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bn-IN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ই-মেইল ঠিকানা খোলার পদ্ধতি বর্ণনা করতে </a:t>
            </a:r>
            <a:r>
              <a:rPr lang="bn-IN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E653-F648-47F4-AFA1-1266D2E9B94B}" type="datetime1">
              <a:rPr lang="en-US" smtClean="0"/>
              <a:t>5/16/2021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7919" y="774479"/>
            <a:ext cx="4598951" cy="70788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C465-5746-45F7-877C-30564977B634}" type="datetime1">
              <a:rPr lang="en-US" smtClean="0"/>
              <a:t>5/16/2021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3193724"/>
            <a:ext cx="104070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ইমেইলকে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মেইল বলা হয়।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 তথ্য আদান-প্রদানে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 হচ্ছে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এটি প্রচলিত ডাক ব্যবস্থার একটি আধুনিক সংস্করণ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পৃথিবীর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তথ্য আদান-প্রদান করা যায়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কারো কাছ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কোনো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এলে তা মেইল বক্সে জমা হয়। এছাড়াও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ইমেইলের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ফাইল যুক্ত করে পাঠানো যায়।</a:t>
            </a:r>
          </a:p>
          <a:p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564">
            <a:off x="8153400" y="483554"/>
            <a:ext cx="2353349" cy="22266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736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309" y="3339644"/>
            <a:ext cx="10307781" cy="2677656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as-IN" sz="2800" b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ব্যবহারের সুবিধা সমূহ: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একটি বিনামূল্যের তথ্য আদান প্রদানের সহজ মাধ্যম।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ইমেইলের কার্যক্রম দিনে ২৪ ঘন্টা এবং বছরে ৩৬৫ দিন চালু থাকে।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অত্যন্ত দ্রুত পৃথিবীর যেকোন স্থান থেকে মুহূর্তের মধ্যে  প্রয়োজনীয় নথি, ছবি </a:t>
            </a:r>
            <a:endParaRPr lang="en-US" sz="28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ফাইল প্রেরণ </a:t>
            </a:r>
            <a:r>
              <a:rPr lang="as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যায়</a:t>
            </a:r>
            <a:r>
              <a:rPr lang="as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এক ব্যক্তি বা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as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ইচ্ছামত একাধিক ব্যক্তির কাছে প্রেরণ </a:t>
            </a:r>
            <a:r>
              <a:rPr lang="as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যায়</a:t>
            </a:r>
            <a:r>
              <a:rPr lang="as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381000"/>
            <a:ext cx="10307781" cy="27432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B0A7-FF7A-4CB0-B32D-5EE2729D28EF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2128-8DBC-406E-A38E-D9B0E58EABA7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6547" y="296469"/>
            <a:ext cx="4902304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(E-mail) </a:t>
            </a:r>
            <a:r>
              <a:rPr lang="bn-BD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 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http://techbeat.com/wp-content/uploads/2012/11/gmail-Text-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01" y="1418839"/>
            <a:ext cx="3509498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blog.check-and-secure.com/wp-content/uploads/2014/01/yahoo-mai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70" y="1428930"/>
            <a:ext cx="3492500" cy="1578107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01" y="3200401"/>
            <a:ext cx="3509498" cy="1676400"/>
          </a:xfrm>
          <a:prstGeom prst="rect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70" y="3216168"/>
            <a:ext cx="3492500" cy="1660633"/>
          </a:xfrm>
          <a:prstGeom prst="rect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91391" y="5243947"/>
            <a:ext cx="113330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বিশ্বব্যপী জনপ্রিয় সাইডগুলোর মধ্যে জি-মেইল ও ইয়াহু-মেইল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অউল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সার্ভিস অন্যতম।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6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3" y="1351128"/>
            <a:ext cx="4285300" cy="34563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54182" y="5235579"/>
            <a:ext cx="471054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4490" y="5166788"/>
            <a:ext cx="59524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962" y="358371"/>
            <a:ext cx="1053483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77345" y="1351128"/>
            <a:ext cx="5645832" cy="3456399"/>
            <a:chOff x="5184028" y="1626126"/>
            <a:chExt cx="6339494" cy="31161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0" t="7872"/>
            <a:stretch/>
          </p:blipFill>
          <p:spPr>
            <a:xfrm>
              <a:off x="5184028" y="1626126"/>
              <a:ext cx="2267650" cy="3116133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036" y="1626126"/>
              <a:ext cx="1982273" cy="2133529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4" name="Picture 13" descr="http://pchelpcenterbd.files.wordpress.com/2012/01/modem-0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5" t="24414" r="13583" b="21548"/>
            <a:stretch/>
          </p:blipFill>
          <p:spPr bwMode="auto">
            <a:xfrm>
              <a:off x="7575036" y="3897982"/>
              <a:ext cx="3948486" cy="84427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mage_44889_1603272975.jpg"/>
            <p:cNvPicPr>
              <a:picLocks noChangeAspect="1"/>
            </p:cNvPicPr>
            <p:nvPr/>
          </p:nvPicPr>
          <p:blipFill>
            <a:blip r:embed="rId6" cstate="print"/>
            <a:srcRect l="4859" t="7315" r="4562" b="11902"/>
            <a:stretch>
              <a:fillRect/>
            </a:stretch>
          </p:blipFill>
          <p:spPr>
            <a:xfrm>
              <a:off x="9680667" y="1626126"/>
              <a:ext cx="1842855" cy="2133529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121158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225F-E805-4E6F-ACB1-536A71DC17AF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783F7-D388-466C-BE93-717A6A7396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658</Words>
  <Application>Microsoft Office PowerPoint</Application>
  <PresentationFormat>Widescreen</PresentationFormat>
  <Paragraphs>178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</dc:creator>
  <cp:lastModifiedBy>HAMID</cp:lastModifiedBy>
  <cp:revision>64</cp:revision>
  <dcterms:created xsi:type="dcterms:W3CDTF">2021-05-13T04:22:18Z</dcterms:created>
  <dcterms:modified xsi:type="dcterms:W3CDTF">2021-05-16T03:48:55Z</dcterms:modified>
</cp:coreProperties>
</file>